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/>
    <p:restoredTop sz="94540"/>
  </p:normalViewPr>
  <p:slideViewPr>
    <p:cSldViewPr snapToGrid="0" snapToObjects="1">
      <p:cViewPr>
        <p:scale>
          <a:sx n="101" d="100"/>
          <a:sy n="101" d="100"/>
        </p:scale>
        <p:origin x="12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D5B46-EB34-4213-BE8E-5CD2BB997885}" type="doc">
      <dgm:prSet loTypeId="urn:microsoft.com/office/officeart/2005/8/layout/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93C501-1787-465A-B587-2B767D9BCBB2}">
      <dgm:prSet/>
      <dgm:spPr/>
      <dgm:t>
        <a:bodyPr/>
        <a:lstStyle/>
        <a:p>
          <a:pPr>
            <a:defRPr cap="all"/>
          </a:pPr>
          <a:r>
            <a:rPr lang="en-US"/>
            <a:t>To make health care feasible for homeless people in the United States with the help of an NGO volunteers and collaborating it with the Hospital networks. </a:t>
          </a:r>
        </a:p>
      </dgm:t>
    </dgm:pt>
    <dgm:pt modelId="{4157BFA5-C056-4769-B657-6EE2C34E3325}" type="parTrans" cxnId="{D95450A2-2D77-4A2F-865C-66A486F965C8}">
      <dgm:prSet/>
      <dgm:spPr/>
      <dgm:t>
        <a:bodyPr/>
        <a:lstStyle/>
        <a:p>
          <a:endParaRPr lang="en-US"/>
        </a:p>
      </dgm:t>
    </dgm:pt>
    <dgm:pt modelId="{7AEB05DF-09BB-40E2-9B23-A1B8B2C82E64}" type="sibTrans" cxnId="{D95450A2-2D77-4A2F-865C-66A486F965C8}">
      <dgm:prSet/>
      <dgm:spPr/>
      <dgm:t>
        <a:bodyPr/>
        <a:lstStyle/>
        <a:p>
          <a:endParaRPr lang="en-US"/>
        </a:p>
      </dgm:t>
    </dgm:pt>
    <dgm:pt modelId="{532FF446-3135-4AE6-99C8-01496FB255E3}">
      <dgm:prSet/>
      <dgm:spPr/>
      <dgm:t>
        <a:bodyPr/>
        <a:lstStyle/>
        <a:p>
          <a:pPr>
            <a:defRPr cap="all"/>
          </a:pPr>
          <a:r>
            <a:rPr lang="en-US"/>
            <a:t>The first process involves diagnosing the health issue of the homeless people and later the NGO selects a particular set of people based on the level of exposure to the disease. </a:t>
          </a:r>
        </a:p>
      </dgm:t>
    </dgm:pt>
    <dgm:pt modelId="{61DDBF56-FD19-4BF0-836C-9BC98D194142}" type="parTrans" cxnId="{776EEF1A-0188-4467-92ED-B2582AE30E1D}">
      <dgm:prSet/>
      <dgm:spPr/>
      <dgm:t>
        <a:bodyPr/>
        <a:lstStyle/>
        <a:p>
          <a:endParaRPr lang="en-US"/>
        </a:p>
      </dgm:t>
    </dgm:pt>
    <dgm:pt modelId="{3C757863-C578-4099-85A4-A6F8774E3A3A}" type="sibTrans" cxnId="{776EEF1A-0188-4467-92ED-B2582AE30E1D}">
      <dgm:prSet/>
      <dgm:spPr/>
      <dgm:t>
        <a:bodyPr/>
        <a:lstStyle/>
        <a:p>
          <a:endParaRPr lang="en-US"/>
        </a:p>
      </dgm:t>
    </dgm:pt>
    <dgm:pt modelId="{875B1C83-2C56-434E-B24C-478EAB82F5B7}">
      <dgm:prSet/>
      <dgm:spPr/>
      <dgm:t>
        <a:bodyPr/>
        <a:lstStyle/>
        <a:p>
          <a:pPr>
            <a:defRPr cap="all"/>
          </a:pPr>
          <a:r>
            <a:rPr lang="en-US"/>
            <a:t>Finally, the hospital helps in curing their diseases identified by criticality and priority based on the age difference.</a:t>
          </a:r>
        </a:p>
      </dgm:t>
    </dgm:pt>
    <dgm:pt modelId="{EB42AF6A-F59E-4EF0-A08C-164C8FA108CF}" type="parTrans" cxnId="{D6E4A223-8114-486A-9940-95AE537E0978}">
      <dgm:prSet/>
      <dgm:spPr/>
      <dgm:t>
        <a:bodyPr/>
        <a:lstStyle/>
        <a:p>
          <a:endParaRPr lang="en-US"/>
        </a:p>
      </dgm:t>
    </dgm:pt>
    <dgm:pt modelId="{0898C5D0-1F9F-438D-8718-BFDC653ED776}" type="sibTrans" cxnId="{D6E4A223-8114-486A-9940-95AE537E0978}">
      <dgm:prSet/>
      <dgm:spPr/>
      <dgm:t>
        <a:bodyPr/>
        <a:lstStyle/>
        <a:p>
          <a:endParaRPr lang="en-US"/>
        </a:p>
      </dgm:t>
    </dgm:pt>
    <dgm:pt modelId="{C259D157-764F-4E47-A2A6-76DAA198318F}" type="pres">
      <dgm:prSet presAssocID="{BEDD5B46-EB34-4213-BE8E-5CD2BB997885}" presName="diagram" presStyleCnt="0">
        <dgm:presLayoutVars>
          <dgm:dir/>
          <dgm:resizeHandles val="exact"/>
        </dgm:presLayoutVars>
      </dgm:prSet>
      <dgm:spPr/>
    </dgm:pt>
    <dgm:pt modelId="{06908182-4303-B447-A586-5B41283782B7}" type="pres">
      <dgm:prSet presAssocID="{2D93C501-1787-465A-B587-2B767D9BCBB2}" presName="node" presStyleLbl="node1" presStyleIdx="0" presStyleCnt="3">
        <dgm:presLayoutVars>
          <dgm:bulletEnabled val="1"/>
        </dgm:presLayoutVars>
      </dgm:prSet>
      <dgm:spPr/>
    </dgm:pt>
    <dgm:pt modelId="{039B46F1-DDAE-F349-B6D4-3B991AF1704C}" type="pres">
      <dgm:prSet presAssocID="{7AEB05DF-09BB-40E2-9B23-A1B8B2C82E64}" presName="sibTrans" presStyleLbl="sibTrans2D1" presStyleIdx="0" presStyleCnt="2"/>
      <dgm:spPr/>
    </dgm:pt>
    <dgm:pt modelId="{CB1FDF33-851E-094A-B847-28F01A64B16B}" type="pres">
      <dgm:prSet presAssocID="{7AEB05DF-09BB-40E2-9B23-A1B8B2C82E64}" presName="connectorText" presStyleLbl="sibTrans2D1" presStyleIdx="0" presStyleCnt="2"/>
      <dgm:spPr/>
    </dgm:pt>
    <dgm:pt modelId="{9C294E4B-6FCB-6945-85C8-979CCD680BFE}" type="pres">
      <dgm:prSet presAssocID="{532FF446-3135-4AE6-99C8-01496FB255E3}" presName="node" presStyleLbl="node1" presStyleIdx="1" presStyleCnt="3">
        <dgm:presLayoutVars>
          <dgm:bulletEnabled val="1"/>
        </dgm:presLayoutVars>
      </dgm:prSet>
      <dgm:spPr/>
    </dgm:pt>
    <dgm:pt modelId="{9A6434C3-5767-8841-9E92-908554C5156C}" type="pres">
      <dgm:prSet presAssocID="{3C757863-C578-4099-85A4-A6F8774E3A3A}" presName="sibTrans" presStyleLbl="sibTrans2D1" presStyleIdx="1" presStyleCnt="2"/>
      <dgm:spPr/>
    </dgm:pt>
    <dgm:pt modelId="{2B4FE46D-8318-9547-9E14-0B5DE390C4E9}" type="pres">
      <dgm:prSet presAssocID="{3C757863-C578-4099-85A4-A6F8774E3A3A}" presName="connectorText" presStyleLbl="sibTrans2D1" presStyleIdx="1" presStyleCnt="2"/>
      <dgm:spPr/>
    </dgm:pt>
    <dgm:pt modelId="{EFBB244D-3BCE-0644-B49D-E560C61206E6}" type="pres">
      <dgm:prSet presAssocID="{875B1C83-2C56-434E-B24C-478EAB82F5B7}" presName="node" presStyleLbl="node1" presStyleIdx="2" presStyleCnt="3">
        <dgm:presLayoutVars>
          <dgm:bulletEnabled val="1"/>
        </dgm:presLayoutVars>
      </dgm:prSet>
      <dgm:spPr/>
    </dgm:pt>
  </dgm:ptLst>
  <dgm:cxnLst>
    <dgm:cxn modelId="{BD737B10-6963-6B40-89C4-BF6CC22732E3}" type="presOf" srcId="{BEDD5B46-EB34-4213-BE8E-5CD2BB997885}" destId="{C259D157-764F-4E47-A2A6-76DAA198318F}" srcOrd="0" destOrd="0" presId="urn:microsoft.com/office/officeart/2005/8/layout/process5"/>
    <dgm:cxn modelId="{FAE1CE11-F2F0-6E42-BECB-6FDE30ADA51A}" type="presOf" srcId="{7AEB05DF-09BB-40E2-9B23-A1B8B2C82E64}" destId="{039B46F1-DDAE-F349-B6D4-3B991AF1704C}" srcOrd="0" destOrd="0" presId="urn:microsoft.com/office/officeart/2005/8/layout/process5"/>
    <dgm:cxn modelId="{776EEF1A-0188-4467-92ED-B2582AE30E1D}" srcId="{BEDD5B46-EB34-4213-BE8E-5CD2BB997885}" destId="{532FF446-3135-4AE6-99C8-01496FB255E3}" srcOrd="1" destOrd="0" parTransId="{61DDBF56-FD19-4BF0-836C-9BC98D194142}" sibTransId="{3C757863-C578-4099-85A4-A6F8774E3A3A}"/>
    <dgm:cxn modelId="{D6E4A223-8114-486A-9940-95AE537E0978}" srcId="{BEDD5B46-EB34-4213-BE8E-5CD2BB997885}" destId="{875B1C83-2C56-434E-B24C-478EAB82F5B7}" srcOrd="2" destOrd="0" parTransId="{EB42AF6A-F59E-4EF0-A08C-164C8FA108CF}" sibTransId="{0898C5D0-1F9F-438D-8718-BFDC653ED776}"/>
    <dgm:cxn modelId="{C806B341-B1B4-5F43-BDBF-0ECAEB39D1A7}" type="presOf" srcId="{532FF446-3135-4AE6-99C8-01496FB255E3}" destId="{9C294E4B-6FCB-6945-85C8-979CCD680BFE}" srcOrd="0" destOrd="0" presId="urn:microsoft.com/office/officeart/2005/8/layout/process5"/>
    <dgm:cxn modelId="{66075C60-E18A-484A-A23F-0B948D1D2AC4}" type="presOf" srcId="{7AEB05DF-09BB-40E2-9B23-A1B8B2C82E64}" destId="{CB1FDF33-851E-094A-B847-28F01A64B16B}" srcOrd="1" destOrd="0" presId="urn:microsoft.com/office/officeart/2005/8/layout/process5"/>
    <dgm:cxn modelId="{810C7894-ADA6-944C-A5AF-DE79102A3A13}" type="presOf" srcId="{3C757863-C578-4099-85A4-A6F8774E3A3A}" destId="{2B4FE46D-8318-9547-9E14-0B5DE390C4E9}" srcOrd="1" destOrd="0" presId="urn:microsoft.com/office/officeart/2005/8/layout/process5"/>
    <dgm:cxn modelId="{1663439E-4CF1-264C-8F88-33AA6381E43C}" type="presOf" srcId="{2D93C501-1787-465A-B587-2B767D9BCBB2}" destId="{06908182-4303-B447-A586-5B41283782B7}" srcOrd="0" destOrd="0" presId="urn:microsoft.com/office/officeart/2005/8/layout/process5"/>
    <dgm:cxn modelId="{D95450A2-2D77-4A2F-865C-66A486F965C8}" srcId="{BEDD5B46-EB34-4213-BE8E-5CD2BB997885}" destId="{2D93C501-1787-465A-B587-2B767D9BCBB2}" srcOrd="0" destOrd="0" parTransId="{4157BFA5-C056-4769-B657-6EE2C34E3325}" sibTransId="{7AEB05DF-09BB-40E2-9B23-A1B8B2C82E64}"/>
    <dgm:cxn modelId="{EAAEF9BA-0ECD-DE42-B173-63ADFBD8A8C6}" type="presOf" srcId="{3C757863-C578-4099-85A4-A6F8774E3A3A}" destId="{9A6434C3-5767-8841-9E92-908554C5156C}" srcOrd="0" destOrd="0" presId="urn:microsoft.com/office/officeart/2005/8/layout/process5"/>
    <dgm:cxn modelId="{583720CC-F863-0840-9E0F-6ECDD891A44A}" type="presOf" srcId="{875B1C83-2C56-434E-B24C-478EAB82F5B7}" destId="{EFBB244D-3BCE-0644-B49D-E560C61206E6}" srcOrd="0" destOrd="0" presId="urn:microsoft.com/office/officeart/2005/8/layout/process5"/>
    <dgm:cxn modelId="{5D229283-97F1-DB44-88FC-890DDB7DBB72}" type="presParOf" srcId="{C259D157-764F-4E47-A2A6-76DAA198318F}" destId="{06908182-4303-B447-A586-5B41283782B7}" srcOrd="0" destOrd="0" presId="urn:microsoft.com/office/officeart/2005/8/layout/process5"/>
    <dgm:cxn modelId="{98F82424-1010-B24D-9163-184F465FE01E}" type="presParOf" srcId="{C259D157-764F-4E47-A2A6-76DAA198318F}" destId="{039B46F1-DDAE-F349-B6D4-3B991AF1704C}" srcOrd="1" destOrd="0" presId="urn:microsoft.com/office/officeart/2005/8/layout/process5"/>
    <dgm:cxn modelId="{56F348B6-44B9-E247-9006-33B26197C982}" type="presParOf" srcId="{039B46F1-DDAE-F349-B6D4-3B991AF1704C}" destId="{CB1FDF33-851E-094A-B847-28F01A64B16B}" srcOrd="0" destOrd="0" presId="urn:microsoft.com/office/officeart/2005/8/layout/process5"/>
    <dgm:cxn modelId="{489964E0-8744-3B4D-9A66-2F901A4BA512}" type="presParOf" srcId="{C259D157-764F-4E47-A2A6-76DAA198318F}" destId="{9C294E4B-6FCB-6945-85C8-979CCD680BFE}" srcOrd="2" destOrd="0" presId="urn:microsoft.com/office/officeart/2005/8/layout/process5"/>
    <dgm:cxn modelId="{C086BBE2-933E-B24E-B1D4-C48D6FA9C940}" type="presParOf" srcId="{C259D157-764F-4E47-A2A6-76DAA198318F}" destId="{9A6434C3-5767-8841-9E92-908554C5156C}" srcOrd="3" destOrd="0" presId="urn:microsoft.com/office/officeart/2005/8/layout/process5"/>
    <dgm:cxn modelId="{A7CE3193-7CC5-984B-8961-28E4DF8321D9}" type="presParOf" srcId="{9A6434C3-5767-8841-9E92-908554C5156C}" destId="{2B4FE46D-8318-9547-9E14-0B5DE390C4E9}" srcOrd="0" destOrd="0" presId="urn:microsoft.com/office/officeart/2005/8/layout/process5"/>
    <dgm:cxn modelId="{4A42BDE9-724B-9944-BA17-BA65AC26937F}" type="presParOf" srcId="{C259D157-764F-4E47-A2A6-76DAA198318F}" destId="{EFBB244D-3BCE-0644-B49D-E560C61206E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86FC0-F960-4244-8FDA-FFC582CE939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794C2A-BE09-4218-BB70-EA0885180AE1}">
      <dgm:prSet/>
      <dgm:spPr/>
      <dgm:t>
        <a:bodyPr/>
        <a:lstStyle/>
        <a:p>
          <a:r>
            <a:rPr lang="en-US"/>
            <a:t>Adding the volunteers as a workforce in the NGO, where the volunteers conduct surveys on each areas or location to find out how much homeless are affected in each region and send a request to NGO to setup a health camp with the support of the collaborated hospital</a:t>
          </a:r>
        </a:p>
      </dgm:t>
    </dgm:pt>
    <dgm:pt modelId="{7DB3EB39-2D57-4731-8C3C-A175C047ECDE}" type="parTrans" cxnId="{8CA8DE49-13DE-4D3F-80AE-6D1DF3B73BFE}">
      <dgm:prSet/>
      <dgm:spPr/>
      <dgm:t>
        <a:bodyPr/>
        <a:lstStyle/>
        <a:p>
          <a:endParaRPr lang="en-US"/>
        </a:p>
      </dgm:t>
    </dgm:pt>
    <dgm:pt modelId="{86967258-BF6E-4697-A1AC-1044E5362906}" type="sibTrans" cxnId="{8CA8DE49-13DE-4D3F-80AE-6D1DF3B73BFE}">
      <dgm:prSet/>
      <dgm:spPr/>
      <dgm:t>
        <a:bodyPr/>
        <a:lstStyle/>
        <a:p>
          <a:endParaRPr lang="en-US"/>
        </a:p>
      </dgm:t>
    </dgm:pt>
    <dgm:pt modelId="{61EB5CAA-3AAD-463B-9FE7-F7F684F254F0}">
      <dgm:prSet/>
      <dgm:spPr/>
      <dgm:t>
        <a:bodyPr/>
        <a:lstStyle/>
        <a:p>
          <a:r>
            <a:rPr lang="en-US"/>
            <a:t>In the health camp, volunteers first take homeless people into account and conduct a free health check up which is done by the nurses</a:t>
          </a:r>
        </a:p>
      </dgm:t>
    </dgm:pt>
    <dgm:pt modelId="{1045F256-0D06-4E52-BD81-C5371CB8F1AC}" type="parTrans" cxnId="{9904FE16-4B08-4533-AB0F-67AADD8178A4}">
      <dgm:prSet/>
      <dgm:spPr/>
      <dgm:t>
        <a:bodyPr/>
        <a:lstStyle/>
        <a:p>
          <a:endParaRPr lang="en-US"/>
        </a:p>
      </dgm:t>
    </dgm:pt>
    <dgm:pt modelId="{4846752A-9037-401F-AC8A-A62913A8888E}" type="sibTrans" cxnId="{9904FE16-4B08-4533-AB0F-67AADD8178A4}">
      <dgm:prSet/>
      <dgm:spPr/>
      <dgm:t>
        <a:bodyPr/>
        <a:lstStyle/>
        <a:p>
          <a:endParaRPr lang="en-US"/>
        </a:p>
      </dgm:t>
    </dgm:pt>
    <dgm:pt modelId="{CAC0163A-1F2B-464A-BB72-B2B15097343B}">
      <dgm:prSet/>
      <dgm:spPr/>
      <dgm:t>
        <a:bodyPr/>
        <a:lstStyle/>
        <a:p>
          <a:r>
            <a:rPr lang="en-US"/>
            <a:t>After health check up, nurse sends back the detailed report of each homeless to the NGO based on the checkup report and approx. diagnosis depeding upon the symptoms</a:t>
          </a:r>
        </a:p>
      </dgm:t>
    </dgm:pt>
    <dgm:pt modelId="{188FD81F-3A83-4999-8067-CFC4DA1CDCC9}" type="parTrans" cxnId="{B14C21F8-FB9C-4FBA-94F2-E28C736A8E7B}">
      <dgm:prSet/>
      <dgm:spPr/>
      <dgm:t>
        <a:bodyPr/>
        <a:lstStyle/>
        <a:p>
          <a:endParaRPr lang="en-US"/>
        </a:p>
      </dgm:t>
    </dgm:pt>
    <dgm:pt modelId="{D9768E3A-EE0B-4AC9-9BD6-28A5DB0CEB25}" type="sibTrans" cxnId="{B14C21F8-FB9C-4FBA-94F2-E28C736A8E7B}">
      <dgm:prSet/>
      <dgm:spPr/>
      <dgm:t>
        <a:bodyPr/>
        <a:lstStyle/>
        <a:p>
          <a:endParaRPr lang="en-US"/>
        </a:p>
      </dgm:t>
    </dgm:pt>
    <dgm:pt modelId="{D9B83C19-D90D-4CBC-8DB1-A285FC702740}" type="pres">
      <dgm:prSet presAssocID="{98D86FC0-F960-4244-8FDA-FFC582CE939A}" presName="root" presStyleCnt="0">
        <dgm:presLayoutVars>
          <dgm:dir/>
          <dgm:resizeHandles val="exact"/>
        </dgm:presLayoutVars>
      </dgm:prSet>
      <dgm:spPr/>
    </dgm:pt>
    <dgm:pt modelId="{BE34EF6C-10A5-4AEA-ADB8-07484C1CA124}" type="pres">
      <dgm:prSet presAssocID="{97794C2A-BE09-4218-BB70-EA0885180AE1}" presName="compNode" presStyleCnt="0"/>
      <dgm:spPr/>
    </dgm:pt>
    <dgm:pt modelId="{1C690BB0-3560-45CC-ACA7-D4007092A6C9}" type="pres">
      <dgm:prSet presAssocID="{97794C2A-BE09-4218-BB70-EA0885180AE1}" presName="bgRect" presStyleLbl="bgShp" presStyleIdx="0" presStyleCnt="3"/>
      <dgm:spPr/>
    </dgm:pt>
    <dgm:pt modelId="{59AB93AB-0117-4054-A80D-482E54E9FDAD}" type="pres">
      <dgm:prSet presAssocID="{97794C2A-BE09-4218-BB70-EA0885180A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0E3BBAA-2194-42B3-A3C7-1735420843C2}" type="pres">
      <dgm:prSet presAssocID="{97794C2A-BE09-4218-BB70-EA0885180AE1}" presName="spaceRect" presStyleCnt="0"/>
      <dgm:spPr/>
    </dgm:pt>
    <dgm:pt modelId="{24EEB467-A69E-4FD6-9D3F-DC777868B0A1}" type="pres">
      <dgm:prSet presAssocID="{97794C2A-BE09-4218-BB70-EA0885180AE1}" presName="parTx" presStyleLbl="revTx" presStyleIdx="0" presStyleCnt="3">
        <dgm:presLayoutVars>
          <dgm:chMax val="0"/>
          <dgm:chPref val="0"/>
        </dgm:presLayoutVars>
      </dgm:prSet>
      <dgm:spPr/>
    </dgm:pt>
    <dgm:pt modelId="{8A69EC15-12C0-43B3-A8B4-3530D1422866}" type="pres">
      <dgm:prSet presAssocID="{86967258-BF6E-4697-A1AC-1044E5362906}" presName="sibTrans" presStyleCnt="0"/>
      <dgm:spPr/>
    </dgm:pt>
    <dgm:pt modelId="{0D01468A-3513-419D-B939-C1D7EECAA64F}" type="pres">
      <dgm:prSet presAssocID="{61EB5CAA-3AAD-463B-9FE7-F7F684F254F0}" presName="compNode" presStyleCnt="0"/>
      <dgm:spPr/>
    </dgm:pt>
    <dgm:pt modelId="{40E2A9E1-C72E-41C1-AFC1-F6C564F1654A}" type="pres">
      <dgm:prSet presAssocID="{61EB5CAA-3AAD-463B-9FE7-F7F684F254F0}" presName="bgRect" presStyleLbl="bgShp" presStyleIdx="1" presStyleCnt="3"/>
      <dgm:spPr/>
    </dgm:pt>
    <dgm:pt modelId="{1F6B00A6-04FB-490B-9204-5800AB7F9EF0}" type="pres">
      <dgm:prSet presAssocID="{61EB5CAA-3AAD-463B-9FE7-F7F684F254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17121CB8-2827-4C4E-96DC-30EF406AC044}" type="pres">
      <dgm:prSet presAssocID="{61EB5CAA-3AAD-463B-9FE7-F7F684F254F0}" presName="spaceRect" presStyleCnt="0"/>
      <dgm:spPr/>
    </dgm:pt>
    <dgm:pt modelId="{FF591750-EBD4-4C04-B83F-DEBD22E3202E}" type="pres">
      <dgm:prSet presAssocID="{61EB5CAA-3AAD-463B-9FE7-F7F684F254F0}" presName="parTx" presStyleLbl="revTx" presStyleIdx="1" presStyleCnt="3">
        <dgm:presLayoutVars>
          <dgm:chMax val="0"/>
          <dgm:chPref val="0"/>
        </dgm:presLayoutVars>
      </dgm:prSet>
      <dgm:spPr/>
    </dgm:pt>
    <dgm:pt modelId="{1ABD59EC-B58F-46E1-B7E7-D72DFFDB8E8D}" type="pres">
      <dgm:prSet presAssocID="{4846752A-9037-401F-AC8A-A62913A8888E}" presName="sibTrans" presStyleCnt="0"/>
      <dgm:spPr/>
    </dgm:pt>
    <dgm:pt modelId="{C839BB10-F93E-46E2-BD6B-C4EACED0DFC3}" type="pres">
      <dgm:prSet presAssocID="{CAC0163A-1F2B-464A-BB72-B2B15097343B}" presName="compNode" presStyleCnt="0"/>
      <dgm:spPr/>
    </dgm:pt>
    <dgm:pt modelId="{1670EE01-C9C2-4296-AA34-838D5533A185}" type="pres">
      <dgm:prSet presAssocID="{CAC0163A-1F2B-464A-BB72-B2B15097343B}" presName="bgRect" presStyleLbl="bgShp" presStyleIdx="2" presStyleCnt="3"/>
      <dgm:spPr/>
    </dgm:pt>
    <dgm:pt modelId="{8C521ED3-C809-4495-8D73-B488EC1A0C37}" type="pres">
      <dgm:prSet presAssocID="{CAC0163A-1F2B-464A-BB72-B2B1509734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E7437E8-9FCC-4CFB-9637-D5385E788DC3}" type="pres">
      <dgm:prSet presAssocID="{CAC0163A-1F2B-464A-BB72-B2B15097343B}" presName="spaceRect" presStyleCnt="0"/>
      <dgm:spPr/>
    </dgm:pt>
    <dgm:pt modelId="{DA46FB83-F117-4E32-9457-996425C4836B}" type="pres">
      <dgm:prSet presAssocID="{CAC0163A-1F2B-464A-BB72-B2B1509734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04FE16-4B08-4533-AB0F-67AADD8178A4}" srcId="{98D86FC0-F960-4244-8FDA-FFC582CE939A}" destId="{61EB5CAA-3AAD-463B-9FE7-F7F684F254F0}" srcOrd="1" destOrd="0" parTransId="{1045F256-0D06-4E52-BD81-C5371CB8F1AC}" sibTransId="{4846752A-9037-401F-AC8A-A62913A8888E}"/>
    <dgm:cxn modelId="{70C9FD3C-DCEA-49BB-97CC-3E17BAB0EEC1}" type="presOf" srcId="{61EB5CAA-3AAD-463B-9FE7-F7F684F254F0}" destId="{FF591750-EBD4-4C04-B83F-DEBD22E3202E}" srcOrd="0" destOrd="0" presId="urn:microsoft.com/office/officeart/2018/2/layout/IconVerticalSolidList"/>
    <dgm:cxn modelId="{8CA8DE49-13DE-4D3F-80AE-6D1DF3B73BFE}" srcId="{98D86FC0-F960-4244-8FDA-FFC582CE939A}" destId="{97794C2A-BE09-4218-BB70-EA0885180AE1}" srcOrd="0" destOrd="0" parTransId="{7DB3EB39-2D57-4731-8C3C-A175C047ECDE}" sibTransId="{86967258-BF6E-4697-A1AC-1044E5362906}"/>
    <dgm:cxn modelId="{59729599-E3B7-497B-BBA4-4A770EF4AE36}" type="presOf" srcId="{98D86FC0-F960-4244-8FDA-FFC582CE939A}" destId="{D9B83C19-D90D-4CBC-8DB1-A285FC702740}" srcOrd="0" destOrd="0" presId="urn:microsoft.com/office/officeart/2018/2/layout/IconVerticalSolidList"/>
    <dgm:cxn modelId="{39BA099A-A3BC-4D9E-83C9-1F6340A206F6}" type="presOf" srcId="{97794C2A-BE09-4218-BB70-EA0885180AE1}" destId="{24EEB467-A69E-4FD6-9D3F-DC777868B0A1}" srcOrd="0" destOrd="0" presId="urn:microsoft.com/office/officeart/2018/2/layout/IconVerticalSolidList"/>
    <dgm:cxn modelId="{961810D7-222A-4066-95FA-DAE2D883D30D}" type="presOf" srcId="{CAC0163A-1F2B-464A-BB72-B2B15097343B}" destId="{DA46FB83-F117-4E32-9457-996425C4836B}" srcOrd="0" destOrd="0" presId="urn:microsoft.com/office/officeart/2018/2/layout/IconVerticalSolidList"/>
    <dgm:cxn modelId="{B14C21F8-FB9C-4FBA-94F2-E28C736A8E7B}" srcId="{98D86FC0-F960-4244-8FDA-FFC582CE939A}" destId="{CAC0163A-1F2B-464A-BB72-B2B15097343B}" srcOrd="2" destOrd="0" parTransId="{188FD81F-3A83-4999-8067-CFC4DA1CDCC9}" sibTransId="{D9768E3A-EE0B-4AC9-9BD6-28A5DB0CEB25}"/>
    <dgm:cxn modelId="{639921D6-15A6-4E30-B67B-193533253CEC}" type="presParOf" srcId="{D9B83C19-D90D-4CBC-8DB1-A285FC702740}" destId="{BE34EF6C-10A5-4AEA-ADB8-07484C1CA124}" srcOrd="0" destOrd="0" presId="urn:microsoft.com/office/officeart/2018/2/layout/IconVerticalSolidList"/>
    <dgm:cxn modelId="{75AE13F5-156F-4A18-98DB-55329C9E1A34}" type="presParOf" srcId="{BE34EF6C-10A5-4AEA-ADB8-07484C1CA124}" destId="{1C690BB0-3560-45CC-ACA7-D4007092A6C9}" srcOrd="0" destOrd="0" presId="urn:microsoft.com/office/officeart/2018/2/layout/IconVerticalSolidList"/>
    <dgm:cxn modelId="{1CB26120-9855-4721-9C26-6966FD679351}" type="presParOf" srcId="{BE34EF6C-10A5-4AEA-ADB8-07484C1CA124}" destId="{59AB93AB-0117-4054-A80D-482E54E9FDAD}" srcOrd="1" destOrd="0" presId="urn:microsoft.com/office/officeart/2018/2/layout/IconVerticalSolidList"/>
    <dgm:cxn modelId="{CDB6C58C-37F2-415C-9D2E-93EB4DB7854D}" type="presParOf" srcId="{BE34EF6C-10A5-4AEA-ADB8-07484C1CA124}" destId="{C0E3BBAA-2194-42B3-A3C7-1735420843C2}" srcOrd="2" destOrd="0" presId="urn:microsoft.com/office/officeart/2018/2/layout/IconVerticalSolidList"/>
    <dgm:cxn modelId="{EC4E9970-D670-43D5-96F1-2662CFF1150B}" type="presParOf" srcId="{BE34EF6C-10A5-4AEA-ADB8-07484C1CA124}" destId="{24EEB467-A69E-4FD6-9D3F-DC777868B0A1}" srcOrd="3" destOrd="0" presId="urn:microsoft.com/office/officeart/2018/2/layout/IconVerticalSolidList"/>
    <dgm:cxn modelId="{0EFD15C9-2936-47CA-B2FA-CB1028E22793}" type="presParOf" srcId="{D9B83C19-D90D-4CBC-8DB1-A285FC702740}" destId="{8A69EC15-12C0-43B3-A8B4-3530D1422866}" srcOrd="1" destOrd="0" presId="urn:microsoft.com/office/officeart/2018/2/layout/IconVerticalSolidList"/>
    <dgm:cxn modelId="{148DBA24-F217-44E1-A97D-B1D6E1EBB8B4}" type="presParOf" srcId="{D9B83C19-D90D-4CBC-8DB1-A285FC702740}" destId="{0D01468A-3513-419D-B939-C1D7EECAA64F}" srcOrd="2" destOrd="0" presId="urn:microsoft.com/office/officeart/2018/2/layout/IconVerticalSolidList"/>
    <dgm:cxn modelId="{989001CA-A3D2-4D32-A34D-A3F699B6D741}" type="presParOf" srcId="{0D01468A-3513-419D-B939-C1D7EECAA64F}" destId="{40E2A9E1-C72E-41C1-AFC1-F6C564F1654A}" srcOrd="0" destOrd="0" presId="urn:microsoft.com/office/officeart/2018/2/layout/IconVerticalSolidList"/>
    <dgm:cxn modelId="{E1827977-46F1-4473-AA42-9297DB1DF0CF}" type="presParOf" srcId="{0D01468A-3513-419D-B939-C1D7EECAA64F}" destId="{1F6B00A6-04FB-490B-9204-5800AB7F9EF0}" srcOrd="1" destOrd="0" presId="urn:microsoft.com/office/officeart/2018/2/layout/IconVerticalSolidList"/>
    <dgm:cxn modelId="{2671A50D-F892-42C9-82DE-FE57E53CCAE4}" type="presParOf" srcId="{0D01468A-3513-419D-B939-C1D7EECAA64F}" destId="{17121CB8-2827-4C4E-96DC-30EF406AC044}" srcOrd="2" destOrd="0" presId="urn:microsoft.com/office/officeart/2018/2/layout/IconVerticalSolidList"/>
    <dgm:cxn modelId="{AD3A5814-26AA-43E8-867B-BC0E1985B563}" type="presParOf" srcId="{0D01468A-3513-419D-B939-C1D7EECAA64F}" destId="{FF591750-EBD4-4C04-B83F-DEBD22E3202E}" srcOrd="3" destOrd="0" presId="urn:microsoft.com/office/officeart/2018/2/layout/IconVerticalSolidList"/>
    <dgm:cxn modelId="{E667F0DA-6ED7-4340-946D-E57B926B2729}" type="presParOf" srcId="{D9B83C19-D90D-4CBC-8DB1-A285FC702740}" destId="{1ABD59EC-B58F-46E1-B7E7-D72DFFDB8E8D}" srcOrd="3" destOrd="0" presId="urn:microsoft.com/office/officeart/2018/2/layout/IconVerticalSolidList"/>
    <dgm:cxn modelId="{74245EA4-A8D9-499E-9986-676088DFCF2B}" type="presParOf" srcId="{D9B83C19-D90D-4CBC-8DB1-A285FC702740}" destId="{C839BB10-F93E-46E2-BD6B-C4EACED0DFC3}" srcOrd="4" destOrd="0" presId="urn:microsoft.com/office/officeart/2018/2/layout/IconVerticalSolidList"/>
    <dgm:cxn modelId="{10C8E7E2-311E-42F3-BB6D-88B970317CB1}" type="presParOf" srcId="{C839BB10-F93E-46E2-BD6B-C4EACED0DFC3}" destId="{1670EE01-C9C2-4296-AA34-838D5533A185}" srcOrd="0" destOrd="0" presId="urn:microsoft.com/office/officeart/2018/2/layout/IconVerticalSolidList"/>
    <dgm:cxn modelId="{ACD95D9D-FCEF-4620-907C-91E2FB8BB3D0}" type="presParOf" srcId="{C839BB10-F93E-46E2-BD6B-C4EACED0DFC3}" destId="{8C521ED3-C809-4495-8D73-B488EC1A0C37}" srcOrd="1" destOrd="0" presId="urn:microsoft.com/office/officeart/2018/2/layout/IconVerticalSolidList"/>
    <dgm:cxn modelId="{2F6FFBAE-C521-4AA3-9D14-05533DDF95ED}" type="presParOf" srcId="{C839BB10-F93E-46E2-BD6B-C4EACED0DFC3}" destId="{7E7437E8-9FCC-4CFB-9637-D5385E788DC3}" srcOrd="2" destOrd="0" presId="urn:microsoft.com/office/officeart/2018/2/layout/IconVerticalSolidList"/>
    <dgm:cxn modelId="{17A34DCE-5E71-4B4E-B8AF-8AECC2BA5277}" type="presParOf" srcId="{C839BB10-F93E-46E2-BD6B-C4EACED0DFC3}" destId="{DA46FB83-F117-4E32-9457-996425C483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08182-4303-B447-A586-5B41283782B7}">
      <dsp:nvSpPr>
        <dsp:cNvPr id="0" name=""/>
        <dsp:cNvSpPr/>
      </dsp:nvSpPr>
      <dsp:spPr>
        <a:xfrm>
          <a:off x="8543" y="1245322"/>
          <a:ext cx="2553467" cy="15320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To make health care feasible for homeless people in the United States with the help of an NGO volunteers and collaborating it with the Hospital networks. </a:t>
          </a:r>
        </a:p>
      </dsp:txBody>
      <dsp:txXfrm>
        <a:off x="53416" y="1290195"/>
        <a:ext cx="2463721" cy="1442334"/>
      </dsp:txXfrm>
    </dsp:sp>
    <dsp:sp modelId="{039B46F1-DDAE-F349-B6D4-3B991AF1704C}">
      <dsp:nvSpPr>
        <dsp:cNvPr id="0" name=""/>
        <dsp:cNvSpPr/>
      </dsp:nvSpPr>
      <dsp:spPr>
        <a:xfrm>
          <a:off x="2786715" y="1694732"/>
          <a:ext cx="541335" cy="633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86715" y="1821384"/>
        <a:ext cx="378935" cy="379955"/>
      </dsp:txXfrm>
    </dsp:sp>
    <dsp:sp modelId="{9C294E4B-6FCB-6945-85C8-979CCD680BFE}">
      <dsp:nvSpPr>
        <dsp:cNvPr id="0" name=""/>
        <dsp:cNvSpPr/>
      </dsp:nvSpPr>
      <dsp:spPr>
        <a:xfrm>
          <a:off x="3583397" y="1245322"/>
          <a:ext cx="2553467" cy="1532080"/>
        </a:xfrm>
        <a:prstGeom prst="roundRect">
          <a:avLst>
            <a:gd name="adj" fmla="val 10000"/>
          </a:avLst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The first process involves diagnosing the health issue of the homeless people and later the NGO selects a particular set of people based on the level of exposure to the disease. </a:t>
          </a:r>
        </a:p>
      </dsp:txBody>
      <dsp:txXfrm>
        <a:off x="3628270" y="1290195"/>
        <a:ext cx="2463721" cy="1442334"/>
      </dsp:txXfrm>
    </dsp:sp>
    <dsp:sp modelId="{9A6434C3-5767-8841-9E92-908554C5156C}">
      <dsp:nvSpPr>
        <dsp:cNvPr id="0" name=""/>
        <dsp:cNvSpPr/>
      </dsp:nvSpPr>
      <dsp:spPr>
        <a:xfrm>
          <a:off x="6361569" y="1694732"/>
          <a:ext cx="541335" cy="633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61569" y="1821384"/>
        <a:ext cx="378935" cy="379955"/>
      </dsp:txXfrm>
    </dsp:sp>
    <dsp:sp modelId="{EFBB244D-3BCE-0644-B49D-E560C61206E6}">
      <dsp:nvSpPr>
        <dsp:cNvPr id="0" name=""/>
        <dsp:cNvSpPr/>
      </dsp:nvSpPr>
      <dsp:spPr>
        <a:xfrm>
          <a:off x="7158251" y="1245322"/>
          <a:ext cx="2553467" cy="1532080"/>
        </a:xfrm>
        <a:prstGeom prst="roundRect">
          <a:avLst>
            <a:gd name="adj" fmla="val 10000"/>
          </a:avLst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Finally, the hospital helps in curing their diseases identified by criticality and priority based on the age difference.</a:t>
          </a:r>
        </a:p>
      </dsp:txBody>
      <dsp:txXfrm>
        <a:off x="7203124" y="1290195"/>
        <a:ext cx="2463721" cy="1442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90BB0-3560-45CC-ACA7-D4007092A6C9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AB93AB-0117-4054-A80D-482E54E9FDAD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EEB467-A69E-4FD6-9D3F-DC777868B0A1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Adding the volunteers as a workforce in the NGO, where the volunteers conduct surveys on each areas or location to find out how much homeless are affected in each region and send a request to NGO to setup a health camp with the support of the collaborated hospital</a:t>
          </a:r>
        </a:p>
      </dsp:txBody>
      <dsp:txXfrm>
        <a:off x="1623616" y="600"/>
        <a:ext cx="4018358" cy="1405728"/>
      </dsp:txXfrm>
    </dsp:sp>
    <dsp:sp modelId="{40E2A9E1-C72E-41C1-AFC1-F6C564F1654A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6B00A6-04FB-490B-9204-5800AB7F9EF0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591750-EBD4-4C04-B83F-DEBD22E3202E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the health camp, volunteers first take homeless people into account and conduct a free health check up which is done by the nurses</a:t>
          </a:r>
        </a:p>
      </dsp:txBody>
      <dsp:txXfrm>
        <a:off x="1623616" y="1757760"/>
        <a:ext cx="4018358" cy="1405728"/>
      </dsp:txXfrm>
    </dsp:sp>
    <dsp:sp modelId="{1670EE01-C9C2-4296-AA34-838D5533A185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521ED3-C809-4495-8D73-B488EC1A0C37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46FB83-F117-4E32-9457-996425C4836B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After health check up, nurse sends back the detailed report of each homeless to the NGO based on the checkup report and approx. diagnosis depeding upon the symptoms</a:t>
          </a:r>
        </a:p>
      </dsp:txBody>
      <dsp:txXfrm>
        <a:off x="1623616" y="3514921"/>
        <a:ext cx="4018358" cy="1405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0F358-7CAD-BD4F-A814-8D0B3C8E154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1AE9F-ACE1-794A-8A1D-DC8C9031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1AE9F-ACE1-794A-8A1D-DC8C903127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DCF210-3C92-5F41-9631-37E3A694E0D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2AB-944A-DB42-9248-534C5B77A64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F210-3C92-5F41-9631-37E3A694E0D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2AB-944A-DB42-9248-534C5B77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F210-3C92-5F41-9631-37E3A694E0D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2AB-944A-DB42-9248-534C5B77A64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F210-3C92-5F41-9631-37E3A694E0D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2AB-944A-DB42-9248-534C5B77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9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F210-3C92-5F41-9631-37E3A694E0D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2AB-944A-DB42-9248-534C5B77A64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F210-3C92-5F41-9631-37E3A694E0D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2AB-944A-DB42-9248-534C5B77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F210-3C92-5F41-9631-37E3A694E0D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2AB-944A-DB42-9248-534C5B77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F210-3C92-5F41-9631-37E3A694E0D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2AB-944A-DB42-9248-534C5B77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F210-3C92-5F41-9631-37E3A694E0D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2AB-944A-DB42-9248-534C5B77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9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F210-3C92-5F41-9631-37E3A694E0D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2AB-944A-DB42-9248-534C5B77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F210-3C92-5F41-9631-37E3A694E0D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D2AB-944A-DB42-9248-534C5B77A64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8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DCF210-3C92-5F41-9631-37E3A694E0D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CED2AB-944A-DB42-9248-534C5B77A64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7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83743-C312-9948-8772-3EEB6EFB1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Ngo </a:t>
            </a:r>
            <a:r>
              <a:rPr lang="en-US" sz="4400" b="1" dirty="0" err="1">
                <a:solidFill>
                  <a:schemeClr val="bg1"/>
                </a:solidFill>
              </a:rPr>
              <a:t>tekno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15F6E-3771-FF4E-9B39-684740EEE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JOHAIL SHERIEFF MEHABOOB SHERIEFF</a:t>
            </a:r>
          </a:p>
          <a:p>
            <a:r>
              <a:rPr lang="en-US" sz="1600" dirty="0">
                <a:solidFill>
                  <a:schemeClr val="bg1"/>
                </a:solidFill>
              </a:rPr>
              <a:t>KIRAN KUMAR KATHIRESAN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RAJSHARAVAN SENTHILVELAN</a:t>
            </a:r>
          </a:p>
        </p:txBody>
      </p:sp>
      <p:cxnSp>
        <p:nvCxnSpPr>
          <p:cNvPr id="56" name="Straight Connector 4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2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C68FD1-7631-DB46-831B-F9F52116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Nurse request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CDFF3-B8CE-D342-9EDF-987C94FAE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07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4A02F-3C8A-B04D-89E4-9BCF3E6A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2"/>
            <a:ext cx="3566407" cy="3794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Nurse Entering patient details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AA8D829-2746-9647-A182-16E8D64BB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9" r="-2" b="2400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4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C81F96-AA08-694A-91B4-36EDD854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Fund Request for patient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B1DAC-2BF3-C24A-8AEA-3D47A3D34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70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1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A3F65-2B7E-AA46-B2C9-9797A551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Fund Raiser admin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2AFC3C5-0DC8-1B49-84D6-F05D1E64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662093"/>
            <a:ext cx="6896936" cy="55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8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F4916-EC7D-B142-BE13-9BF19CB92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82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69E23-F087-614F-9A85-6E186598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NGO fund raiser donation panel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287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0116F-A489-4D4C-84C4-DDC911C1D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/>
          </a:blip>
          <a:srcRect r="46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2510A-4FFB-FA4F-86FE-63DBAE3C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 fund collection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79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DEE2E1-21E7-6F4D-B85F-7E313EBF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Receptionist adding to doctors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2B154-BA11-4640-B7EC-C1AA55C49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8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3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78B5E-7DD6-C344-8F6D-DD20B169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Doctor work panel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D58D112-E364-0845-98F0-F906BC11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66" y="640080"/>
            <a:ext cx="6113771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3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4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E176F-5E03-554D-BB0C-135F1D0B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2"/>
            <a:ext cx="3566407" cy="3794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Creating a bill after treatment and test</a:t>
            </a: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266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ED98E2D-ED12-3A4E-B88C-567A1B2F7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4" r="-2" b="-2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1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17A1E-8C11-E64E-B212-05AD9A53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671DF-CEFE-1A4F-9CE8-C9AC5FF5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349" y="3429000"/>
            <a:ext cx="7501651" cy="1090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Reques</a:t>
            </a:r>
            <a:r>
              <a:rPr lang="en-US" spc="200" dirty="0">
                <a:solidFill>
                  <a:srgbClr val="FFFFFF"/>
                </a:solidFill>
              </a:rPr>
              <a:t>t </a:t>
            </a:r>
            <a:r>
              <a:rPr lang="en-US" spc="200" dirty="0" err="1">
                <a:solidFill>
                  <a:srgbClr val="FFFFFF"/>
                </a:solidFill>
              </a:rPr>
              <a:t>ngo</a:t>
            </a:r>
            <a:r>
              <a:rPr lang="en-US" spc="200" dirty="0">
                <a:solidFill>
                  <a:srgbClr val="FFFFFF"/>
                </a:solidFill>
              </a:rPr>
              <a:t> to pay bill</a:t>
            </a:r>
            <a:endParaRPr lang="en-US" sz="5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26A8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6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4FAC4D36-E01E-334B-8597-6C87BDB2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5FB77-6103-4B4D-857A-687B7D1E0414}"/>
              </a:ext>
            </a:extLst>
          </p:cNvPr>
          <p:cNvSpPr txBox="1"/>
          <p:nvPr/>
        </p:nvSpPr>
        <p:spPr>
          <a:xfrm>
            <a:off x="1024128" y="2286000"/>
            <a:ext cx="80182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To address the health issues of homeless people is a very challenging health problem in recent year as US Department of Housing and Urban Development (HUD) reported that 564,000 people are homeless in the United States.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In the recent years the lack of health insurance is the most common reason for homeless people to not get access to proper healthcare.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E35C9F-9416-8045-BD3E-E9182F69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42E4EF1-2FAB-48B5-B9AD-FCD5D7500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96543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78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A83F-D314-D647-BD70-7DD1F89F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14338"/>
            <a:ext cx="9720072" cy="1670494"/>
          </a:xfrm>
        </p:spPr>
        <p:txBody>
          <a:bodyPr/>
          <a:lstStyle/>
          <a:p>
            <a:r>
              <a:rPr lang="en-US" dirty="0"/>
              <a:t>Object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DE4F2-FEFE-924A-BB7D-FC72AF54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775"/>
            <a:ext cx="121920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FDE21-3221-A940-B9CF-0AC5A9F4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Usecase Functionalities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4B720E54-DA60-4CFF-BE70-54D8D81CE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09907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44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E2DD5-3274-A147-BDE5-75BC05BD4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/>
          </a:blip>
          <a:srcRect r="1804" b="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1F6FE-4F3A-EE43-8940-FDB94FC2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/>
              <a:t>Usecase Functionalities(Continued)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22C2EB-4A3B-7445-AE2C-E9768AAB08E2}"/>
              </a:ext>
            </a:extLst>
          </p:cNvPr>
          <p:cNvSpPr txBox="1"/>
          <p:nvPr/>
        </p:nvSpPr>
        <p:spPr>
          <a:xfrm>
            <a:off x="4971371" y="643467"/>
            <a:ext cx="6574112" cy="5571066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NGO identifies critical patients from the report, considering the funds available and if there are no funds available the NGO hosts a fundraiser event depending upon the approx. fee amount for each patient</a:t>
            </a:r>
          </a:p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After the funds are collected issues they issue them a NGO health card for further treatment in the respective hospital</a:t>
            </a:r>
          </a:p>
          <a:p>
            <a:pPr defTabSz="914400" fontAlgn="base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Report will be sent to the hospital by NGO and the </a:t>
            </a:r>
            <a:r>
              <a:rPr lang="en-US" b="1" i="1" dirty="0"/>
              <a:t>treatment process</a:t>
            </a:r>
            <a:r>
              <a:rPr lang="en-US" dirty="0"/>
              <a:t> gets started here.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39902-9877-2B4F-A405-FBF641DB4A21}"/>
              </a:ext>
            </a:extLst>
          </p:cNvPr>
          <p:cNvSpPr txBox="1"/>
          <p:nvPr/>
        </p:nvSpPr>
        <p:spPr>
          <a:xfrm>
            <a:off x="6400800" y="9745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9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E59542-DD93-4F4F-AD48-133C8544B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6" r="10708" b="43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4FE1B9C8-0443-4506-BBD6-3AF8DE46D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1A695-C7B8-4043-AA5B-B3F0C101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/>
              <a:t>Camp and event volunteer registration</a:t>
            </a:r>
            <a:endParaRPr lang="en-US" sz="50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4C29FE-6D99-4083-90D8-9683EA5D4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3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192582-68EA-B74F-B4A4-A7875A4A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Sponsor registration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F5520-47D0-2449-BAFE-5E1377973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6" b="3038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E829B5-5426-BF4A-8CAD-2D5FCB17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Patient information panel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F04DE-3AF4-A64B-8F08-683FA9B26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18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6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394</Words>
  <Application>Microsoft Macintosh PowerPoint</Application>
  <PresentationFormat>Widescreen</PresentationFormat>
  <Paragraphs>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 3</vt:lpstr>
      <vt:lpstr>Integral</vt:lpstr>
      <vt:lpstr>Ngo tekno</vt:lpstr>
      <vt:lpstr>Problem Statement</vt:lpstr>
      <vt:lpstr>Approach</vt:lpstr>
      <vt:lpstr>Object model</vt:lpstr>
      <vt:lpstr>Usecase Functionalities</vt:lpstr>
      <vt:lpstr>Usecase Functionalities(Continued)</vt:lpstr>
      <vt:lpstr>Camp and event volunteer registration</vt:lpstr>
      <vt:lpstr>Sponsor registration</vt:lpstr>
      <vt:lpstr>Patient information panel</vt:lpstr>
      <vt:lpstr>Nurse request table</vt:lpstr>
      <vt:lpstr>Nurse Entering patient details</vt:lpstr>
      <vt:lpstr>Fund Request for patient</vt:lpstr>
      <vt:lpstr>Fund Raiser admin</vt:lpstr>
      <vt:lpstr>NGO fund raiser donation panel</vt:lpstr>
      <vt:lpstr>After fund collection</vt:lpstr>
      <vt:lpstr>Receptionist adding to doctors</vt:lpstr>
      <vt:lpstr>Doctor work panel</vt:lpstr>
      <vt:lpstr>Creating a bill after treatment and test</vt:lpstr>
      <vt:lpstr>Request ngo to pay bill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Ngo tekno</dc:title>
  <dc:creator>Johail Sherieff Mehaboob Sherieff</dc:creator>
  <cp:lastModifiedBy>Johail Sherieff Mehaboob Sherieff</cp:lastModifiedBy>
  <cp:revision>2</cp:revision>
  <dcterms:created xsi:type="dcterms:W3CDTF">2018-12-10T04:23:57Z</dcterms:created>
  <dcterms:modified xsi:type="dcterms:W3CDTF">2018-12-10T19:18:47Z</dcterms:modified>
</cp:coreProperties>
</file>