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C02D7-F86A-49CC-B61E-18030DAC141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3CB44900-9A01-4B06-8B4E-12B953A37A45}">
      <dgm:prSet phldrT="[Text]"/>
      <dgm:spPr/>
      <dgm:t>
        <a:bodyPr/>
        <a:lstStyle/>
        <a:p>
          <a:r>
            <a:rPr lang="de-AT" dirty="0" err="1"/>
            <a:t>SvelteKit</a:t>
          </a:r>
          <a:r>
            <a:rPr lang="de-AT" dirty="0"/>
            <a:t> – Layouts/Pages/Components,</a:t>
          </a:r>
        </a:p>
        <a:p>
          <a:r>
            <a:rPr lang="de-AT" dirty="0"/>
            <a:t>CSR im Browser des Benutzers</a:t>
          </a:r>
        </a:p>
      </dgm:t>
    </dgm:pt>
    <dgm:pt modelId="{0556FBDE-9C47-4E8D-B8B6-A5BFA27C3B4E}" type="parTrans" cxnId="{18BFA0A6-9D08-4B43-B0D8-FD24FE6DD705}">
      <dgm:prSet/>
      <dgm:spPr/>
      <dgm:t>
        <a:bodyPr/>
        <a:lstStyle/>
        <a:p>
          <a:endParaRPr lang="de-AT"/>
        </a:p>
      </dgm:t>
    </dgm:pt>
    <dgm:pt modelId="{9950E305-EE08-454F-9737-579E4FAE9515}" type="sibTrans" cxnId="{18BFA0A6-9D08-4B43-B0D8-FD24FE6DD705}">
      <dgm:prSet/>
      <dgm:spPr/>
      <dgm:t>
        <a:bodyPr/>
        <a:lstStyle/>
        <a:p>
          <a:endParaRPr lang="de-AT"/>
        </a:p>
      </dgm:t>
    </dgm:pt>
    <dgm:pt modelId="{13EC9F40-07FD-4FC1-A7F7-AAE9AB78AC85}">
      <dgm:prSet phldrT="[Text]"/>
      <dgm:spPr/>
      <dgm:t>
        <a:bodyPr/>
        <a:lstStyle/>
        <a:p>
          <a:r>
            <a:rPr lang="de-AT" dirty="0" err="1"/>
            <a:t>SvelteKit</a:t>
          </a:r>
          <a:r>
            <a:rPr lang="de-AT" dirty="0"/>
            <a:t> – API,</a:t>
          </a:r>
        </a:p>
        <a:p>
          <a:r>
            <a:rPr lang="de-AT" dirty="0"/>
            <a:t>Server von </a:t>
          </a:r>
          <a:r>
            <a:rPr lang="de-AT" dirty="0" err="1"/>
            <a:t>Vercel</a:t>
          </a:r>
          <a:endParaRPr lang="de-AT" dirty="0"/>
        </a:p>
      </dgm:t>
    </dgm:pt>
    <dgm:pt modelId="{A947A143-1423-4718-BAEF-48B56C8AAB71}" type="parTrans" cxnId="{4B69087E-623F-47B9-A163-EFAEEFBBEA15}">
      <dgm:prSet/>
      <dgm:spPr/>
      <dgm:t>
        <a:bodyPr/>
        <a:lstStyle/>
        <a:p>
          <a:endParaRPr lang="de-AT"/>
        </a:p>
      </dgm:t>
    </dgm:pt>
    <dgm:pt modelId="{2005E4B6-CC3B-4484-8AEE-E99E5E69A8C6}" type="sibTrans" cxnId="{4B69087E-623F-47B9-A163-EFAEEFBBEA15}">
      <dgm:prSet/>
      <dgm:spPr/>
      <dgm:t>
        <a:bodyPr/>
        <a:lstStyle/>
        <a:p>
          <a:endParaRPr lang="de-AT"/>
        </a:p>
      </dgm:t>
    </dgm:pt>
    <dgm:pt modelId="{612B8991-7153-4F6C-A6E1-8D03A0816879}">
      <dgm:prSet phldrT="[Text]"/>
      <dgm:spPr/>
      <dgm:t>
        <a:bodyPr/>
        <a:lstStyle/>
        <a:p>
          <a:r>
            <a:rPr lang="de-AT" dirty="0" err="1"/>
            <a:t>Supabase</a:t>
          </a:r>
          <a:r>
            <a:rPr lang="de-AT" dirty="0"/>
            <a:t>,</a:t>
          </a:r>
        </a:p>
        <a:p>
          <a:r>
            <a:rPr lang="de-AT" dirty="0"/>
            <a:t>Server von </a:t>
          </a:r>
          <a:r>
            <a:rPr lang="de-AT" dirty="0" err="1"/>
            <a:t>Supabase</a:t>
          </a:r>
          <a:endParaRPr lang="de-AT" dirty="0"/>
        </a:p>
      </dgm:t>
    </dgm:pt>
    <dgm:pt modelId="{8F9DFDEB-6396-4D60-84B8-41131EBB6E69}" type="parTrans" cxnId="{DB052E66-8B3D-4AC2-9F75-D06878F942DA}">
      <dgm:prSet/>
      <dgm:spPr/>
      <dgm:t>
        <a:bodyPr/>
        <a:lstStyle/>
        <a:p>
          <a:endParaRPr lang="de-AT"/>
        </a:p>
      </dgm:t>
    </dgm:pt>
    <dgm:pt modelId="{9FA1772A-8718-44D3-9354-1D52ABCA715B}" type="sibTrans" cxnId="{DB052E66-8B3D-4AC2-9F75-D06878F942DA}">
      <dgm:prSet/>
      <dgm:spPr/>
      <dgm:t>
        <a:bodyPr/>
        <a:lstStyle/>
        <a:p>
          <a:endParaRPr lang="de-AT"/>
        </a:p>
      </dgm:t>
    </dgm:pt>
    <dgm:pt modelId="{7EA3DC21-913D-4B02-931D-74EE468C6F28}" type="pres">
      <dgm:prSet presAssocID="{279C02D7-F86A-49CC-B61E-18030DAC141F}" presName="linearFlow" presStyleCnt="0">
        <dgm:presLayoutVars>
          <dgm:dir/>
          <dgm:resizeHandles val="exact"/>
        </dgm:presLayoutVars>
      </dgm:prSet>
      <dgm:spPr/>
    </dgm:pt>
    <dgm:pt modelId="{69D39B36-7782-43D6-8B67-785364A3058E}" type="pres">
      <dgm:prSet presAssocID="{3CB44900-9A01-4B06-8B4E-12B953A37A45}" presName="composite" presStyleCnt="0"/>
      <dgm:spPr/>
    </dgm:pt>
    <dgm:pt modelId="{DEB47FD5-D137-4A5A-B954-B37879E2BA74}" type="pres">
      <dgm:prSet presAssocID="{3CB44900-9A01-4B06-8B4E-12B953A37A45}" presName="imgShp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3AFCB294-A8EE-43A9-BE10-64A6FE06FAF1}" type="pres">
      <dgm:prSet presAssocID="{3CB44900-9A01-4B06-8B4E-12B953A37A45}" presName="txShp" presStyleLbl="node1" presStyleIdx="0" presStyleCnt="3">
        <dgm:presLayoutVars>
          <dgm:bulletEnabled val="1"/>
        </dgm:presLayoutVars>
      </dgm:prSet>
      <dgm:spPr/>
    </dgm:pt>
    <dgm:pt modelId="{9BD89F6F-ADA2-40F1-8667-2BBE91BF6001}" type="pres">
      <dgm:prSet presAssocID="{9950E305-EE08-454F-9737-579E4FAE9515}" presName="spacing" presStyleCnt="0"/>
      <dgm:spPr/>
    </dgm:pt>
    <dgm:pt modelId="{E44A3F6F-1B73-4EFE-AF26-3980A739B082}" type="pres">
      <dgm:prSet presAssocID="{13EC9F40-07FD-4FC1-A7F7-AAE9AB78AC85}" presName="composite" presStyleCnt="0"/>
      <dgm:spPr/>
    </dgm:pt>
    <dgm:pt modelId="{A90D27E9-C28E-404E-B0CA-0EFB6C1CB117}" type="pres">
      <dgm:prSet presAssocID="{13EC9F40-07FD-4FC1-A7F7-AAE9AB78AC85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44B03B55-7AAD-4728-98A7-AD0E3F766BDB}" type="pres">
      <dgm:prSet presAssocID="{13EC9F40-07FD-4FC1-A7F7-AAE9AB78AC85}" presName="txShp" presStyleLbl="node1" presStyleIdx="1" presStyleCnt="3">
        <dgm:presLayoutVars>
          <dgm:bulletEnabled val="1"/>
        </dgm:presLayoutVars>
      </dgm:prSet>
      <dgm:spPr/>
    </dgm:pt>
    <dgm:pt modelId="{4433F568-F451-4699-A57B-41B80F32650A}" type="pres">
      <dgm:prSet presAssocID="{2005E4B6-CC3B-4484-8AEE-E99E5E69A8C6}" presName="spacing" presStyleCnt="0"/>
      <dgm:spPr/>
    </dgm:pt>
    <dgm:pt modelId="{73F446AD-58D3-48AD-9D70-1951709AB03D}" type="pres">
      <dgm:prSet presAssocID="{612B8991-7153-4F6C-A6E1-8D03A0816879}" presName="composite" presStyleCnt="0"/>
      <dgm:spPr/>
    </dgm:pt>
    <dgm:pt modelId="{AF2DAC02-9680-4A47-BAAE-9535D2A93C2E}" type="pres">
      <dgm:prSet presAssocID="{612B8991-7153-4F6C-A6E1-8D03A0816879}" presName="imgShp" presStyleLbl="fgImgPlace1" presStyleIdx="2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688D58-7548-4837-AD53-40819A4B7050}" type="pres">
      <dgm:prSet presAssocID="{612B8991-7153-4F6C-A6E1-8D03A0816879}" presName="txShp" presStyleLbl="node1" presStyleIdx="2" presStyleCnt="3">
        <dgm:presLayoutVars>
          <dgm:bulletEnabled val="1"/>
        </dgm:presLayoutVars>
      </dgm:prSet>
      <dgm:spPr/>
    </dgm:pt>
  </dgm:ptLst>
  <dgm:cxnLst>
    <dgm:cxn modelId="{DB052E66-8B3D-4AC2-9F75-D06878F942DA}" srcId="{279C02D7-F86A-49CC-B61E-18030DAC141F}" destId="{612B8991-7153-4F6C-A6E1-8D03A0816879}" srcOrd="2" destOrd="0" parTransId="{8F9DFDEB-6396-4D60-84B8-41131EBB6E69}" sibTransId="{9FA1772A-8718-44D3-9354-1D52ABCA715B}"/>
    <dgm:cxn modelId="{9D49BB7A-2821-460E-9AB0-2D25988D51E9}" type="presOf" srcId="{13EC9F40-07FD-4FC1-A7F7-AAE9AB78AC85}" destId="{44B03B55-7AAD-4728-98A7-AD0E3F766BDB}" srcOrd="0" destOrd="0" presId="urn:microsoft.com/office/officeart/2005/8/layout/vList3"/>
    <dgm:cxn modelId="{4B69087E-623F-47B9-A163-EFAEEFBBEA15}" srcId="{279C02D7-F86A-49CC-B61E-18030DAC141F}" destId="{13EC9F40-07FD-4FC1-A7F7-AAE9AB78AC85}" srcOrd="1" destOrd="0" parTransId="{A947A143-1423-4718-BAEF-48B56C8AAB71}" sibTransId="{2005E4B6-CC3B-4484-8AEE-E99E5E69A8C6}"/>
    <dgm:cxn modelId="{588B1E9C-A3E6-4A25-AFDC-BBAB57542286}" type="presOf" srcId="{279C02D7-F86A-49CC-B61E-18030DAC141F}" destId="{7EA3DC21-913D-4B02-931D-74EE468C6F28}" srcOrd="0" destOrd="0" presId="urn:microsoft.com/office/officeart/2005/8/layout/vList3"/>
    <dgm:cxn modelId="{18BFA0A6-9D08-4B43-B0D8-FD24FE6DD705}" srcId="{279C02D7-F86A-49CC-B61E-18030DAC141F}" destId="{3CB44900-9A01-4B06-8B4E-12B953A37A45}" srcOrd="0" destOrd="0" parTransId="{0556FBDE-9C47-4E8D-B8B6-A5BFA27C3B4E}" sibTransId="{9950E305-EE08-454F-9737-579E4FAE9515}"/>
    <dgm:cxn modelId="{2A261EB3-950C-4C43-B882-B67CF8F36FEA}" type="presOf" srcId="{3CB44900-9A01-4B06-8B4E-12B953A37A45}" destId="{3AFCB294-A8EE-43A9-BE10-64A6FE06FAF1}" srcOrd="0" destOrd="0" presId="urn:microsoft.com/office/officeart/2005/8/layout/vList3"/>
    <dgm:cxn modelId="{56042AEE-CAF2-4337-A50D-12DF5A8B1704}" type="presOf" srcId="{612B8991-7153-4F6C-A6E1-8D03A0816879}" destId="{06688D58-7548-4837-AD53-40819A4B7050}" srcOrd="0" destOrd="0" presId="urn:microsoft.com/office/officeart/2005/8/layout/vList3"/>
    <dgm:cxn modelId="{1C0ED34B-FFAF-44BF-A028-90037733C58B}" type="presParOf" srcId="{7EA3DC21-913D-4B02-931D-74EE468C6F28}" destId="{69D39B36-7782-43D6-8B67-785364A3058E}" srcOrd="0" destOrd="0" presId="urn:microsoft.com/office/officeart/2005/8/layout/vList3"/>
    <dgm:cxn modelId="{E8DF2638-15AA-4610-A1C1-E74A0D5BB662}" type="presParOf" srcId="{69D39B36-7782-43D6-8B67-785364A3058E}" destId="{DEB47FD5-D137-4A5A-B954-B37879E2BA74}" srcOrd="0" destOrd="0" presId="urn:microsoft.com/office/officeart/2005/8/layout/vList3"/>
    <dgm:cxn modelId="{9175B11A-2417-46BA-A64C-B4089CDE28CE}" type="presParOf" srcId="{69D39B36-7782-43D6-8B67-785364A3058E}" destId="{3AFCB294-A8EE-43A9-BE10-64A6FE06FAF1}" srcOrd="1" destOrd="0" presId="urn:microsoft.com/office/officeart/2005/8/layout/vList3"/>
    <dgm:cxn modelId="{0C078E05-163E-406E-AA94-DF4E337DC45D}" type="presParOf" srcId="{7EA3DC21-913D-4B02-931D-74EE468C6F28}" destId="{9BD89F6F-ADA2-40F1-8667-2BBE91BF6001}" srcOrd="1" destOrd="0" presId="urn:microsoft.com/office/officeart/2005/8/layout/vList3"/>
    <dgm:cxn modelId="{9104D7D9-DA60-4C0B-9851-1BA6CD9DF8A7}" type="presParOf" srcId="{7EA3DC21-913D-4B02-931D-74EE468C6F28}" destId="{E44A3F6F-1B73-4EFE-AF26-3980A739B082}" srcOrd="2" destOrd="0" presId="urn:microsoft.com/office/officeart/2005/8/layout/vList3"/>
    <dgm:cxn modelId="{5B5AF354-5E58-4FED-8F45-38AC4E18217A}" type="presParOf" srcId="{E44A3F6F-1B73-4EFE-AF26-3980A739B082}" destId="{A90D27E9-C28E-404E-B0CA-0EFB6C1CB117}" srcOrd="0" destOrd="0" presId="urn:microsoft.com/office/officeart/2005/8/layout/vList3"/>
    <dgm:cxn modelId="{B0012893-F7B3-45F2-8DEA-3D8EA3835473}" type="presParOf" srcId="{E44A3F6F-1B73-4EFE-AF26-3980A739B082}" destId="{44B03B55-7AAD-4728-98A7-AD0E3F766BDB}" srcOrd="1" destOrd="0" presId="urn:microsoft.com/office/officeart/2005/8/layout/vList3"/>
    <dgm:cxn modelId="{A75CEEEA-57A7-4064-B323-FAC297D32EF0}" type="presParOf" srcId="{7EA3DC21-913D-4B02-931D-74EE468C6F28}" destId="{4433F568-F451-4699-A57B-41B80F32650A}" srcOrd="3" destOrd="0" presId="urn:microsoft.com/office/officeart/2005/8/layout/vList3"/>
    <dgm:cxn modelId="{47B35A5C-257B-4DA7-AB33-D3D588FD1298}" type="presParOf" srcId="{7EA3DC21-913D-4B02-931D-74EE468C6F28}" destId="{73F446AD-58D3-48AD-9D70-1951709AB03D}" srcOrd="4" destOrd="0" presId="urn:microsoft.com/office/officeart/2005/8/layout/vList3"/>
    <dgm:cxn modelId="{1B432216-3B30-48C9-A53A-1341123DAE4B}" type="presParOf" srcId="{73F446AD-58D3-48AD-9D70-1951709AB03D}" destId="{AF2DAC02-9680-4A47-BAAE-9535D2A93C2E}" srcOrd="0" destOrd="0" presId="urn:microsoft.com/office/officeart/2005/8/layout/vList3"/>
    <dgm:cxn modelId="{7FBE5243-CC77-4174-97AE-4CA4AEB74E79}" type="presParOf" srcId="{73F446AD-58D3-48AD-9D70-1951709AB03D}" destId="{06688D58-7548-4837-AD53-40819A4B705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CB294-A8EE-43A9-BE10-64A6FE06FAF1}">
      <dsp:nvSpPr>
        <dsp:cNvPr id="0" name=""/>
        <dsp:cNvSpPr/>
      </dsp:nvSpPr>
      <dsp:spPr>
        <a:xfrm rot="10800000">
          <a:off x="1207579" y="1093"/>
          <a:ext cx="3909483" cy="8914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00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 err="1"/>
            <a:t>SvelteKit</a:t>
          </a:r>
          <a:r>
            <a:rPr lang="de-AT" sz="1500" kern="1200" dirty="0"/>
            <a:t> – Layouts/Pages/Components,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CSR im Browser des Benutzers</a:t>
          </a:r>
        </a:p>
      </dsp:txBody>
      <dsp:txXfrm rot="10800000">
        <a:off x="1430439" y="1093"/>
        <a:ext cx="3686623" cy="891440"/>
      </dsp:txXfrm>
    </dsp:sp>
    <dsp:sp modelId="{DEB47FD5-D137-4A5A-B954-B37879E2BA74}">
      <dsp:nvSpPr>
        <dsp:cNvPr id="0" name=""/>
        <dsp:cNvSpPr/>
      </dsp:nvSpPr>
      <dsp:spPr>
        <a:xfrm>
          <a:off x="761859" y="1093"/>
          <a:ext cx="891440" cy="891440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03B55-7AAD-4728-98A7-AD0E3F766BDB}">
      <dsp:nvSpPr>
        <dsp:cNvPr id="0" name=""/>
        <dsp:cNvSpPr/>
      </dsp:nvSpPr>
      <dsp:spPr>
        <a:xfrm rot="10800000">
          <a:off x="1207579" y="1158635"/>
          <a:ext cx="3909483" cy="8914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00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 err="1"/>
            <a:t>SvelteKit</a:t>
          </a:r>
          <a:r>
            <a:rPr lang="de-AT" sz="1500" kern="1200" dirty="0"/>
            <a:t> – API,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Server von </a:t>
          </a:r>
          <a:r>
            <a:rPr lang="de-AT" sz="1500" kern="1200" dirty="0" err="1"/>
            <a:t>Vercel</a:t>
          </a:r>
          <a:endParaRPr lang="de-AT" sz="1500" kern="1200" dirty="0"/>
        </a:p>
      </dsp:txBody>
      <dsp:txXfrm rot="10800000">
        <a:off x="1430439" y="1158635"/>
        <a:ext cx="3686623" cy="891440"/>
      </dsp:txXfrm>
    </dsp:sp>
    <dsp:sp modelId="{A90D27E9-C28E-404E-B0CA-0EFB6C1CB117}">
      <dsp:nvSpPr>
        <dsp:cNvPr id="0" name=""/>
        <dsp:cNvSpPr/>
      </dsp:nvSpPr>
      <dsp:spPr>
        <a:xfrm>
          <a:off x="761859" y="1158635"/>
          <a:ext cx="891440" cy="8914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88D58-7548-4837-AD53-40819A4B7050}">
      <dsp:nvSpPr>
        <dsp:cNvPr id="0" name=""/>
        <dsp:cNvSpPr/>
      </dsp:nvSpPr>
      <dsp:spPr>
        <a:xfrm rot="10800000">
          <a:off x="1207579" y="2316177"/>
          <a:ext cx="3909483" cy="8914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00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 err="1"/>
            <a:t>Supabase</a:t>
          </a:r>
          <a:r>
            <a:rPr lang="de-AT" sz="1500" kern="1200" dirty="0"/>
            <a:t>,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Server von </a:t>
          </a:r>
          <a:r>
            <a:rPr lang="de-AT" sz="1500" kern="1200" dirty="0" err="1"/>
            <a:t>Supabase</a:t>
          </a:r>
          <a:endParaRPr lang="de-AT" sz="1500" kern="1200" dirty="0"/>
        </a:p>
      </dsp:txBody>
      <dsp:txXfrm rot="10800000">
        <a:off x="1430439" y="2316177"/>
        <a:ext cx="3686623" cy="891440"/>
      </dsp:txXfrm>
    </dsp:sp>
    <dsp:sp modelId="{AF2DAC02-9680-4A47-BAAE-9535D2A93C2E}">
      <dsp:nvSpPr>
        <dsp:cNvPr id="0" name=""/>
        <dsp:cNvSpPr/>
      </dsp:nvSpPr>
      <dsp:spPr>
        <a:xfrm>
          <a:off x="761859" y="2316177"/>
          <a:ext cx="891440" cy="89144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EDDF5-1414-BF42-16B2-794212250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6F6C56-D932-8705-EB46-3BB47F42C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22EA3-877F-DEF5-0C4D-52AF240A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25.04.2024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35CA1A-440C-E599-F55C-0A6DFE72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71723D-80C4-24E7-EA45-4BAD2DA0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60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78815-E417-CC7E-DF15-F31C8E0D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28F908-242E-7463-0C2A-7E3190A33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CCBFF-2716-0EB6-CEAD-16C463F2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25.04.2024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E6CC1-8EAF-6B64-1756-9F58211D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371705-F2E3-896F-CEE0-A646940F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436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F14438-B050-F2A1-E6B4-90E830CD7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AC852A-5533-9206-DB63-DFB0213A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608FF-8761-BCDD-09FA-71A64F39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25.04.2024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12BD5A-2EE8-DE67-95B4-C6A7E172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CA02C-E8A7-E452-E2D9-45A93D21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873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A4D10-7AAD-870A-D057-EA47C83B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0C2DF-27C9-4F2C-CEA7-EBC8F151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CD2478-C2BC-37ED-B228-7BDC7453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25.04.2024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E2170B-90ED-8ADA-EEE3-A4FEE0B4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F61E10-BE5B-16EA-27A6-6ACA3948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538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80EA9-6AE0-CFCD-F4B8-FCC9E1AB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82FC3-33CF-62E2-69F6-F8D771BF8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0970F-6DA2-12AE-B408-A938BC10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25.04.2024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243CED-B831-956C-A478-8C71380F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FA518-3AB2-5454-1657-362E522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03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5FE70-D003-4681-40AA-EC0EDE2C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8EFEAF-0687-95BB-2D9E-839D91E1E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0DC0D3-EF2E-80AD-CFCD-70E72B8C8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0D1B3-1092-D304-A85B-E3CAC2D3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25.04.2024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6FE71F-43B7-4C8E-09F6-16AA17DF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485366-0574-469F-BDE4-CA77C412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11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2DC5A-F865-7E98-D1AE-B5BAEDD7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FE1FA4-C0B6-4FB4-6337-253EA917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BFACD5-9C40-AA58-F463-A60B7D3C1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70F8B4-39A9-C2B2-4206-D79DE0B01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669EF6-FB7B-F63D-20CD-3A5C41528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ECA2C3-2EC3-0DDD-BC3F-ADE8B5B4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25.04.2024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22CDCC-0F95-EDEB-8178-95DDAA92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A6AB45-0077-B31E-4575-8045B819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431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ECABC-5CC3-FB9E-B249-FD826E67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D22274-EB11-2B6C-99C7-07A06064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25.04.2024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A6AF71-B289-5FB3-14D8-C55AAF05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8E2BCE-FD5C-8456-E31F-2E84BEB3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849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E66804-241F-DD55-E2EC-25C3CB2F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25.04.2024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571ACE-097A-4066-4AE9-8C039493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D4901D-6F49-E23F-01E6-30EBE216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77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CA789-77BF-BD68-94A8-8F8E490B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D8A46-1C32-C4E0-EDAA-BEE838EE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64D71-832D-8B3F-3D5B-22D5D1C15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AE2CC-C39B-34CD-E125-12DE10D9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25.04.2024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E49831-F1D0-96FE-E39E-150735F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38A3F2-5A3C-8AC0-ADBB-2F2060C1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541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1E8D3-4F5C-19C4-34FF-D2375E1A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00D30D-9CEE-7250-F442-96DA8419F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C9F18C-B6B1-FF45-7B76-DB51015E0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28294-187D-97A5-73FE-3DFC1B9A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25.04.2024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0D21F7-F314-08DD-B661-A1C683E5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3DBDB8-916F-58A0-2AD2-045A822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60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FF4DE0-124E-E148-9970-D6DD2D97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836B52-5A1C-1F78-8DB7-96587CB9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70638-CE54-7282-A7FE-791A69926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E263F-6020-4FE7-B9A2-7F17B26A545F}" type="datetimeFigureOut">
              <a:rPr lang="de-AT" smtClean="0"/>
              <a:t>25.04.2024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4C2BC-6E0A-0619-79F3-6DA603CF4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9DCF16-8EAA-2273-AC15-F00136414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512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1C938-CB3D-4C26-0DBD-34ACD809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User Stories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BD2731-F88B-77F0-2556-990D1CCE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Als User kann ich mehrere Konten besitzen, um die Verwaltung meiner Finanzen zu vereinfachen.</a:t>
            </a:r>
          </a:p>
          <a:p>
            <a:r>
              <a:rPr lang="de-AT" dirty="0"/>
              <a:t>Als User kann ich Überweisungen tätigen, um meine Rechnungen zu begleichen.</a:t>
            </a:r>
          </a:p>
          <a:p>
            <a:r>
              <a:rPr lang="de-AT" dirty="0"/>
              <a:t>Als User kann ich Beträge zwischen meinen eigenen Konten verschieben, um die Verwaltung meiner Finanzen zu vereinfachen.</a:t>
            </a:r>
          </a:p>
          <a:p>
            <a:r>
              <a:rPr lang="de-AT" dirty="0"/>
              <a:t>Als User kann ich ein neues Konto anlegen oder ein bestehendes löschen, um die Verwaltung meiner Finanzen zu vereinfachen.</a:t>
            </a:r>
          </a:p>
          <a:p>
            <a:r>
              <a:rPr lang="de-AT" dirty="0"/>
              <a:t>Als User kann ich eine Liste aller Kontobewegungen abrufen und filtern, um eine bessere Übersicht über meine Finanzen zu haben.</a:t>
            </a:r>
          </a:p>
          <a:p>
            <a:r>
              <a:rPr lang="de-A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285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11921-1E0B-779D-A09C-2A44A696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489"/>
            <a:ext cx="10515600" cy="1160205"/>
          </a:xfrm>
        </p:spPr>
        <p:txBody>
          <a:bodyPr/>
          <a:lstStyle/>
          <a:p>
            <a:r>
              <a:rPr lang="de-AT" dirty="0"/>
              <a:t>Anforderungen (KI gestützt)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FC7FEC9-A217-1600-9E0C-9BFD888CC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2852"/>
              </p:ext>
            </p:extLst>
          </p:nvPr>
        </p:nvGraphicFramePr>
        <p:xfrm>
          <a:off x="383458" y="806245"/>
          <a:ext cx="11444748" cy="5965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3264">
                  <a:extLst>
                    <a:ext uri="{9D8B030D-6E8A-4147-A177-3AD203B41FA5}">
                      <a16:colId xmlns:a16="http://schemas.microsoft.com/office/drawing/2014/main" val="2874932174"/>
                    </a:ext>
                  </a:extLst>
                </a:gridCol>
                <a:gridCol w="2015742">
                  <a:extLst>
                    <a:ext uri="{9D8B030D-6E8A-4147-A177-3AD203B41FA5}">
                      <a16:colId xmlns:a16="http://schemas.microsoft.com/office/drawing/2014/main" val="507514352"/>
                    </a:ext>
                  </a:extLst>
                </a:gridCol>
                <a:gridCol w="2015742">
                  <a:extLst>
                    <a:ext uri="{9D8B030D-6E8A-4147-A177-3AD203B41FA5}">
                      <a16:colId xmlns:a16="http://schemas.microsoft.com/office/drawing/2014/main" val="462996973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800" b="1" u="none" strike="noStrike" dirty="0" err="1">
                          <a:effectLst/>
                        </a:rPr>
                        <a:t>Requirement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800" b="1" u="none" strike="noStrike" dirty="0">
                          <a:effectLst/>
                        </a:rPr>
                        <a:t>FURPS </a:t>
                      </a:r>
                      <a:r>
                        <a:rPr lang="de-AT" sz="1800" b="1" u="none" strike="noStrike" dirty="0" err="1">
                          <a:effectLst/>
                        </a:rPr>
                        <a:t>Category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MoSCoW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3538746"/>
                  </a:ext>
                </a:extLst>
              </a:tr>
              <a:tr h="495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allow users to create and manage multiple accounts to simplify financial management.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>
                          <a:effectLst/>
                        </a:rPr>
                        <a:t>Functionality</a:t>
                      </a:r>
                      <a:endParaRPr lang="de-AT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673907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allow users to make transfers to pay bills.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Functionality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345246"/>
                  </a:ext>
                </a:extLst>
              </a:tr>
              <a:tr h="495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allow users to transfer funds between their own accounts to simplify financial management.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Functionality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5834838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allow users to create and delete accounts to simplify financial management.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Functionality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8973996"/>
                  </a:ext>
                </a:extLst>
              </a:tr>
              <a:tr h="495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allow users to retrieve and filter a list of all account movements to gain a better understanding of their finances.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Functionality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8619110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a user-friendly interface to simplify financial management.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Usability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4698551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clear instructions to users on how to use the various features.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Usability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7688656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feedback to users on the status of their transactions.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Usability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7112547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ensure the accuracy of all financial transactions.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Reliability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5234316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ensure the security of user data and financial transactions.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Reliability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6257015"/>
                  </a:ext>
                </a:extLst>
              </a:tr>
              <a:tr h="495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error handling and recovery mechanisms to ensure data consistency and integrity.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Reliability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8147579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fast and efficient processing of financial transactions.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Performance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1435293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scalability to handle a large number of users and transactions.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Performance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2786354"/>
                  </a:ext>
                </a:extLst>
              </a:tr>
              <a:tr h="495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documentation and support to users to ensure they can effectively use the system.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Supportability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8159811"/>
                  </a:ext>
                </a:extLst>
              </a:tr>
              <a:tr h="297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a mechanism for reporting and tracking issues and bugs.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Supportability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3734589"/>
                  </a:ext>
                </a:extLst>
              </a:tr>
              <a:tr h="297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 system shall check transactions for validity (account sufficiently funded, no negative amounts, …)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Reliability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7143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74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vc--2-">
            <a:extLst>
              <a:ext uri="{FF2B5EF4-FFF2-40B4-BE49-F238E27FC236}">
                <a16:creationId xmlns:a16="http://schemas.microsoft.com/office/drawing/2014/main" id="{1F4E1BF3-2E4F-6BF0-984A-AF4F52BB7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463" y="1824644"/>
            <a:ext cx="6273751" cy="32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D41A721-7FCF-6220-A75B-D2057F552A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691228"/>
              </p:ext>
            </p:extLst>
          </p:nvPr>
        </p:nvGraphicFramePr>
        <p:xfrm>
          <a:off x="-68827" y="1824645"/>
          <a:ext cx="5878922" cy="32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24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D2FAC-2C52-89DA-CB37-9E0C3971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Datenmodellierung / ERD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DA70DF-6D9B-FA00-6C42-DF07C646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12" y="1451577"/>
            <a:ext cx="7221059" cy="504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8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4FD9E8F-AD63-5274-6275-10816B16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59" y="815262"/>
            <a:ext cx="9059481" cy="52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7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C46AA-01FF-52C7-77BD-232C564F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1D295-D6C1-A52A-025C-7DF571C6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4457DF-79F0-A1BC-711C-23CD2B96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78" y="627472"/>
            <a:ext cx="8399444" cy="56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1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E48-2AF4-29D1-B9C0-9AEF2C32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0B769-24C5-F46A-6D93-E5950CBD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8E0DF7-EDD0-633B-00C1-E663E106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61" y="260670"/>
            <a:ext cx="6725477" cy="633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6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E61344D-101E-1358-EDCE-243A1B90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56" y="364116"/>
            <a:ext cx="3749365" cy="21871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9C6001B-E5EB-E4D1-69A2-67241B21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09" y="364116"/>
            <a:ext cx="5728043" cy="61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2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Breitbild</PresentationFormat>
  <Paragraphs>66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Aptos Narrow</vt:lpstr>
      <vt:lpstr>Arial</vt:lpstr>
      <vt:lpstr>Inherit</vt:lpstr>
      <vt:lpstr>Office</vt:lpstr>
      <vt:lpstr>User Stories</vt:lpstr>
      <vt:lpstr>Anforderungen (KI gestützt)</vt:lpstr>
      <vt:lpstr>PowerPoint-Präsentation</vt:lpstr>
      <vt:lpstr>Datenmodellierung / ERD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Seiwald Markus</dc:creator>
  <cp:lastModifiedBy>Seiwald Markus</cp:lastModifiedBy>
  <cp:revision>4</cp:revision>
  <dcterms:created xsi:type="dcterms:W3CDTF">2024-04-25T07:31:04Z</dcterms:created>
  <dcterms:modified xsi:type="dcterms:W3CDTF">2024-04-28T19:50:39Z</dcterms:modified>
</cp:coreProperties>
</file>