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1" r:id="rId2"/>
    <p:sldId id="300" r:id="rId3"/>
    <p:sldId id="302" r:id="rId4"/>
    <p:sldId id="304" r:id="rId5"/>
    <p:sldId id="303" r:id="rId6"/>
    <p:sldId id="266" r:id="rId7"/>
    <p:sldId id="292" r:id="rId8"/>
    <p:sldId id="291" r:id="rId9"/>
    <p:sldId id="256" r:id="rId10"/>
    <p:sldId id="257" r:id="rId11"/>
    <p:sldId id="259" r:id="rId12"/>
    <p:sldId id="284" r:id="rId13"/>
    <p:sldId id="260" r:id="rId14"/>
    <p:sldId id="261" r:id="rId15"/>
    <p:sldId id="307" r:id="rId16"/>
    <p:sldId id="263" r:id="rId17"/>
    <p:sldId id="285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6868FF"/>
    <a:srgbClr val="C86407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44" autoAdjust="0"/>
    <p:restoredTop sz="88561" autoAdjust="0"/>
  </p:normalViewPr>
  <p:slideViewPr>
    <p:cSldViewPr snapToGrid="0">
      <p:cViewPr varScale="1">
        <p:scale>
          <a:sx n="78" d="100"/>
          <a:sy n="78" d="100"/>
        </p:scale>
        <p:origin x="1848" y="58"/>
      </p:cViewPr>
      <p:guideLst>
        <p:guide orient="horz" pos="2154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8E5F1-296E-4432-A04E-74E5343F150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D46B7-17E2-474C-9422-F629DD823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8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can_up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8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orange_pearl_3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0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orange_pearl_4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orange_pearl_5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5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blue_pearl_1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0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blue_pearl_2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9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blue_pearl_3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59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blue_pearl_4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2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blue_pearl_5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3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orange_tumor_1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orange_tumor_2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can_left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2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orange_tumor_3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7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orange_tumor_4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orange_tumor_5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8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blue_tumor_1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blue_tumor_2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5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blue_tumor_3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8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blue_tumor_4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99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blue_tumor_5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can_right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oyster_left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oyster_right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orange_fuzzy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blue_fuzzy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orange_pearl_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orange_pearl_2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46B7-17E2-474C-9422-F629DD823D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7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7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8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299C-9E66-4516-8413-88676FB5BE1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90FB-08B3-42FA-874B-72EA49B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23C3A-D946-4CEF-BFF4-AE5CC6CF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8" y="424928"/>
            <a:ext cx="5990682" cy="59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8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E6537-ECF5-47F9-9B59-81732950C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21" y="386746"/>
            <a:ext cx="3195891" cy="324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ADA521-F9A8-4968-9527-A1C5B063B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6" y="3184295"/>
            <a:ext cx="3195891" cy="32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591540-BFF7-4CD1-866D-2D2E65D32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67" y="3184295"/>
            <a:ext cx="319589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E6B1E-6551-4631-BEDC-AEDB6CCD0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70" y="180269"/>
            <a:ext cx="3195891" cy="32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90FEB-3020-48E0-B268-3C28D9FB98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7" y="180269"/>
            <a:ext cx="3195891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7B67A-697E-48E9-9844-0A67E27E5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70" y="3420269"/>
            <a:ext cx="3195891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A8824-77FE-457F-A51D-AE93286A0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7" y="3420269"/>
            <a:ext cx="319589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6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E6B1E-6551-4631-BEDC-AEDB6CCD0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70" y="180269"/>
            <a:ext cx="3195891" cy="32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90FEB-3020-48E0-B268-3C28D9FB98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7" y="180269"/>
            <a:ext cx="3195891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7B67A-697E-48E9-9844-0A67E27E5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70" y="3420269"/>
            <a:ext cx="3195891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A8824-77FE-457F-A51D-AE93286A0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7" y="3420269"/>
            <a:ext cx="3195891" cy="32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12E1B1-AC3C-4954-BD98-6E7AED9DAE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24" y="1800269"/>
            <a:ext cx="319589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AE5DE-EC70-4F12-999D-6EBCE4FFB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323" y="1800269"/>
            <a:ext cx="319589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D7826-9193-40C4-8337-F9574B6B6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8" y="1800269"/>
            <a:ext cx="3195890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8E907-E771-48A6-8F51-BCFD3973F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69" y="1800269"/>
            <a:ext cx="319589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2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E6537-ECF5-47F9-9B59-81732950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321" y="386746"/>
            <a:ext cx="3195890" cy="324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ADA521-F9A8-4968-9527-A1C5B063B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6" y="3184295"/>
            <a:ext cx="3195890" cy="32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591540-BFF7-4CD1-866D-2D2E65D32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67" y="3184295"/>
            <a:ext cx="319589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4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E6B1E-6551-4631-BEDC-AEDB6CCD0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180269"/>
            <a:ext cx="3195890" cy="32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90FEB-3020-48E0-B268-3C28D9FB98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180269"/>
            <a:ext cx="319589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7B67A-697E-48E9-9844-0A67E27E5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420269"/>
            <a:ext cx="3195890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A8824-77FE-457F-A51D-AE93286A0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420269"/>
            <a:ext cx="319589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E6B1E-6551-4631-BEDC-AEDB6CCD0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180269"/>
            <a:ext cx="3195890" cy="32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90FEB-3020-48E0-B268-3C28D9FB98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180269"/>
            <a:ext cx="319589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7B67A-697E-48E9-9844-0A67E27E5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420269"/>
            <a:ext cx="3195890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A8824-77FE-457F-A51D-AE93286A0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420269"/>
            <a:ext cx="3195890" cy="32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CA373A-F74A-4DB7-9D55-7BFF2B478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325" y="1800269"/>
            <a:ext cx="319589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8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AE5DE-EC70-4F12-999D-6EBCE4FF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1869" y="2003505"/>
            <a:ext cx="3196800" cy="28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D7826-9193-40C4-8337-F9574B6B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8" y="2003908"/>
            <a:ext cx="3195891" cy="283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8E907-E771-48A6-8F51-BCFD3973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69" y="2003908"/>
            <a:ext cx="3195891" cy="28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A2676-A32B-4819-982C-AEB574DC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4928" y="424928"/>
            <a:ext cx="5990682" cy="59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E6537-ECF5-47F9-9B59-81732950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321" y="590385"/>
            <a:ext cx="3195891" cy="28327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ADA521-F9A8-4968-9527-A1C5B063B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6" y="3387934"/>
            <a:ext cx="3195891" cy="2832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591540-BFF7-4CD1-866D-2D2E65D32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67" y="3387934"/>
            <a:ext cx="3195891" cy="28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0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E6B1E-6551-4631-BEDC-AEDB6CCD0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83908"/>
            <a:ext cx="3195891" cy="2832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90FEB-3020-48E0-B268-3C28D9FB9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83908"/>
            <a:ext cx="3195891" cy="2832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7B67A-697E-48E9-9844-0A67E27E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623908"/>
            <a:ext cx="3195891" cy="2832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A8824-77FE-457F-A51D-AE93286A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623908"/>
            <a:ext cx="3195891" cy="28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4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E6B1E-6551-4631-BEDC-AEDB6CCD0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83908"/>
            <a:ext cx="3195891" cy="2832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90FEB-3020-48E0-B268-3C28D9FB9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83908"/>
            <a:ext cx="3195891" cy="2832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7B67A-697E-48E9-9844-0A67E27E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623908"/>
            <a:ext cx="3195891" cy="2832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A8824-77FE-457F-A51D-AE93286A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623908"/>
            <a:ext cx="3195891" cy="2832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12E1B1-AC3C-4954-BD98-6E7AED9DA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324" y="2003908"/>
            <a:ext cx="3195891" cy="28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1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AE5DE-EC70-4F12-999D-6EBCE4FF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1869" y="2003505"/>
            <a:ext cx="3196799" cy="28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3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D7826-9193-40C4-8337-F9574B6B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8" y="2003908"/>
            <a:ext cx="3195890" cy="283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8E907-E771-48A6-8F51-BCFD3973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69" y="2003908"/>
            <a:ext cx="3195890" cy="28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1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E6537-ECF5-47F9-9B59-81732950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321" y="590385"/>
            <a:ext cx="3195890" cy="28327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ADA521-F9A8-4968-9527-A1C5B063B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6" y="3387934"/>
            <a:ext cx="3195890" cy="2832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591540-BFF7-4CD1-866D-2D2E65D32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67" y="3387934"/>
            <a:ext cx="3195890" cy="28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7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E6B1E-6551-4631-BEDC-AEDB6CCD0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83908"/>
            <a:ext cx="3195890" cy="2832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90FEB-3020-48E0-B268-3C28D9FB9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83908"/>
            <a:ext cx="3195890" cy="2832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7B67A-697E-48E9-9844-0A67E27E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623908"/>
            <a:ext cx="3195890" cy="2832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A8824-77FE-457F-A51D-AE93286A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623908"/>
            <a:ext cx="3195890" cy="28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4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E6B1E-6551-4631-BEDC-AEDB6CCD0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83908"/>
            <a:ext cx="3195890" cy="2832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90FEB-3020-48E0-B268-3C28D9FB9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83908"/>
            <a:ext cx="3195890" cy="2832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7B67A-697E-48E9-9844-0A67E27E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270" y="3623908"/>
            <a:ext cx="3195890" cy="2832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A8824-77FE-457F-A51D-AE93286A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77" y="3623908"/>
            <a:ext cx="3195890" cy="2832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12E1B1-AC3C-4954-BD98-6E7AED9DA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324" y="2003908"/>
            <a:ext cx="3195890" cy="28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6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294E6-380C-4735-A277-A8C9EDE2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4928" y="424928"/>
            <a:ext cx="5990682" cy="59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9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0988F1-AEB8-4148-9539-2C2997FBC163}"/>
              </a:ext>
            </a:extLst>
          </p:cNvPr>
          <p:cNvSpPr/>
          <p:nvPr/>
        </p:nvSpPr>
        <p:spPr>
          <a:xfrm>
            <a:off x="0" y="2150317"/>
            <a:ext cx="6840000" cy="21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C9CC66C-9D12-44E2-B0D4-728D6A6DE56E}"/>
              </a:ext>
            </a:extLst>
          </p:cNvPr>
          <p:cNvSpPr/>
          <p:nvPr/>
        </p:nvSpPr>
        <p:spPr>
          <a:xfrm rot="16200000" flipV="1">
            <a:off x="-360000" y="2690317"/>
            <a:ext cx="1800000" cy="1080000"/>
          </a:xfrm>
          <a:prstGeom prst="triangl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0988F1-AEB8-4148-9539-2C2997FBC163}"/>
              </a:ext>
            </a:extLst>
          </p:cNvPr>
          <p:cNvSpPr/>
          <p:nvPr/>
        </p:nvSpPr>
        <p:spPr>
          <a:xfrm>
            <a:off x="0" y="2150317"/>
            <a:ext cx="6840000" cy="21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C9CC66C-9D12-44E2-B0D4-728D6A6DE56E}"/>
              </a:ext>
            </a:extLst>
          </p:cNvPr>
          <p:cNvSpPr/>
          <p:nvPr/>
        </p:nvSpPr>
        <p:spPr>
          <a:xfrm rot="16200000">
            <a:off x="5400538" y="2690317"/>
            <a:ext cx="1800000" cy="1080000"/>
          </a:xfrm>
          <a:prstGeom prst="triangl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3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CD7603-4BB8-4028-9258-8FD76546A698}"/>
              </a:ext>
            </a:extLst>
          </p:cNvPr>
          <p:cNvSpPr/>
          <p:nvPr/>
        </p:nvSpPr>
        <p:spPr>
          <a:xfrm>
            <a:off x="1" y="0"/>
            <a:ext cx="6840538" cy="6840538"/>
          </a:xfrm>
          <a:prstGeom prst="ellipse">
            <a:avLst/>
          </a:prstGeom>
          <a:solidFill>
            <a:srgbClr val="C8640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0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CD7603-4BB8-4028-9258-8FD76546A698}"/>
              </a:ext>
            </a:extLst>
          </p:cNvPr>
          <p:cNvSpPr/>
          <p:nvPr/>
        </p:nvSpPr>
        <p:spPr>
          <a:xfrm>
            <a:off x="1" y="0"/>
            <a:ext cx="6840538" cy="6840538"/>
          </a:xfrm>
          <a:prstGeom prst="ellipse">
            <a:avLst/>
          </a:prstGeom>
          <a:solidFill>
            <a:srgbClr val="6868FF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AE5DE-EC70-4F12-999D-6EBCE4FFB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23" y="1800269"/>
            <a:ext cx="319589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5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D7826-9193-40C4-8337-F9574B6B6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8" y="1800269"/>
            <a:ext cx="3195891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8E907-E771-48A6-8F51-BCFD3973F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69" y="1800269"/>
            <a:ext cx="319589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8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</Words>
  <Application>Microsoft Office PowerPoint</Application>
  <PresentationFormat>Custom</PresentationFormat>
  <Paragraphs>54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JohannesAlgermissen</dc:creator>
  <cp:lastModifiedBy>JohannesAlgermissen</cp:lastModifiedBy>
  <cp:revision>37</cp:revision>
  <dcterms:created xsi:type="dcterms:W3CDTF">2020-10-19T10:54:42Z</dcterms:created>
  <dcterms:modified xsi:type="dcterms:W3CDTF">2020-11-04T14:52:55Z</dcterms:modified>
</cp:coreProperties>
</file>