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89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01" r:id="rId11"/>
    <p:sldId id="311" r:id="rId12"/>
    <p:sldId id="312" r:id="rId13"/>
    <p:sldId id="332" r:id="rId14"/>
    <p:sldId id="313" r:id="rId15"/>
    <p:sldId id="314" r:id="rId16"/>
    <p:sldId id="315" r:id="rId17"/>
    <p:sldId id="316" r:id="rId18"/>
    <p:sldId id="317" r:id="rId19"/>
    <p:sldId id="318" r:id="rId20"/>
    <p:sldId id="298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02" r:id="rId30"/>
    <p:sldId id="319" r:id="rId31"/>
    <p:sldId id="320" r:id="rId32"/>
    <p:sldId id="321" r:id="rId33"/>
    <p:sldId id="322" r:id="rId34"/>
    <p:sldId id="331" r:id="rId35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Åke" initials="" lastIdx="1" clrIdx="0"/>
  <p:cmAuthor id="1" name="jesmaa" initials="j.i.m" lastIdx="1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B2A0"/>
    <a:srgbClr val="4557FD"/>
    <a:srgbClr val="576CD7"/>
    <a:srgbClr val="BE202F"/>
    <a:srgbClr val="FFC9E4"/>
    <a:srgbClr val="FE62B0"/>
    <a:srgbClr val="FE8C8C"/>
    <a:srgbClr val="671E9E"/>
    <a:srgbClr val="877D41"/>
    <a:srgbClr val="25FFC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 autoAdjust="0"/>
    <p:restoredTop sz="89037" autoAdjust="0"/>
  </p:normalViewPr>
  <p:slideViewPr>
    <p:cSldViewPr snapToGrid="0" snapToObjects="1">
      <p:cViewPr>
        <p:scale>
          <a:sx n="94" d="100"/>
          <a:sy n="94" d="100"/>
        </p:scale>
        <p:origin x="-2862" y="132"/>
      </p:cViewPr>
      <p:guideLst>
        <p:guide orient="horz" pos="216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25420-FBC1-4A18-8742-67036605A851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95776-690F-4755-A25C-4E5F8A0A6D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7081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190</a:t>
            </a:r>
          </a:p>
          <a:p>
            <a:r>
              <a:rPr lang="en-US" dirty="0" smtClean="0"/>
              <a:t>32</a:t>
            </a:r>
          </a:p>
          <a:p>
            <a:r>
              <a:rPr lang="en-US" dirty="0" smtClean="0"/>
              <a:t>47</a:t>
            </a:r>
          </a:p>
          <a:p>
            <a:endParaRPr lang="en-US" dirty="0" smtClean="0"/>
          </a:p>
          <a:p>
            <a:r>
              <a:rPr lang="en-US" dirty="0" smtClean="0"/>
              <a:t>Old</a:t>
            </a:r>
          </a:p>
          <a:p>
            <a:r>
              <a:rPr lang="en-US" dirty="0" smtClean="0"/>
              <a:t>165</a:t>
            </a:r>
            <a:endParaRPr lang="en-US" dirty="0" smtClean="0"/>
          </a:p>
          <a:p>
            <a:r>
              <a:rPr lang="en-US" dirty="0" smtClean="0"/>
              <a:t>27</a:t>
            </a:r>
          </a:p>
          <a:p>
            <a:r>
              <a:rPr lang="en-US" dirty="0" smtClean="0"/>
              <a:t>70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95776-690F-4755-A25C-4E5F8A0A6DF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51</a:t>
            </a:r>
          </a:p>
          <a:p>
            <a:r>
              <a:rPr lang="en-US" dirty="0" smtClean="0"/>
              <a:t>149</a:t>
            </a:r>
          </a:p>
          <a:p>
            <a:r>
              <a:rPr lang="en-US" dirty="0" smtClean="0"/>
              <a:t>126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95776-690F-4755-A25C-4E5F8A0A6DF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</a:t>
            </a:r>
          </a:p>
          <a:p>
            <a:r>
              <a:rPr lang="en-US" dirty="0" smtClean="0"/>
              <a:t>135</a:t>
            </a:r>
          </a:p>
          <a:p>
            <a:r>
              <a:rPr lang="en-US" dirty="0" smtClean="0"/>
              <a:t>125</a:t>
            </a:r>
          </a:p>
          <a:p>
            <a:r>
              <a:rPr lang="en-US" dirty="0" smtClean="0"/>
              <a:t>65</a:t>
            </a:r>
          </a:p>
          <a:p>
            <a:endParaRPr lang="en-US" dirty="0" smtClean="0"/>
          </a:p>
          <a:p>
            <a:r>
              <a:rPr lang="en-US" dirty="0" smtClean="0"/>
              <a:t>Darker</a:t>
            </a:r>
          </a:p>
          <a:p>
            <a:r>
              <a:rPr lang="en-US" dirty="0" smtClean="0"/>
              <a:t>87</a:t>
            </a:r>
          </a:p>
          <a:p>
            <a:r>
              <a:rPr lang="en-US" dirty="0" smtClean="0"/>
              <a:t>81</a:t>
            </a:r>
          </a:p>
          <a:p>
            <a:r>
              <a:rPr lang="en-US" dirty="0" smtClean="0"/>
              <a:t>42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95776-690F-4755-A25C-4E5F8A0A6DF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69</a:t>
            </a:r>
          </a:p>
          <a:p>
            <a:r>
              <a:rPr lang="en-US" dirty="0" smtClean="0"/>
              <a:t>87</a:t>
            </a:r>
          </a:p>
          <a:p>
            <a:r>
              <a:rPr lang="en-US" dirty="0" smtClean="0"/>
              <a:t>253</a:t>
            </a:r>
          </a:p>
          <a:p>
            <a:endParaRPr lang="en-US" dirty="0" smtClean="0"/>
          </a:p>
          <a:p>
            <a:r>
              <a:rPr lang="en-US" dirty="0" smtClean="0"/>
              <a:t>87</a:t>
            </a:r>
          </a:p>
          <a:p>
            <a:r>
              <a:rPr lang="en-US" dirty="0" smtClean="0"/>
              <a:t>108</a:t>
            </a:r>
          </a:p>
          <a:p>
            <a:r>
              <a:rPr lang="en-US" dirty="0" smtClean="0"/>
              <a:t>215</a:t>
            </a:r>
          </a:p>
          <a:p>
            <a:endParaRPr lang="en-US" dirty="0" smtClean="0"/>
          </a:p>
          <a:p>
            <a:r>
              <a:rPr lang="en-US" dirty="0" smtClean="0"/>
              <a:t>old</a:t>
            </a:r>
          </a:p>
          <a:p>
            <a:r>
              <a:rPr lang="en-US" dirty="0" smtClean="0"/>
              <a:t>76</a:t>
            </a:r>
          </a:p>
          <a:p>
            <a:r>
              <a:rPr lang="en-US" dirty="0" smtClean="0"/>
              <a:t>82</a:t>
            </a:r>
          </a:p>
          <a:p>
            <a:r>
              <a:rPr lang="en-US" dirty="0" smtClean="0"/>
              <a:t>192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95776-690F-4755-A25C-4E5F8A0A6DF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63</a:t>
            </a:r>
          </a:p>
          <a:p>
            <a:r>
              <a:rPr lang="en-US" dirty="0" smtClean="0"/>
              <a:t>18</a:t>
            </a:r>
          </a:p>
          <a:p>
            <a:r>
              <a:rPr lang="en-US" dirty="0" smtClean="0"/>
              <a:t>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95776-690F-4755-A25C-4E5F8A0A6DF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172</a:t>
            </a:r>
          </a:p>
          <a:p>
            <a:r>
              <a:rPr lang="en-US" dirty="0" smtClean="0"/>
              <a:t>178</a:t>
            </a:r>
          </a:p>
          <a:p>
            <a:r>
              <a:rPr lang="en-US" smtClean="0"/>
              <a:t>160</a:t>
            </a:r>
          </a:p>
          <a:p>
            <a:endParaRPr lang="en-US" dirty="0" smtClean="0"/>
          </a:p>
          <a:p>
            <a:r>
              <a:rPr lang="en-US" dirty="0" smtClean="0"/>
              <a:t>145</a:t>
            </a:r>
            <a:endParaRPr lang="en-US" dirty="0" smtClean="0"/>
          </a:p>
          <a:p>
            <a:r>
              <a:rPr lang="en-US" dirty="0" smtClean="0"/>
              <a:t>207</a:t>
            </a:r>
          </a:p>
          <a:p>
            <a:r>
              <a:rPr lang="en-US" dirty="0" smtClean="0"/>
              <a:t>131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95776-690F-4755-A25C-4E5F8A0A6DF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255</a:t>
            </a:r>
          </a:p>
          <a:p>
            <a:r>
              <a:rPr lang="en-US" dirty="0" smtClean="0"/>
              <a:t>201</a:t>
            </a:r>
          </a:p>
          <a:p>
            <a:r>
              <a:rPr lang="en-US" smtClean="0"/>
              <a:t>228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254</a:t>
            </a:r>
          </a:p>
          <a:p>
            <a:r>
              <a:rPr lang="en-US" dirty="0" smtClean="0"/>
              <a:t>207</a:t>
            </a:r>
          </a:p>
          <a:p>
            <a:r>
              <a:rPr lang="en-US" dirty="0" smtClean="0"/>
              <a:t>144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95776-690F-4755-A25C-4E5F8A0A6DFF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95776-690F-4755-A25C-4E5F8A0A6DFF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Examp1-</a:t>
            </a:r>
            <a:r>
              <a:rPr lang="en-US" smtClean="0"/>
              <a:t>3 - for </a:t>
            </a:r>
            <a:r>
              <a:rPr lang="en-US" dirty="0" smtClean="0"/>
              <a:t>the practice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95776-690F-4755-A25C-4E5F8A0A6DF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0676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130426"/>
            <a:ext cx="5829300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886200"/>
            <a:ext cx="4800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2EE5-A37E-3748-A088-CACD2B82167E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BCB8-346D-E84E-B0AF-0696F2A0D0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207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2EE5-A37E-3748-A088-CACD2B82167E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BCB8-346D-E84E-B0AF-0696F2A0D0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4405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74639"/>
            <a:ext cx="154305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74639"/>
            <a:ext cx="451485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2EE5-A37E-3748-A088-CACD2B82167E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BCB8-346D-E84E-B0AF-0696F2A0D0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1667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2EE5-A37E-3748-A088-CACD2B82167E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BCB8-346D-E84E-B0AF-0696F2A0D0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07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4406901"/>
            <a:ext cx="58293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906713"/>
            <a:ext cx="58293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2EE5-A37E-3748-A088-CACD2B82167E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BCB8-346D-E84E-B0AF-0696F2A0D0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94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600201"/>
            <a:ext cx="30289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600201"/>
            <a:ext cx="30289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2EE5-A37E-3748-A088-CACD2B82167E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BCB8-346D-E84E-B0AF-0696F2A0D0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6396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535113"/>
            <a:ext cx="303014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174875"/>
            <a:ext cx="303014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1535113"/>
            <a:ext cx="30313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174875"/>
            <a:ext cx="30313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2EE5-A37E-3748-A088-CACD2B82167E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BCB8-346D-E84E-B0AF-0696F2A0D0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268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2EE5-A37E-3748-A088-CACD2B82167E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BCB8-346D-E84E-B0AF-0696F2A0D0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159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2EE5-A37E-3748-A088-CACD2B82167E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BCB8-346D-E84E-B0AF-0696F2A0D0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165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3050"/>
            <a:ext cx="22562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273051"/>
            <a:ext cx="38338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435101"/>
            <a:ext cx="22562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2EE5-A37E-3748-A088-CACD2B82167E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BCB8-346D-E84E-B0AF-0696F2A0D0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0829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4800600"/>
            <a:ext cx="41148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612775"/>
            <a:ext cx="41148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5367338"/>
            <a:ext cx="41148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2EE5-A37E-3748-A088-CACD2B82167E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BCB8-346D-E84E-B0AF-0696F2A0D0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201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600201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92EE5-A37E-3748-A088-CACD2B82167E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6BCB8-346D-E84E-B0AF-0696F2A0D0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2608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/>
        </p:nvSpPr>
        <p:spPr>
          <a:xfrm>
            <a:off x="342900" y="396240"/>
            <a:ext cx="1226820" cy="1778000"/>
          </a:xfrm>
          <a:prstGeom prst="triangle">
            <a:avLst/>
          </a:prstGeom>
          <a:solidFill>
            <a:srgbClr val="824100"/>
          </a:solidFill>
          <a:ln w="38100"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50800"/>
          </a:effectLst>
          <a:scene3d>
            <a:camera prst="orthographicFront"/>
            <a:lightRig rig="threePt" dir="t"/>
          </a:scene3d>
          <a:sp3d prstMaterial="plastic">
            <a:bevelT w="1016000" h="2794000" prst="coolSlant"/>
            <a:bevelB w="508000" h="508000"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>
            <a:off x="297180" y="4328160"/>
            <a:ext cx="1386840" cy="1198880"/>
          </a:xfrm>
          <a:prstGeom prst="hexagon">
            <a:avLst/>
          </a:prstGeom>
          <a:gradFill flip="none" rotWithShape="1">
            <a:gsLst>
              <a:gs pos="0">
                <a:srgbClr val="B337A3">
                  <a:shade val="30000"/>
                  <a:satMod val="115000"/>
                </a:srgbClr>
              </a:gs>
              <a:gs pos="50000">
                <a:srgbClr val="B337A3">
                  <a:shade val="67500"/>
                  <a:satMod val="115000"/>
                </a:srgbClr>
              </a:gs>
              <a:gs pos="100000">
                <a:srgbClr val="B337A3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>
            <a:noFill/>
          </a:ln>
          <a:scene3d>
            <a:camera prst="orthographicFront"/>
            <a:lightRig rig="threePt" dir="t"/>
          </a:scene3d>
          <a:sp3d prstMaterial="plastic">
            <a:bevelT w="1016000" h="2794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/>
          <p:cNvSpPr/>
          <p:nvPr/>
        </p:nvSpPr>
        <p:spPr>
          <a:xfrm>
            <a:off x="2065020" y="3718560"/>
            <a:ext cx="1150620" cy="2133600"/>
          </a:xfrm>
          <a:prstGeom prst="diamond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scene3d>
            <a:camera prst="orthographicFront"/>
            <a:lightRig rig="threePt" dir="t"/>
          </a:scene3d>
          <a:sp3d prstMaterial="plastic">
            <a:bevelT w="1016000" h="2794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hord 9"/>
          <p:cNvSpPr/>
          <p:nvPr/>
        </p:nvSpPr>
        <p:spPr>
          <a:xfrm>
            <a:off x="5234940" y="3972560"/>
            <a:ext cx="1363980" cy="1747520"/>
          </a:xfrm>
          <a:prstGeom prst="chord">
            <a:avLst>
              <a:gd name="adj1" fmla="val 1055550"/>
              <a:gd name="adj2" fmla="val 14814104"/>
            </a:avLst>
          </a:prstGeom>
          <a:gradFill flip="none" rotWithShape="1">
            <a:gsLst>
              <a:gs pos="0">
                <a:srgbClr val="37979C">
                  <a:shade val="30000"/>
                  <a:satMod val="115000"/>
                </a:srgbClr>
              </a:gs>
              <a:gs pos="50000">
                <a:srgbClr val="37979C">
                  <a:shade val="67500"/>
                  <a:satMod val="115000"/>
                </a:srgbClr>
              </a:gs>
              <a:gs pos="100000">
                <a:srgbClr val="37979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>
            <a:noFill/>
          </a:ln>
          <a:scene3d>
            <a:camera prst="orthographicFront"/>
            <a:lightRig rig="threePt" dir="t"/>
          </a:scene3d>
          <a:sp3d prstMaterial="plastic">
            <a:bevelT w="1016000" h="2794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erge 10"/>
          <p:cNvSpPr/>
          <p:nvPr/>
        </p:nvSpPr>
        <p:spPr>
          <a:xfrm rot="5400000">
            <a:off x="1767840" y="848360"/>
            <a:ext cx="1645920" cy="1249680"/>
          </a:xfrm>
          <a:prstGeom prst="flowChartMerg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>
            <a:noFill/>
          </a:ln>
          <a:scene3d>
            <a:camera prst="orthographicFront"/>
            <a:lightRig rig="threePt" dir="t"/>
          </a:scene3d>
          <a:sp3d prstMaterial="plastic">
            <a:bevelT w="1016000" h="2794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44240" y="650240"/>
            <a:ext cx="1127760" cy="1524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scene3d>
            <a:camera prst="orthographicFront"/>
            <a:lightRig rig="threePt" dir="t"/>
          </a:scene3d>
          <a:sp3d prstMaterial="plastic">
            <a:bevelT w="1016000" h="2794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gular Pentagon 12"/>
          <p:cNvSpPr/>
          <p:nvPr/>
        </p:nvSpPr>
        <p:spPr>
          <a:xfrm>
            <a:off x="3566160" y="3972560"/>
            <a:ext cx="1310640" cy="1524000"/>
          </a:xfrm>
          <a:prstGeom prst="pentagon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>
            <a:noFill/>
          </a:ln>
          <a:scene3d>
            <a:camera prst="orthographicFront"/>
            <a:lightRig rig="threePt" dir="t"/>
          </a:scene3d>
          <a:sp3d prstMaterial="plastic">
            <a:bevelT w="1016000" h="2794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amond 13"/>
          <p:cNvSpPr/>
          <p:nvPr/>
        </p:nvSpPr>
        <p:spPr>
          <a:xfrm rot="4392876">
            <a:off x="4772709" y="546046"/>
            <a:ext cx="1868860" cy="1848538"/>
          </a:xfrm>
          <a:custGeom>
            <a:avLst/>
            <a:gdLst>
              <a:gd name="connsiteX0" fmla="*/ 0 w 1534160"/>
              <a:gd name="connsiteY0" fmla="*/ 1066800 h 2133600"/>
              <a:gd name="connsiteX1" fmla="*/ 767080 w 1534160"/>
              <a:gd name="connsiteY1" fmla="*/ 0 h 2133600"/>
              <a:gd name="connsiteX2" fmla="*/ 1534160 w 1534160"/>
              <a:gd name="connsiteY2" fmla="*/ 1066800 h 2133600"/>
              <a:gd name="connsiteX3" fmla="*/ 767080 w 1534160"/>
              <a:gd name="connsiteY3" fmla="*/ 2133600 h 2133600"/>
              <a:gd name="connsiteX4" fmla="*/ 0 w 1534160"/>
              <a:gd name="connsiteY4" fmla="*/ 1066800 h 2133600"/>
              <a:gd name="connsiteX0" fmla="*/ 0 w 1687476"/>
              <a:gd name="connsiteY0" fmla="*/ 1889180 h 2133600"/>
              <a:gd name="connsiteX1" fmla="*/ 920396 w 1687476"/>
              <a:gd name="connsiteY1" fmla="*/ 0 h 2133600"/>
              <a:gd name="connsiteX2" fmla="*/ 1687476 w 1687476"/>
              <a:gd name="connsiteY2" fmla="*/ 1066800 h 2133600"/>
              <a:gd name="connsiteX3" fmla="*/ 920396 w 1687476"/>
              <a:gd name="connsiteY3" fmla="*/ 2133600 h 2133600"/>
              <a:gd name="connsiteX4" fmla="*/ 0 w 1687476"/>
              <a:gd name="connsiteY4" fmla="*/ 1889180 h 2133600"/>
              <a:gd name="connsiteX0" fmla="*/ 0 w 1687476"/>
              <a:gd name="connsiteY0" fmla="*/ 2038769 h 2283189"/>
              <a:gd name="connsiteX1" fmla="*/ 633906 w 1687476"/>
              <a:gd name="connsiteY1" fmla="*/ 0 h 2283189"/>
              <a:gd name="connsiteX2" fmla="*/ 1687476 w 1687476"/>
              <a:gd name="connsiteY2" fmla="*/ 1216389 h 2283189"/>
              <a:gd name="connsiteX3" fmla="*/ 920396 w 1687476"/>
              <a:gd name="connsiteY3" fmla="*/ 2283189 h 2283189"/>
              <a:gd name="connsiteX4" fmla="*/ 0 w 1687476"/>
              <a:gd name="connsiteY4" fmla="*/ 2038769 h 2283189"/>
              <a:gd name="connsiteX0" fmla="*/ 0 w 1554303"/>
              <a:gd name="connsiteY0" fmla="*/ 2038769 h 2283189"/>
              <a:gd name="connsiteX1" fmla="*/ 633906 w 1554303"/>
              <a:gd name="connsiteY1" fmla="*/ 0 h 2283189"/>
              <a:gd name="connsiteX2" fmla="*/ 1554303 w 1554303"/>
              <a:gd name="connsiteY2" fmla="*/ 244421 h 2283189"/>
              <a:gd name="connsiteX3" fmla="*/ 920396 w 1554303"/>
              <a:gd name="connsiteY3" fmla="*/ 2283189 h 2283189"/>
              <a:gd name="connsiteX4" fmla="*/ 0 w 1554303"/>
              <a:gd name="connsiteY4" fmla="*/ 2038769 h 2283189"/>
              <a:gd name="connsiteX0" fmla="*/ 0 w 1554303"/>
              <a:gd name="connsiteY0" fmla="*/ 2038769 h 2406813"/>
              <a:gd name="connsiteX1" fmla="*/ 633906 w 1554303"/>
              <a:gd name="connsiteY1" fmla="*/ 0 h 2406813"/>
              <a:gd name="connsiteX2" fmla="*/ 1554303 w 1554303"/>
              <a:gd name="connsiteY2" fmla="*/ 244421 h 2406813"/>
              <a:gd name="connsiteX3" fmla="*/ 1277881 w 1554303"/>
              <a:gd name="connsiteY3" fmla="*/ 2406813 h 2406813"/>
              <a:gd name="connsiteX4" fmla="*/ 0 w 1554303"/>
              <a:gd name="connsiteY4" fmla="*/ 2038769 h 2406813"/>
              <a:gd name="connsiteX0" fmla="*/ 0 w 1891573"/>
              <a:gd name="connsiteY0" fmla="*/ 2038769 h 2406813"/>
              <a:gd name="connsiteX1" fmla="*/ 633906 w 1891573"/>
              <a:gd name="connsiteY1" fmla="*/ 0 h 2406813"/>
              <a:gd name="connsiteX2" fmla="*/ 1891573 w 1891573"/>
              <a:gd name="connsiteY2" fmla="*/ 330362 h 2406813"/>
              <a:gd name="connsiteX3" fmla="*/ 1277881 w 1891573"/>
              <a:gd name="connsiteY3" fmla="*/ 2406813 h 2406813"/>
              <a:gd name="connsiteX4" fmla="*/ 0 w 1891573"/>
              <a:gd name="connsiteY4" fmla="*/ 2038769 h 2406813"/>
              <a:gd name="connsiteX0" fmla="*/ 0 w 1891573"/>
              <a:gd name="connsiteY0" fmla="*/ 2096673 h 2464717"/>
              <a:gd name="connsiteX1" fmla="*/ 651372 w 1891573"/>
              <a:gd name="connsiteY1" fmla="*/ 0 h 2464717"/>
              <a:gd name="connsiteX2" fmla="*/ 1891573 w 1891573"/>
              <a:gd name="connsiteY2" fmla="*/ 388266 h 2464717"/>
              <a:gd name="connsiteX3" fmla="*/ 1277881 w 1891573"/>
              <a:gd name="connsiteY3" fmla="*/ 2464717 h 2464717"/>
              <a:gd name="connsiteX4" fmla="*/ 0 w 1891573"/>
              <a:gd name="connsiteY4" fmla="*/ 2096673 h 2464717"/>
              <a:gd name="connsiteX0" fmla="*/ 0 w 1882840"/>
              <a:gd name="connsiteY0" fmla="*/ 2067720 h 2464717"/>
              <a:gd name="connsiteX1" fmla="*/ 642639 w 1882840"/>
              <a:gd name="connsiteY1" fmla="*/ 0 h 2464717"/>
              <a:gd name="connsiteX2" fmla="*/ 1882840 w 1882840"/>
              <a:gd name="connsiteY2" fmla="*/ 388266 h 2464717"/>
              <a:gd name="connsiteX3" fmla="*/ 1269148 w 1882840"/>
              <a:gd name="connsiteY3" fmla="*/ 2464717 h 2464717"/>
              <a:gd name="connsiteX4" fmla="*/ 0 w 1882840"/>
              <a:gd name="connsiteY4" fmla="*/ 2067720 h 2464717"/>
              <a:gd name="connsiteX0" fmla="*/ 0 w 1881466"/>
              <a:gd name="connsiteY0" fmla="*/ 2115514 h 2464717"/>
              <a:gd name="connsiteX1" fmla="*/ 641265 w 1881466"/>
              <a:gd name="connsiteY1" fmla="*/ 0 h 2464717"/>
              <a:gd name="connsiteX2" fmla="*/ 1881466 w 1881466"/>
              <a:gd name="connsiteY2" fmla="*/ 388266 h 2464717"/>
              <a:gd name="connsiteX3" fmla="*/ 1267774 w 1881466"/>
              <a:gd name="connsiteY3" fmla="*/ 2464717 h 2464717"/>
              <a:gd name="connsiteX4" fmla="*/ 0 w 1881466"/>
              <a:gd name="connsiteY4" fmla="*/ 2115514 h 2464717"/>
              <a:gd name="connsiteX0" fmla="*/ 0 w 1880540"/>
              <a:gd name="connsiteY0" fmla="*/ 2096214 h 2464717"/>
              <a:gd name="connsiteX1" fmla="*/ 640339 w 1880540"/>
              <a:gd name="connsiteY1" fmla="*/ 0 h 2464717"/>
              <a:gd name="connsiteX2" fmla="*/ 1880540 w 1880540"/>
              <a:gd name="connsiteY2" fmla="*/ 388266 h 2464717"/>
              <a:gd name="connsiteX3" fmla="*/ 1266848 w 1880540"/>
              <a:gd name="connsiteY3" fmla="*/ 2464717 h 2464717"/>
              <a:gd name="connsiteX4" fmla="*/ 0 w 1880540"/>
              <a:gd name="connsiteY4" fmla="*/ 2096214 h 2464717"/>
              <a:gd name="connsiteX0" fmla="*/ 0 w 1868860"/>
              <a:gd name="connsiteY0" fmla="*/ 2089948 h 2464717"/>
              <a:gd name="connsiteX1" fmla="*/ 628659 w 1868860"/>
              <a:gd name="connsiteY1" fmla="*/ 0 h 2464717"/>
              <a:gd name="connsiteX2" fmla="*/ 1868860 w 1868860"/>
              <a:gd name="connsiteY2" fmla="*/ 388266 h 2464717"/>
              <a:gd name="connsiteX3" fmla="*/ 1255168 w 1868860"/>
              <a:gd name="connsiteY3" fmla="*/ 2464717 h 2464717"/>
              <a:gd name="connsiteX4" fmla="*/ 0 w 1868860"/>
              <a:gd name="connsiteY4" fmla="*/ 2089948 h 2464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8860" h="2464717">
                <a:moveTo>
                  <a:pt x="0" y="2089948"/>
                </a:moveTo>
                <a:lnTo>
                  <a:pt x="628659" y="0"/>
                </a:lnTo>
                <a:lnTo>
                  <a:pt x="1868860" y="388266"/>
                </a:lnTo>
                <a:lnTo>
                  <a:pt x="1255168" y="2464717"/>
                </a:lnTo>
                <a:lnTo>
                  <a:pt x="0" y="2089948"/>
                </a:lnTo>
                <a:close/>
              </a:path>
            </a:pathLst>
          </a:cu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>
            <a:noFill/>
          </a:ln>
          <a:scene3d>
            <a:camera prst="orthographicFront"/>
            <a:lightRig rig="threePt" dir="t"/>
          </a:scene3d>
          <a:sp3d prstMaterial="plastic">
            <a:bevelT w="1016000" h="2794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411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Manual Operation 9"/>
          <p:cNvSpPr/>
          <p:nvPr/>
        </p:nvSpPr>
        <p:spPr>
          <a:xfrm>
            <a:off x="373380" y="1188720"/>
            <a:ext cx="1394460" cy="1209040"/>
          </a:xfrm>
          <a:prstGeom prst="flowChartManualOperation">
            <a:avLst/>
          </a:prstGeom>
          <a:gradFill flip="none" rotWithShape="1">
            <a:gsLst>
              <a:gs pos="0">
                <a:srgbClr val="602259"/>
              </a:gs>
              <a:gs pos="100000">
                <a:srgbClr val="602259"/>
              </a:gs>
            </a:gsLst>
            <a:lin ang="108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etal">
            <a:bevelT w="1016000" h="2794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>
            <a:off x="563880" y="3545840"/>
            <a:ext cx="1303020" cy="1635760"/>
          </a:xfrm>
          <a:prstGeom prst="rtTriangle">
            <a:avLst/>
          </a:prstGeom>
          <a:gradFill flip="none" rotWithShape="1">
            <a:gsLst>
              <a:gs pos="0">
                <a:srgbClr val="4C52C0"/>
              </a:gs>
              <a:gs pos="100000">
                <a:srgbClr val="4C52C0"/>
              </a:gs>
            </a:gsLst>
            <a:lin ang="108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etal">
            <a:bevelT w="1016000" h="2794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ocument 17"/>
          <p:cNvSpPr/>
          <p:nvPr/>
        </p:nvSpPr>
        <p:spPr>
          <a:xfrm>
            <a:off x="2206942" y="3708400"/>
            <a:ext cx="1168718" cy="1473200"/>
          </a:xfrm>
          <a:prstGeom prst="flowChartDocument">
            <a:avLst/>
          </a:prstGeom>
          <a:gradFill flip="none" rotWithShape="1">
            <a:gsLst>
              <a:gs pos="0">
                <a:srgbClr val="754CC0"/>
              </a:gs>
              <a:gs pos="100000">
                <a:srgbClr val="754CC0"/>
              </a:gs>
            </a:gsLst>
            <a:lin ang="108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etal">
            <a:bevelT w="1016000" h="2794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ardrop 19"/>
          <p:cNvSpPr/>
          <p:nvPr/>
        </p:nvSpPr>
        <p:spPr>
          <a:xfrm>
            <a:off x="2100262" y="1178560"/>
            <a:ext cx="1115378" cy="1412240"/>
          </a:xfrm>
          <a:prstGeom prst="teardrop">
            <a:avLst/>
          </a:prstGeom>
          <a:gradFill flip="none" rotWithShape="1">
            <a:gsLst>
              <a:gs pos="0">
                <a:srgbClr val="338995"/>
              </a:gs>
              <a:gs pos="100000">
                <a:srgbClr val="338995"/>
              </a:gs>
            </a:gsLst>
            <a:lin ang="108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etal">
            <a:bevelT w="1016000" h="2794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Display 26"/>
          <p:cNvSpPr/>
          <p:nvPr/>
        </p:nvSpPr>
        <p:spPr>
          <a:xfrm>
            <a:off x="3571875" y="1280160"/>
            <a:ext cx="1297304" cy="1219200"/>
          </a:xfrm>
          <a:prstGeom prst="flowChartDisplay">
            <a:avLst/>
          </a:prstGeom>
          <a:gradFill flip="none" rotWithShape="1">
            <a:gsLst>
              <a:gs pos="0">
                <a:srgbClr val="A51B46"/>
              </a:gs>
              <a:gs pos="100000">
                <a:srgbClr val="A51B46"/>
              </a:gs>
            </a:gsLst>
            <a:lin ang="108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etal">
            <a:bevelT w="1016000" h="2794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nip Same Side Corner Rectangle 31"/>
          <p:cNvSpPr/>
          <p:nvPr/>
        </p:nvSpPr>
        <p:spPr>
          <a:xfrm>
            <a:off x="5004435" y="3840480"/>
            <a:ext cx="1442085" cy="1259840"/>
          </a:xfrm>
          <a:prstGeom prst="snip2SameRect">
            <a:avLst>
              <a:gd name="adj1" fmla="val 16667"/>
              <a:gd name="adj2" fmla="val 0"/>
            </a:avLst>
          </a:prstGeom>
          <a:gradFill flip="none" rotWithShape="1">
            <a:gsLst>
              <a:gs pos="0">
                <a:srgbClr val="B5C04C"/>
              </a:gs>
              <a:gs pos="100000">
                <a:srgbClr val="B5C04C"/>
              </a:gs>
            </a:gsLst>
            <a:lin ang="108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etal">
            <a:bevelT w="1016000" h="2794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arallelogram 32"/>
          <p:cNvSpPr/>
          <p:nvPr/>
        </p:nvSpPr>
        <p:spPr>
          <a:xfrm>
            <a:off x="5234940" y="1178560"/>
            <a:ext cx="1211580" cy="1259840"/>
          </a:xfrm>
          <a:prstGeom prst="parallelogram">
            <a:avLst>
              <a:gd name="adj" fmla="val 30645"/>
            </a:avLst>
          </a:prstGeom>
          <a:gradFill flip="none" rotWithShape="1">
            <a:gsLst>
              <a:gs pos="0">
                <a:srgbClr val="C86344"/>
              </a:gs>
              <a:gs pos="100000">
                <a:srgbClr val="C86344"/>
              </a:gs>
            </a:gsLst>
            <a:lin ang="108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etal">
            <a:bevelT w="1016000" h="2794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gular Pentagon 34"/>
          <p:cNvSpPr/>
          <p:nvPr/>
        </p:nvSpPr>
        <p:spPr>
          <a:xfrm>
            <a:off x="3733800" y="3505200"/>
            <a:ext cx="845820" cy="1676400"/>
          </a:xfrm>
          <a:prstGeom prst="pentagon">
            <a:avLst/>
          </a:prstGeom>
          <a:gradFill flip="none" rotWithShape="1">
            <a:gsLst>
              <a:gs pos="0">
                <a:srgbClr val="749880"/>
              </a:gs>
              <a:gs pos="100000">
                <a:srgbClr val="749880"/>
              </a:gs>
            </a:gsLst>
            <a:lin ang="108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etal">
            <a:bevelT w="1016000" h="2794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159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Manual Operation 9"/>
          <p:cNvSpPr/>
          <p:nvPr/>
        </p:nvSpPr>
        <p:spPr>
          <a:xfrm>
            <a:off x="960120" y="1452880"/>
            <a:ext cx="4912360" cy="4165600"/>
          </a:xfrm>
          <a:prstGeom prst="flowChartManualOperation">
            <a:avLst/>
          </a:prstGeom>
          <a:gradFill flip="none" rotWithShape="1">
            <a:gsLst>
              <a:gs pos="0">
                <a:srgbClr val="602259"/>
              </a:gs>
              <a:gs pos="100000">
                <a:srgbClr val="602259"/>
              </a:gs>
            </a:gsLst>
            <a:lin ang="108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etal">
            <a:bevelT w="1778000" h="2794000" prst="ribl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159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ardrop 19"/>
          <p:cNvSpPr/>
          <p:nvPr/>
        </p:nvSpPr>
        <p:spPr>
          <a:xfrm>
            <a:off x="824071" y="965200"/>
            <a:ext cx="5078889" cy="4815840"/>
          </a:xfrm>
          <a:prstGeom prst="teardrop">
            <a:avLst/>
          </a:prstGeom>
          <a:gradFill>
            <a:gsLst>
              <a:gs pos="0">
                <a:srgbClr val="963D00"/>
              </a:gs>
              <a:gs pos="0">
                <a:srgbClr val="963D00"/>
              </a:gs>
              <a:gs pos="100000">
                <a:srgbClr val="963D00"/>
              </a:gs>
            </a:gsLst>
            <a:lin ang="2700000" scaled="1"/>
          </a:gradFill>
          <a:ln>
            <a:noFill/>
          </a:ln>
          <a:scene3d>
            <a:camera prst="orthographicFront"/>
            <a:lightRig rig="threePt" dir="t">
              <a:rot lat="0" lon="0" rev="4200000"/>
            </a:lightRig>
          </a:scene3d>
          <a:sp3d extrusionH="76200" prstMaterial="metal">
            <a:bevelT w="3810000" h="2540000" prst="riblet"/>
            <a:extrusionClr>
              <a:srgbClr val="33957E"/>
            </a:extrusion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159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ardrop 19"/>
          <p:cNvSpPr/>
          <p:nvPr/>
        </p:nvSpPr>
        <p:spPr>
          <a:xfrm rot="7984713">
            <a:off x="821435" y="243841"/>
            <a:ext cx="5078889" cy="4815840"/>
          </a:xfrm>
          <a:prstGeom prst="teardrop">
            <a:avLst>
              <a:gd name="adj" fmla="val 115438"/>
            </a:avLst>
          </a:prstGeom>
          <a:gradFill>
            <a:gsLst>
              <a:gs pos="0">
                <a:srgbClr val="963D00"/>
              </a:gs>
              <a:gs pos="0">
                <a:srgbClr val="963D00"/>
              </a:gs>
              <a:gs pos="100000">
                <a:srgbClr val="963D00"/>
              </a:gs>
            </a:gsLst>
            <a:lin ang="2700000" scaled="1"/>
          </a:gradFill>
          <a:ln>
            <a:noFill/>
          </a:ln>
          <a:scene3d>
            <a:camera prst="orthographicFront"/>
            <a:lightRig rig="threePt" dir="t">
              <a:rot lat="0" lon="0" rev="4200000"/>
            </a:lightRig>
          </a:scene3d>
          <a:sp3d extrusionH="76200" prstMaterial="metal">
            <a:bevelT w="3810000" h="2540000" prst="riblet"/>
            <a:extrusionClr>
              <a:srgbClr val="33957E"/>
            </a:extrusion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159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lowchart: Display 26"/>
          <p:cNvSpPr/>
          <p:nvPr/>
        </p:nvSpPr>
        <p:spPr>
          <a:xfrm rot="1934065">
            <a:off x="1012727" y="1623428"/>
            <a:ext cx="4756865" cy="3801728"/>
          </a:xfrm>
          <a:prstGeom prst="flowChartDisplay">
            <a:avLst/>
          </a:prstGeom>
          <a:gradFill flip="none" rotWithShape="1">
            <a:gsLst>
              <a:gs pos="0">
                <a:srgbClr val="877D41">
                  <a:shade val="30000"/>
                  <a:satMod val="115000"/>
                </a:srgbClr>
              </a:gs>
              <a:gs pos="50000">
                <a:srgbClr val="877D41">
                  <a:shade val="67500"/>
                  <a:satMod val="115000"/>
                </a:srgbClr>
              </a:gs>
              <a:gs pos="100000">
                <a:srgbClr val="877D41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etal">
            <a:bevelT w="1397000" h="27940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159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rallelogram 32"/>
          <p:cNvSpPr/>
          <p:nvPr/>
        </p:nvSpPr>
        <p:spPr>
          <a:xfrm>
            <a:off x="632460" y="1320800"/>
            <a:ext cx="5382260" cy="4348480"/>
          </a:xfrm>
          <a:prstGeom prst="parallelogram">
            <a:avLst>
              <a:gd name="adj" fmla="val 37421"/>
            </a:avLst>
          </a:prstGeom>
          <a:gradFill flip="none" rotWithShape="1">
            <a:gsLst>
              <a:gs pos="0">
                <a:srgbClr val="C86344"/>
              </a:gs>
              <a:gs pos="100000">
                <a:srgbClr val="C86344"/>
              </a:gs>
            </a:gsLst>
            <a:lin ang="108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etal">
            <a:bevelT w="1905000" h="27940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159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Triangle 11"/>
          <p:cNvSpPr/>
          <p:nvPr/>
        </p:nvSpPr>
        <p:spPr>
          <a:xfrm>
            <a:off x="840740" y="568960"/>
            <a:ext cx="5336540" cy="5232400"/>
          </a:xfrm>
          <a:prstGeom prst="rtTriangle">
            <a:avLst/>
          </a:prstGeom>
          <a:gradFill flip="none" rotWithShape="1">
            <a:gsLst>
              <a:gs pos="0">
                <a:srgbClr val="4557FD">
                  <a:shade val="30000"/>
                  <a:satMod val="115000"/>
                </a:srgbClr>
              </a:gs>
              <a:gs pos="50000">
                <a:srgbClr val="4557FD">
                  <a:shade val="67500"/>
                  <a:satMod val="115000"/>
                </a:srgbClr>
              </a:gs>
              <a:gs pos="100000">
                <a:srgbClr val="4557FD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etal">
            <a:bevelT w="2286000" h="2794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159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Document 17"/>
          <p:cNvSpPr/>
          <p:nvPr/>
        </p:nvSpPr>
        <p:spPr>
          <a:xfrm>
            <a:off x="970121" y="944880"/>
            <a:ext cx="4882039" cy="4724400"/>
          </a:xfrm>
          <a:prstGeom prst="flowChartDocument">
            <a:avLst/>
          </a:prstGeom>
          <a:gradFill flip="none" rotWithShape="1">
            <a:gsLst>
              <a:gs pos="0">
                <a:srgbClr val="671E9E">
                  <a:shade val="30000"/>
                  <a:satMod val="115000"/>
                </a:srgbClr>
              </a:gs>
              <a:gs pos="50000">
                <a:srgbClr val="671E9E">
                  <a:shade val="67500"/>
                  <a:satMod val="115000"/>
                </a:srgbClr>
              </a:gs>
              <a:gs pos="100000">
                <a:srgbClr val="671E9E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etal">
            <a:bevelT w="2032000" h="2794000" prst="ribl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159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gular Pentagon 34"/>
          <p:cNvSpPr/>
          <p:nvPr/>
        </p:nvSpPr>
        <p:spPr>
          <a:xfrm>
            <a:off x="1592580" y="233680"/>
            <a:ext cx="4056380" cy="6136640"/>
          </a:xfrm>
          <a:prstGeom prst="pentagon">
            <a:avLst/>
          </a:prstGeom>
          <a:gradFill flip="none" rotWithShape="1">
            <a:gsLst>
              <a:gs pos="0">
                <a:srgbClr val="ACB2A0">
                  <a:shade val="30000"/>
                  <a:satMod val="115000"/>
                </a:srgbClr>
              </a:gs>
              <a:gs pos="50000">
                <a:srgbClr val="ACB2A0">
                  <a:shade val="67500"/>
                  <a:satMod val="115000"/>
                </a:srgbClr>
              </a:gs>
              <a:gs pos="100000">
                <a:srgbClr val="ACB2A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etal">
            <a:bevelT w="1016000" h="2794000" prst="convex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159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nip Same Side Corner Rectangle 31"/>
          <p:cNvSpPr/>
          <p:nvPr/>
        </p:nvSpPr>
        <p:spPr>
          <a:xfrm>
            <a:off x="1263015" y="995680"/>
            <a:ext cx="4284345" cy="4714240"/>
          </a:xfrm>
          <a:prstGeom prst="snip2SameRect">
            <a:avLst>
              <a:gd name="adj1" fmla="val 16667"/>
              <a:gd name="adj2" fmla="val 0"/>
            </a:avLst>
          </a:prstGeom>
          <a:gradFill flip="none" rotWithShape="1">
            <a:gsLst>
              <a:gs pos="0">
                <a:srgbClr val="B5C04C"/>
              </a:gs>
              <a:gs pos="100000">
                <a:srgbClr val="B5C04C"/>
              </a:gs>
            </a:gsLst>
            <a:lin ang="108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etal">
            <a:bevelT w="762000" h="27940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159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/>
        </p:nvSpPr>
        <p:spPr>
          <a:xfrm>
            <a:off x="759460" y="975360"/>
            <a:ext cx="5255260" cy="4643120"/>
          </a:xfrm>
          <a:prstGeom prst="triangle">
            <a:avLst/>
          </a:prstGeom>
          <a:solidFill>
            <a:srgbClr val="BE202F"/>
          </a:solidFill>
          <a:ln w="38100"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50800"/>
          </a:effectLst>
          <a:scene3d>
            <a:camera prst="orthographicFront"/>
            <a:lightRig rig="threePt" dir="t">
              <a:rot lat="0" lon="0" rev="0"/>
            </a:lightRig>
          </a:scene3d>
          <a:sp3d extrusionH="76200" prstMaterial="plastic">
            <a:bevelT w="1524000" h="2794000" prst="coolSlant"/>
            <a:bevelB w="254000" h="254000"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411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nip Diagonal Corner Rectangle 18"/>
          <p:cNvSpPr/>
          <p:nvPr/>
        </p:nvSpPr>
        <p:spPr>
          <a:xfrm>
            <a:off x="3636296" y="995680"/>
            <a:ext cx="1249680" cy="1198880"/>
          </a:xfrm>
          <a:prstGeom prst="snip2DiagRect">
            <a:avLst/>
          </a:prstGeom>
          <a:gradFill flip="none" rotWithShape="1">
            <a:gsLst>
              <a:gs pos="0">
                <a:srgbClr val="963D00"/>
              </a:gs>
              <a:gs pos="50000">
                <a:srgbClr val="963D00"/>
              </a:gs>
            </a:gsLst>
            <a:lin ang="10800000" scaled="1"/>
            <a:tileRect/>
          </a:gradFill>
          <a:ln w="38100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prstMaterial="plastic">
            <a:bevelT w="1016000" h="2794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Off-page Connector 21"/>
          <p:cNvSpPr/>
          <p:nvPr/>
        </p:nvSpPr>
        <p:spPr>
          <a:xfrm>
            <a:off x="5273040" y="3917294"/>
            <a:ext cx="1127760" cy="1625600"/>
          </a:xfrm>
          <a:prstGeom prst="flowChartOffpageConnector">
            <a:avLst/>
          </a:prstGeom>
          <a:gradFill flip="none" rotWithShape="1">
            <a:gsLst>
              <a:gs pos="0">
                <a:srgbClr val="22DEDE">
                  <a:shade val="30000"/>
                  <a:satMod val="115000"/>
                </a:srgbClr>
              </a:gs>
              <a:gs pos="50000">
                <a:srgbClr val="22DEDE">
                  <a:shade val="67500"/>
                  <a:satMod val="115000"/>
                </a:srgbClr>
              </a:gs>
              <a:gs pos="100000">
                <a:srgbClr val="22DEDE">
                  <a:shade val="100000"/>
                  <a:satMod val="115000"/>
                </a:srgbClr>
              </a:gs>
            </a:gsLst>
            <a:lin ang="10800000" scaled="1"/>
            <a:tileRect/>
          </a:gradFill>
          <a:ln w="38100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prstMaterial="plastic">
            <a:bevelT w="1016000" h="2794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Merge 22"/>
          <p:cNvSpPr/>
          <p:nvPr/>
        </p:nvSpPr>
        <p:spPr>
          <a:xfrm>
            <a:off x="480060" y="741680"/>
            <a:ext cx="1234440" cy="1686560"/>
          </a:xfrm>
          <a:prstGeom prst="flowChartMerge">
            <a:avLst/>
          </a:prstGeom>
          <a:gradFill flip="none" rotWithShape="1">
            <a:gsLst>
              <a:gs pos="0">
                <a:srgbClr val="A53967">
                  <a:shade val="30000"/>
                  <a:satMod val="115000"/>
                </a:srgbClr>
              </a:gs>
              <a:gs pos="50000">
                <a:srgbClr val="A53967">
                  <a:shade val="67500"/>
                  <a:satMod val="115000"/>
                </a:srgbClr>
              </a:gs>
              <a:gs pos="100000">
                <a:srgbClr val="A53967">
                  <a:shade val="100000"/>
                  <a:satMod val="115000"/>
                </a:srgbClr>
              </a:gs>
            </a:gsLst>
            <a:lin ang="10800000" scaled="1"/>
            <a:tileRect/>
          </a:gradFill>
          <a:ln w="38100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prstMaterial="plastic">
            <a:bevelT w="1016000" h="2794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hord 23"/>
          <p:cNvSpPr/>
          <p:nvPr/>
        </p:nvSpPr>
        <p:spPr>
          <a:xfrm rot="11836624">
            <a:off x="3616398" y="3792345"/>
            <a:ext cx="1201880" cy="1734937"/>
          </a:xfrm>
          <a:prstGeom prst="chord">
            <a:avLst/>
          </a:prstGeom>
          <a:gradFill flip="none" rotWithShape="1">
            <a:gsLst>
              <a:gs pos="0">
                <a:srgbClr val="9D9241">
                  <a:shade val="30000"/>
                  <a:satMod val="115000"/>
                </a:srgbClr>
              </a:gs>
              <a:gs pos="50000">
                <a:srgbClr val="9D9241">
                  <a:shade val="67500"/>
                  <a:satMod val="115000"/>
                </a:srgbClr>
              </a:gs>
              <a:gs pos="100000">
                <a:srgbClr val="9D9241">
                  <a:shade val="100000"/>
                  <a:satMod val="115000"/>
                </a:srgbClr>
              </a:gs>
            </a:gsLst>
            <a:lin ang="0" scaled="1"/>
            <a:tileRect/>
          </a:gradFill>
          <a:ln w="38100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prstMaterial="plastic">
            <a:bevelT w="1016000" h="2794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amond 24"/>
          <p:cNvSpPr/>
          <p:nvPr/>
        </p:nvSpPr>
        <p:spPr>
          <a:xfrm rot="19982046">
            <a:off x="5340658" y="543373"/>
            <a:ext cx="1203960" cy="1947649"/>
          </a:xfrm>
          <a:prstGeom prst="diamond">
            <a:avLst/>
          </a:prstGeom>
          <a:gradFill flip="none" rotWithShape="1">
            <a:gsLst>
              <a:gs pos="0">
                <a:srgbClr val="B04EA9">
                  <a:tint val="66000"/>
                  <a:satMod val="160000"/>
                  <a:shade val="30000"/>
                  <a:satMod val="115000"/>
                </a:srgbClr>
              </a:gs>
              <a:gs pos="50000">
                <a:srgbClr val="B04EA9">
                  <a:tint val="66000"/>
                  <a:satMod val="160000"/>
                  <a:shade val="67500"/>
                  <a:satMod val="115000"/>
                </a:srgbClr>
              </a:gs>
              <a:gs pos="100000">
                <a:srgbClr val="B04EA9">
                  <a:tint val="66000"/>
                  <a:satMod val="160000"/>
                  <a:shade val="100000"/>
                  <a:satMod val="115000"/>
                </a:srgbClr>
              </a:gs>
            </a:gsLst>
            <a:lin ang="10800000" scaled="1"/>
            <a:tileRect/>
          </a:gradFill>
          <a:ln w="38100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prstMaterial="plastic">
            <a:bevelT w="1016000" h="2794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Merge 25"/>
          <p:cNvSpPr/>
          <p:nvPr/>
        </p:nvSpPr>
        <p:spPr>
          <a:xfrm rot="16200000">
            <a:off x="1782615" y="4048104"/>
            <a:ext cx="1899920" cy="1089660"/>
          </a:xfrm>
          <a:prstGeom prst="flowChartMerge">
            <a:avLst/>
          </a:prstGeom>
          <a:gradFill flip="none" rotWithShape="1">
            <a:gsLst>
              <a:gs pos="0">
                <a:srgbClr val="3C5E55"/>
              </a:gs>
              <a:gs pos="50000">
                <a:srgbClr val="3C5E55"/>
              </a:gs>
              <a:gs pos="100000">
                <a:srgbClr val="3C5E55"/>
              </a:gs>
            </a:gsLst>
            <a:lin ang="8100000" scaled="1"/>
            <a:tileRect/>
          </a:gradFill>
          <a:ln w="38100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prstMaterial="plastic">
            <a:bevelT w="1016000" h="2794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71500" y="3497946"/>
            <a:ext cx="914400" cy="2044949"/>
          </a:xfrm>
          <a:prstGeom prst="rect">
            <a:avLst/>
          </a:prstGeom>
          <a:gradFill flip="none" rotWithShape="1">
            <a:gsLst>
              <a:gs pos="0">
                <a:srgbClr val="A2008B"/>
              </a:gs>
              <a:gs pos="50000">
                <a:srgbClr val="A20085"/>
              </a:gs>
            </a:gsLst>
            <a:lin ang="10800000" scaled="1"/>
            <a:tileRect/>
          </a:gradFill>
          <a:ln w="38100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prstMaterial="plastic">
            <a:bevelT w="1016000" h="2794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935480" y="995680"/>
            <a:ext cx="1258105" cy="1198880"/>
          </a:xfrm>
          <a:prstGeom prst="ellipse">
            <a:avLst/>
          </a:prstGeom>
          <a:gradFill flip="none" rotWithShape="1">
            <a:gsLst>
              <a:gs pos="0">
                <a:srgbClr val="E9E402">
                  <a:shade val="30000"/>
                  <a:satMod val="115000"/>
                </a:srgbClr>
              </a:gs>
              <a:gs pos="50000">
                <a:srgbClr val="E9E402">
                  <a:shade val="67500"/>
                  <a:satMod val="115000"/>
                </a:srgbClr>
              </a:gs>
              <a:gs pos="100000">
                <a:srgbClr val="E9E402">
                  <a:shade val="100000"/>
                  <a:satMod val="115000"/>
                </a:srgbClr>
              </a:gs>
            </a:gsLst>
            <a:lin ang="10800000" scaled="1"/>
            <a:tileRect/>
          </a:gradFill>
          <a:ln w="38100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prstMaterial="plastic">
            <a:bevelT w="1016000" h="2794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159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lowchart: Merge 22"/>
          <p:cNvSpPr/>
          <p:nvPr/>
        </p:nvSpPr>
        <p:spPr>
          <a:xfrm>
            <a:off x="734060" y="701040"/>
            <a:ext cx="5260340" cy="5313680"/>
          </a:xfrm>
          <a:prstGeom prst="flowChartMerge">
            <a:avLst/>
          </a:prstGeom>
          <a:gradFill flip="none" rotWithShape="1">
            <a:gsLst>
              <a:gs pos="0">
                <a:srgbClr val="A53967">
                  <a:shade val="30000"/>
                  <a:satMod val="115000"/>
                </a:srgbClr>
              </a:gs>
              <a:gs pos="50000">
                <a:srgbClr val="A53967">
                  <a:shade val="67500"/>
                  <a:satMod val="115000"/>
                </a:srgbClr>
              </a:gs>
              <a:gs pos="100000">
                <a:srgbClr val="A53967">
                  <a:shade val="100000"/>
                  <a:satMod val="115000"/>
                </a:srgbClr>
              </a:gs>
            </a:gsLst>
            <a:lin ang="10800000" scaled="1"/>
            <a:tileRect/>
          </a:gradFill>
          <a:ln w="38100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prstMaterial="plastic">
            <a:bevelT w="1016000" h="2794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159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/>
          <p:nvPr/>
        </p:nvSpPr>
        <p:spPr>
          <a:xfrm>
            <a:off x="538480" y="1442720"/>
            <a:ext cx="5943600" cy="4013200"/>
          </a:xfrm>
          <a:prstGeom prst="ellipse">
            <a:avLst/>
          </a:prstGeom>
          <a:gradFill flip="none" rotWithShape="1">
            <a:gsLst>
              <a:gs pos="0">
                <a:srgbClr val="E9E402">
                  <a:shade val="30000"/>
                  <a:satMod val="115000"/>
                </a:srgbClr>
              </a:gs>
              <a:gs pos="50000">
                <a:srgbClr val="E9E402">
                  <a:shade val="67500"/>
                  <a:satMod val="115000"/>
                </a:srgbClr>
              </a:gs>
              <a:gs pos="100000">
                <a:srgbClr val="E9E402">
                  <a:shade val="100000"/>
                  <a:satMod val="115000"/>
                </a:srgbClr>
              </a:gs>
            </a:gsLst>
            <a:lin ang="10800000" scaled="1"/>
            <a:tileRect/>
          </a:gradFill>
          <a:ln w="38100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prstMaterial="plastic">
            <a:bevelT w="2032000" h="27940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159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nip Diagonal Corner Rectangle 18"/>
          <p:cNvSpPr/>
          <p:nvPr/>
        </p:nvSpPr>
        <p:spPr>
          <a:xfrm>
            <a:off x="894080" y="1259840"/>
            <a:ext cx="4917440" cy="4277360"/>
          </a:xfrm>
          <a:prstGeom prst="snip2DiagRect">
            <a:avLst>
              <a:gd name="adj1" fmla="val 0"/>
              <a:gd name="adj2" fmla="val 23793"/>
            </a:avLst>
          </a:prstGeom>
          <a:solidFill>
            <a:srgbClr val="CC6A6A"/>
          </a:solidFill>
          <a:ln w="38100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prstMaterial="plastic">
            <a:bevelT w="1905000" h="2794000"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159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iamond 24"/>
          <p:cNvSpPr/>
          <p:nvPr/>
        </p:nvSpPr>
        <p:spPr>
          <a:xfrm rot="19982046">
            <a:off x="1220187" y="51837"/>
            <a:ext cx="4739055" cy="6517934"/>
          </a:xfrm>
          <a:prstGeom prst="diamond">
            <a:avLst/>
          </a:prstGeom>
          <a:gradFill flip="none" rotWithShape="1">
            <a:gsLst>
              <a:gs pos="0">
                <a:srgbClr val="B04EA9">
                  <a:tint val="66000"/>
                  <a:satMod val="160000"/>
                  <a:shade val="30000"/>
                  <a:satMod val="115000"/>
                </a:srgbClr>
              </a:gs>
              <a:gs pos="50000">
                <a:srgbClr val="B04EA9">
                  <a:tint val="66000"/>
                  <a:satMod val="160000"/>
                  <a:shade val="67500"/>
                  <a:satMod val="115000"/>
                </a:srgbClr>
              </a:gs>
              <a:gs pos="100000">
                <a:srgbClr val="B04EA9">
                  <a:tint val="66000"/>
                  <a:satMod val="160000"/>
                  <a:shade val="100000"/>
                  <a:satMod val="115000"/>
                </a:srgbClr>
              </a:gs>
            </a:gsLst>
            <a:lin ang="10800000" scaled="1"/>
            <a:tileRect/>
          </a:gradFill>
          <a:ln w="38100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prstMaterial="plastic">
            <a:bevelT w="1276350" h="2794000" prst="hardEdg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159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1887220" y="721360"/>
            <a:ext cx="3121660" cy="5252720"/>
          </a:xfrm>
          <a:prstGeom prst="rect">
            <a:avLst/>
          </a:prstGeom>
          <a:gradFill flip="none" rotWithShape="1">
            <a:gsLst>
              <a:gs pos="0">
                <a:srgbClr val="A2008B"/>
              </a:gs>
              <a:gs pos="50000">
                <a:srgbClr val="A20085"/>
              </a:gs>
            </a:gsLst>
            <a:lin ang="10800000" scaled="1"/>
            <a:tileRect/>
          </a:gradFill>
          <a:ln w="38100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prstMaterial="plastic">
            <a:bevelT w="1397000" h="2794000" prst="convex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159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lowchart: Merge 25"/>
          <p:cNvSpPr/>
          <p:nvPr/>
        </p:nvSpPr>
        <p:spPr>
          <a:xfrm rot="16200000">
            <a:off x="1044650" y="1420568"/>
            <a:ext cx="5734707" cy="4002233"/>
          </a:xfrm>
          <a:prstGeom prst="flowChartMerge">
            <a:avLst/>
          </a:prstGeom>
          <a:gradFill flip="none" rotWithShape="1">
            <a:gsLst>
              <a:gs pos="0">
                <a:srgbClr val="3C5E55"/>
              </a:gs>
              <a:gs pos="50000">
                <a:srgbClr val="3C5E55"/>
              </a:gs>
              <a:gs pos="100000">
                <a:srgbClr val="3C5E55"/>
              </a:gs>
            </a:gsLst>
            <a:lin ang="8100000" scaled="1"/>
            <a:tileRect/>
          </a:gradFill>
          <a:ln w="38100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prstMaterial="plastic">
            <a:bevelT w="1270000" h="27940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159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ord 23"/>
          <p:cNvSpPr/>
          <p:nvPr/>
        </p:nvSpPr>
        <p:spPr>
          <a:xfrm rot="11836624">
            <a:off x="1119305" y="682127"/>
            <a:ext cx="4768227" cy="5480801"/>
          </a:xfrm>
          <a:prstGeom prst="chord">
            <a:avLst/>
          </a:prstGeom>
          <a:gradFill flip="none" rotWithShape="1">
            <a:gsLst>
              <a:gs pos="0">
                <a:srgbClr val="9D9241">
                  <a:shade val="30000"/>
                  <a:satMod val="115000"/>
                </a:srgbClr>
              </a:gs>
              <a:gs pos="50000">
                <a:srgbClr val="9D9241">
                  <a:shade val="67500"/>
                  <a:satMod val="115000"/>
                </a:srgbClr>
              </a:gs>
              <a:gs pos="100000">
                <a:srgbClr val="9D9241">
                  <a:shade val="100000"/>
                  <a:satMod val="115000"/>
                </a:srgbClr>
              </a:gs>
            </a:gsLst>
            <a:lin ang="0" scaled="1"/>
            <a:tileRect/>
          </a:gradFill>
          <a:ln w="38100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prstMaterial="plastic">
            <a:bevelT w="2032000" h="27940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159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lowchart: Off-page Connector 21"/>
          <p:cNvSpPr/>
          <p:nvPr/>
        </p:nvSpPr>
        <p:spPr>
          <a:xfrm>
            <a:off x="1506220" y="894080"/>
            <a:ext cx="4020820" cy="5232400"/>
          </a:xfrm>
          <a:prstGeom prst="flowChartOffpageConnector">
            <a:avLst/>
          </a:prstGeom>
          <a:gradFill flip="none" rotWithShape="1">
            <a:gsLst>
              <a:gs pos="0">
                <a:srgbClr val="22DEDE">
                  <a:shade val="30000"/>
                  <a:satMod val="115000"/>
                </a:srgbClr>
              </a:gs>
              <a:gs pos="50000">
                <a:srgbClr val="22DEDE">
                  <a:shade val="67500"/>
                  <a:satMod val="115000"/>
                </a:srgbClr>
              </a:gs>
              <a:gs pos="100000">
                <a:srgbClr val="22DEDE">
                  <a:shade val="100000"/>
                  <a:satMod val="115000"/>
                </a:srgbClr>
              </a:gs>
            </a:gsLst>
            <a:lin ang="10800000" scaled="1"/>
            <a:tileRect/>
          </a:gradFill>
          <a:ln w="38100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prstMaterial="plastic">
            <a:bevelT w="1016000" h="2794000" prst="convex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159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nip Same Side Corner Rectangle 31"/>
          <p:cNvSpPr/>
          <p:nvPr/>
        </p:nvSpPr>
        <p:spPr>
          <a:xfrm>
            <a:off x="4832871" y="1046480"/>
            <a:ext cx="1442085" cy="1259840"/>
          </a:xfrm>
          <a:prstGeom prst="snip2SameRect">
            <a:avLst>
              <a:gd name="adj1" fmla="val 20699"/>
              <a:gd name="adj2" fmla="val 34677"/>
            </a:avLst>
          </a:prstGeom>
          <a:gradFill flip="none" rotWithShape="1">
            <a:gsLst>
              <a:gs pos="0">
                <a:srgbClr val="783C30"/>
              </a:gs>
              <a:gs pos="100000">
                <a:srgbClr val="783C30"/>
              </a:gs>
            </a:gsLst>
            <a:lin ang="108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etal">
            <a:bevelT w="1016000" h="2794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arallelogram 32"/>
          <p:cNvSpPr/>
          <p:nvPr/>
        </p:nvSpPr>
        <p:spPr>
          <a:xfrm rot="13549402">
            <a:off x="4786142" y="4061187"/>
            <a:ext cx="1615440" cy="944880"/>
          </a:xfrm>
          <a:prstGeom prst="parallelogram">
            <a:avLst>
              <a:gd name="adj" fmla="val 26752"/>
            </a:avLst>
          </a:prstGeom>
          <a:gradFill flip="none" rotWithShape="1">
            <a:gsLst>
              <a:gs pos="0">
                <a:srgbClr val="8C3030"/>
              </a:gs>
              <a:gs pos="100000">
                <a:srgbClr val="8C3030"/>
              </a:gs>
            </a:gsLst>
            <a:lin ang="108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etal">
            <a:bevelT w="1016000" h="2794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/>
          <p:cNvSpPr/>
          <p:nvPr/>
        </p:nvSpPr>
        <p:spPr>
          <a:xfrm>
            <a:off x="3002280" y="883920"/>
            <a:ext cx="1386840" cy="1554480"/>
          </a:xfrm>
          <a:prstGeom prst="hexagon">
            <a:avLst>
              <a:gd name="adj" fmla="val 43790"/>
              <a:gd name="vf" fmla="val 115470"/>
            </a:avLst>
          </a:prstGeom>
          <a:gradFill flip="none" rotWithShape="1">
            <a:gsLst>
              <a:gs pos="0">
                <a:srgbClr val="194479"/>
              </a:gs>
              <a:gs pos="50000">
                <a:srgbClr val="194479"/>
              </a:gs>
            </a:gsLst>
            <a:lin ang="2700000" scaled="1"/>
            <a:tileRect/>
          </a:gradFill>
          <a:ln w="38100">
            <a:noFill/>
          </a:ln>
          <a:scene3d>
            <a:camera prst="orthographicFront"/>
            <a:lightRig rig="threePt" dir="t"/>
          </a:scene3d>
          <a:sp3d prstMaterial="plastic">
            <a:bevelT w="1016000" h="2794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nip Same Side Corner Rectangle 12"/>
          <p:cNvSpPr/>
          <p:nvPr/>
        </p:nvSpPr>
        <p:spPr>
          <a:xfrm>
            <a:off x="3154680" y="3688080"/>
            <a:ext cx="1234440" cy="1595120"/>
          </a:xfrm>
          <a:prstGeom prst="snip2SameRect">
            <a:avLst>
              <a:gd name="adj1" fmla="val 26344"/>
              <a:gd name="adj2" fmla="val 31451"/>
            </a:avLst>
          </a:prstGeom>
          <a:gradFill flip="none" rotWithShape="1">
            <a:gsLst>
              <a:gs pos="0">
                <a:srgbClr val="71782A"/>
              </a:gs>
              <a:gs pos="100000">
                <a:srgbClr val="71782A"/>
              </a:gs>
            </a:gsLst>
            <a:lin ang="108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etal">
            <a:bevelT w="1016000" h="2794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159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Merge 10"/>
          <p:cNvSpPr/>
          <p:nvPr/>
        </p:nvSpPr>
        <p:spPr>
          <a:xfrm rot="5400000">
            <a:off x="377190" y="1220470"/>
            <a:ext cx="5516880" cy="4376420"/>
          </a:xfrm>
          <a:prstGeom prst="flowChartMerg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>
            <a:noFill/>
          </a:ln>
          <a:scene3d>
            <a:camera prst="orthographicFront"/>
            <a:lightRig rig="threePt" dir="t"/>
          </a:scene3d>
          <a:sp3d prstMaterial="plastic">
            <a:bevelT w="1397000" h="2794000" prst="convex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411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xagon 10"/>
          <p:cNvSpPr/>
          <p:nvPr/>
        </p:nvSpPr>
        <p:spPr>
          <a:xfrm>
            <a:off x="1155700" y="822960"/>
            <a:ext cx="4645660" cy="5161280"/>
          </a:xfrm>
          <a:prstGeom prst="hexagon">
            <a:avLst>
              <a:gd name="adj" fmla="val 43790"/>
              <a:gd name="vf" fmla="val 115470"/>
            </a:avLst>
          </a:prstGeom>
          <a:gradFill flip="none" rotWithShape="1">
            <a:gsLst>
              <a:gs pos="0">
                <a:srgbClr val="194479"/>
              </a:gs>
              <a:gs pos="50000">
                <a:srgbClr val="194479"/>
              </a:gs>
            </a:gsLst>
            <a:lin ang="2700000" scaled="1"/>
            <a:tileRect/>
          </a:gradFill>
          <a:ln w="38100">
            <a:noFill/>
          </a:ln>
          <a:scene3d>
            <a:camera prst="orthographicFront"/>
            <a:lightRig rig="threePt" dir="t"/>
          </a:scene3d>
          <a:sp3d prstMaterial="plastic">
            <a:bevelT w="1270000" h="2794000" prst="convex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159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nip Same Side Corner Rectangle 31"/>
          <p:cNvSpPr/>
          <p:nvPr/>
        </p:nvSpPr>
        <p:spPr>
          <a:xfrm>
            <a:off x="1149871" y="1005840"/>
            <a:ext cx="4722609" cy="4886960"/>
          </a:xfrm>
          <a:prstGeom prst="snip2SameRect">
            <a:avLst>
              <a:gd name="adj1" fmla="val 20699"/>
              <a:gd name="adj2" fmla="val 34677"/>
            </a:avLst>
          </a:prstGeom>
          <a:gradFill flip="none" rotWithShape="1">
            <a:gsLst>
              <a:gs pos="0">
                <a:srgbClr val="FFC9E4">
                  <a:shade val="30000"/>
                  <a:satMod val="115000"/>
                </a:srgbClr>
              </a:gs>
              <a:gs pos="50000">
                <a:srgbClr val="FFC9E4">
                  <a:shade val="67500"/>
                  <a:satMod val="115000"/>
                </a:srgbClr>
              </a:gs>
              <a:gs pos="100000">
                <a:srgbClr val="FFC9E4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etal">
            <a:bevelT w="2286000" h="27940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159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Same Side Corner Rectangle 12"/>
          <p:cNvSpPr/>
          <p:nvPr/>
        </p:nvSpPr>
        <p:spPr>
          <a:xfrm>
            <a:off x="1595120" y="711200"/>
            <a:ext cx="3992880" cy="5506720"/>
          </a:xfrm>
          <a:prstGeom prst="snip2SameRect">
            <a:avLst>
              <a:gd name="adj1" fmla="val 26344"/>
              <a:gd name="adj2" fmla="val 31451"/>
            </a:avLst>
          </a:prstGeom>
          <a:gradFill flip="none" rotWithShape="1">
            <a:gsLst>
              <a:gs pos="0">
                <a:srgbClr val="71782A"/>
              </a:gs>
              <a:gs pos="100000">
                <a:srgbClr val="71782A"/>
              </a:gs>
            </a:gsLst>
            <a:lin ang="108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etal">
            <a:bevelT w="1016000" h="27940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159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rallelogram 32"/>
          <p:cNvSpPr/>
          <p:nvPr/>
        </p:nvSpPr>
        <p:spPr>
          <a:xfrm rot="13549402">
            <a:off x="712215" y="1771242"/>
            <a:ext cx="5874479" cy="3239465"/>
          </a:xfrm>
          <a:prstGeom prst="parallelogram">
            <a:avLst>
              <a:gd name="adj" fmla="val 26752"/>
            </a:avLst>
          </a:prstGeom>
          <a:gradFill flip="none" rotWithShape="1">
            <a:gsLst>
              <a:gs pos="0">
                <a:srgbClr val="8C3030"/>
              </a:gs>
              <a:gs pos="100000">
                <a:srgbClr val="8C3030"/>
              </a:gs>
            </a:gsLst>
            <a:lin ang="108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etal">
            <a:bevelT w="2032000" h="2794000" prst="artDeco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159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Diagonal Corner Rectangle 1"/>
          <p:cNvSpPr/>
          <p:nvPr/>
        </p:nvSpPr>
        <p:spPr>
          <a:xfrm>
            <a:off x="762001" y="1457568"/>
            <a:ext cx="1645919" cy="1255151"/>
          </a:xfrm>
          <a:prstGeom prst="snip2DiagRect">
            <a:avLst>
              <a:gd name="adj1" fmla="val 0"/>
              <a:gd name="adj2" fmla="val 23793"/>
            </a:avLst>
          </a:prstGeom>
          <a:solidFill>
            <a:srgbClr val="CC6A6A"/>
          </a:solidFill>
          <a:ln w="38100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prstMaterial="plastic">
            <a:bevelT w="571500" h="2794000"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Off-page Connector 2"/>
          <p:cNvSpPr/>
          <p:nvPr/>
        </p:nvSpPr>
        <p:spPr>
          <a:xfrm>
            <a:off x="2921825" y="1274688"/>
            <a:ext cx="1182815" cy="1580272"/>
          </a:xfrm>
          <a:prstGeom prst="flowChartOffpageConnector">
            <a:avLst/>
          </a:prstGeom>
          <a:gradFill flip="none" rotWithShape="1">
            <a:gsLst>
              <a:gs pos="0">
                <a:srgbClr val="22DEDE">
                  <a:shade val="30000"/>
                  <a:satMod val="115000"/>
                </a:srgbClr>
              </a:gs>
              <a:gs pos="50000">
                <a:srgbClr val="22DEDE">
                  <a:shade val="67500"/>
                  <a:satMod val="115000"/>
                </a:srgbClr>
              </a:gs>
              <a:gs pos="100000">
                <a:srgbClr val="22DEDE">
                  <a:shade val="100000"/>
                  <a:satMod val="115000"/>
                </a:srgbClr>
              </a:gs>
            </a:gsLst>
            <a:lin ang="10800000" scaled="1"/>
            <a:tileRect/>
          </a:gradFill>
          <a:ln w="38100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prstMaterial="plastic">
            <a:bevelT w="279400" h="2794000" prst="convex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 rot="19982046">
            <a:off x="4930700" y="1091069"/>
            <a:ext cx="1270928" cy="1863980"/>
          </a:xfrm>
          <a:prstGeom prst="diamond">
            <a:avLst/>
          </a:prstGeom>
          <a:gradFill flip="none" rotWithShape="1">
            <a:gsLst>
              <a:gs pos="0">
                <a:srgbClr val="B04EA9">
                  <a:tint val="66000"/>
                  <a:satMod val="160000"/>
                  <a:shade val="30000"/>
                  <a:satMod val="115000"/>
                </a:srgbClr>
              </a:gs>
              <a:gs pos="50000">
                <a:srgbClr val="B04EA9">
                  <a:tint val="66000"/>
                  <a:satMod val="160000"/>
                  <a:shade val="67500"/>
                  <a:satMod val="115000"/>
                </a:srgbClr>
              </a:gs>
              <a:gs pos="100000">
                <a:srgbClr val="B04EA9">
                  <a:tint val="66000"/>
                  <a:satMod val="160000"/>
                  <a:shade val="100000"/>
                  <a:satMod val="115000"/>
                </a:srgbClr>
              </a:gs>
            </a:gsLst>
            <a:lin ang="10800000" scaled="1"/>
            <a:tileRect/>
          </a:gradFill>
          <a:ln w="38100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prstMaterial="plastic">
            <a:bevelT w="444500" h="2794000" prst="ribl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1061720" y="843280"/>
            <a:ext cx="4831080" cy="489712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scene3d>
            <a:camera prst="orthographicFront"/>
            <a:lightRig rig="threePt" dir="t"/>
          </a:scene3d>
          <a:sp3d prstMaterial="plastic">
            <a:bevelT w="1524000" h="2794000" prst="ribl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411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amond 13"/>
          <p:cNvSpPr/>
          <p:nvPr/>
        </p:nvSpPr>
        <p:spPr>
          <a:xfrm rot="4392876">
            <a:off x="1095792" y="304693"/>
            <a:ext cx="4825000" cy="6266869"/>
          </a:xfrm>
          <a:custGeom>
            <a:avLst/>
            <a:gdLst>
              <a:gd name="connsiteX0" fmla="*/ 0 w 1534160"/>
              <a:gd name="connsiteY0" fmla="*/ 1066800 h 2133600"/>
              <a:gd name="connsiteX1" fmla="*/ 767080 w 1534160"/>
              <a:gd name="connsiteY1" fmla="*/ 0 h 2133600"/>
              <a:gd name="connsiteX2" fmla="*/ 1534160 w 1534160"/>
              <a:gd name="connsiteY2" fmla="*/ 1066800 h 2133600"/>
              <a:gd name="connsiteX3" fmla="*/ 767080 w 1534160"/>
              <a:gd name="connsiteY3" fmla="*/ 2133600 h 2133600"/>
              <a:gd name="connsiteX4" fmla="*/ 0 w 1534160"/>
              <a:gd name="connsiteY4" fmla="*/ 1066800 h 2133600"/>
              <a:gd name="connsiteX0" fmla="*/ 0 w 1687476"/>
              <a:gd name="connsiteY0" fmla="*/ 1889180 h 2133600"/>
              <a:gd name="connsiteX1" fmla="*/ 920396 w 1687476"/>
              <a:gd name="connsiteY1" fmla="*/ 0 h 2133600"/>
              <a:gd name="connsiteX2" fmla="*/ 1687476 w 1687476"/>
              <a:gd name="connsiteY2" fmla="*/ 1066800 h 2133600"/>
              <a:gd name="connsiteX3" fmla="*/ 920396 w 1687476"/>
              <a:gd name="connsiteY3" fmla="*/ 2133600 h 2133600"/>
              <a:gd name="connsiteX4" fmla="*/ 0 w 1687476"/>
              <a:gd name="connsiteY4" fmla="*/ 1889180 h 2133600"/>
              <a:gd name="connsiteX0" fmla="*/ 0 w 1687476"/>
              <a:gd name="connsiteY0" fmla="*/ 2038769 h 2283189"/>
              <a:gd name="connsiteX1" fmla="*/ 633906 w 1687476"/>
              <a:gd name="connsiteY1" fmla="*/ 0 h 2283189"/>
              <a:gd name="connsiteX2" fmla="*/ 1687476 w 1687476"/>
              <a:gd name="connsiteY2" fmla="*/ 1216389 h 2283189"/>
              <a:gd name="connsiteX3" fmla="*/ 920396 w 1687476"/>
              <a:gd name="connsiteY3" fmla="*/ 2283189 h 2283189"/>
              <a:gd name="connsiteX4" fmla="*/ 0 w 1687476"/>
              <a:gd name="connsiteY4" fmla="*/ 2038769 h 2283189"/>
              <a:gd name="connsiteX0" fmla="*/ 0 w 1554303"/>
              <a:gd name="connsiteY0" fmla="*/ 2038769 h 2283189"/>
              <a:gd name="connsiteX1" fmla="*/ 633906 w 1554303"/>
              <a:gd name="connsiteY1" fmla="*/ 0 h 2283189"/>
              <a:gd name="connsiteX2" fmla="*/ 1554303 w 1554303"/>
              <a:gd name="connsiteY2" fmla="*/ 244421 h 2283189"/>
              <a:gd name="connsiteX3" fmla="*/ 920396 w 1554303"/>
              <a:gd name="connsiteY3" fmla="*/ 2283189 h 2283189"/>
              <a:gd name="connsiteX4" fmla="*/ 0 w 1554303"/>
              <a:gd name="connsiteY4" fmla="*/ 2038769 h 2283189"/>
              <a:gd name="connsiteX0" fmla="*/ 0 w 1554303"/>
              <a:gd name="connsiteY0" fmla="*/ 2038769 h 2406813"/>
              <a:gd name="connsiteX1" fmla="*/ 633906 w 1554303"/>
              <a:gd name="connsiteY1" fmla="*/ 0 h 2406813"/>
              <a:gd name="connsiteX2" fmla="*/ 1554303 w 1554303"/>
              <a:gd name="connsiteY2" fmla="*/ 244421 h 2406813"/>
              <a:gd name="connsiteX3" fmla="*/ 1277881 w 1554303"/>
              <a:gd name="connsiteY3" fmla="*/ 2406813 h 2406813"/>
              <a:gd name="connsiteX4" fmla="*/ 0 w 1554303"/>
              <a:gd name="connsiteY4" fmla="*/ 2038769 h 2406813"/>
              <a:gd name="connsiteX0" fmla="*/ 0 w 1891573"/>
              <a:gd name="connsiteY0" fmla="*/ 2038769 h 2406813"/>
              <a:gd name="connsiteX1" fmla="*/ 633906 w 1891573"/>
              <a:gd name="connsiteY1" fmla="*/ 0 h 2406813"/>
              <a:gd name="connsiteX2" fmla="*/ 1891573 w 1891573"/>
              <a:gd name="connsiteY2" fmla="*/ 330362 h 2406813"/>
              <a:gd name="connsiteX3" fmla="*/ 1277881 w 1891573"/>
              <a:gd name="connsiteY3" fmla="*/ 2406813 h 2406813"/>
              <a:gd name="connsiteX4" fmla="*/ 0 w 1891573"/>
              <a:gd name="connsiteY4" fmla="*/ 2038769 h 2406813"/>
              <a:gd name="connsiteX0" fmla="*/ 0 w 1891573"/>
              <a:gd name="connsiteY0" fmla="*/ 2096673 h 2464717"/>
              <a:gd name="connsiteX1" fmla="*/ 651372 w 1891573"/>
              <a:gd name="connsiteY1" fmla="*/ 0 h 2464717"/>
              <a:gd name="connsiteX2" fmla="*/ 1891573 w 1891573"/>
              <a:gd name="connsiteY2" fmla="*/ 388266 h 2464717"/>
              <a:gd name="connsiteX3" fmla="*/ 1277881 w 1891573"/>
              <a:gd name="connsiteY3" fmla="*/ 2464717 h 2464717"/>
              <a:gd name="connsiteX4" fmla="*/ 0 w 1891573"/>
              <a:gd name="connsiteY4" fmla="*/ 2096673 h 2464717"/>
              <a:gd name="connsiteX0" fmla="*/ 0 w 1882840"/>
              <a:gd name="connsiteY0" fmla="*/ 2067720 h 2464717"/>
              <a:gd name="connsiteX1" fmla="*/ 642639 w 1882840"/>
              <a:gd name="connsiteY1" fmla="*/ 0 h 2464717"/>
              <a:gd name="connsiteX2" fmla="*/ 1882840 w 1882840"/>
              <a:gd name="connsiteY2" fmla="*/ 388266 h 2464717"/>
              <a:gd name="connsiteX3" fmla="*/ 1269148 w 1882840"/>
              <a:gd name="connsiteY3" fmla="*/ 2464717 h 2464717"/>
              <a:gd name="connsiteX4" fmla="*/ 0 w 1882840"/>
              <a:gd name="connsiteY4" fmla="*/ 2067720 h 2464717"/>
              <a:gd name="connsiteX0" fmla="*/ 0 w 1881466"/>
              <a:gd name="connsiteY0" fmla="*/ 2115514 h 2464717"/>
              <a:gd name="connsiteX1" fmla="*/ 641265 w 1881466"/>
              <a:gd name="connsiteY1" fmla="*/ 0 h 2464717"/>
              <a:gd name="connsiteX2" fmla="*/ 1881466 w 1881466"/>
              <a:gd name="connsiteY2" fmla="*/ 388266 h 2464717"/>
              <a:gd name="connsiteX3" fmla="*/ 1267774 w 1881466"/>
              <a:gd name="connsiteY3" fmla="*/ 2464717 h 2464717"/>
              <a:gd name="connsiteX4" fmla="*/ 0 w 1881466"/>
              <a:gd name="connsiteY4" fmla="*/ 2115514 h 2464717"/>
              <a:gd name="connsiteX0" fmla="*/ 0 w 1880540"/>
              <a:gd name="connsiteY0" fmla="*/ 2096214 h 2464717"/>
              <a:gd name="connsiteX1" fmla="*/ 640339 w 1880540"/>
              <a:gd name="connsiteY1" fmla="*/ 0 h 2464717"/>
              <a:gd name="connsiteX2" fmla="*/ 1880540 w 1880540"/>
              <a:gd name="connsiteY2" fmla="*/ 388266 h 2464717"/>
              <a:gd name="connsiteX3" fmla="*/ 1266848 w 1880540"/>
              <a:gd name="connsiteY3" fmla="*/ 2464717 h 2464717"/>
              <a:gd name="connsiteX4" fmla="*/ 0 w 1880540"/>
              <a:gd name="connsiteY4" fmla="*/ 2096214 h 2464717"/>
              <a:gd name="connsiteX0" fmla="*/ 0 w 1868860"/>
              <a:gd name="connsiteY0" fmla="*/ 2089948 h 2464717"/>
              <a:gd name="connsiteX1" fmla="*/ 628659 w 1868860"/>
              <a:gd name="connsiteY1" fmla="*/ 0 h 2464717"/>
              <a:gd name="connsiteX2" fmla="*/ 1868860 w 1868860"/>
              <a:gd name="connsiteY2" fmla="*/ 388266 h 2464717"/>
              <a:gd name="connsiteX3" fmla="*/ 1255168 w 1868860"/>
              <a:gd name="connsiteY3" fmla="*/ 2464717 h 2464717"/>
              <a:gd name="connsiteX4" fmla="*/ 0 w 1868860"/>
              <a:gd name="connsiteY4" fmla="*/ 2089948 h 2464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8860" h="2464717">
                <a:moveTo>
                  <a:pt x="0" y="2089948"/>
                </a:moveTo>
                <a:lnTo>
                  <a:pt x="628659" y="0"/>
                </a:lnTo>
                <a:lnTo>
                  <a:pt x="1868860" y="388266"/>
                </a:lnTo>
                <a:lnTo>
                  <a:pt x="1255168" y="2464717"/>
                </a:lnTo>
                <a:lnTo>
                  <a:pt x="0" y="2089948"/>
                </a:lnTo>
                <a:close/>
              </a:path>
            </a:pathLst>
          </a:custGeom>
          <a:gradFill flip="none" rotWithShape="1">
            <a:gsLst>
              <a:gs pos="0">
                <a:srgbClr val="25FFC6">
                  <a:shade val="30000"/>
                  <a:satMod val="115000"/>
                </a:srgbClr>
              </a:gs>
              <a:gs pos="50000">
                <a:srgbClr val="25FFC6">
                  <a:shade val="67500"/>
                  <a:satMod val="115000"/>
                </a:srgbClr>
              </a:gs>
              <a:gs pos="100000">
                <a:srgbClr val="25FFC6">
                  <a:shade val="100000"/>
                  <a:satMod val="115000"/>
                </a:srgbClr>
              </a:gs>
            </a:gsLst>
            <a:lin ang="10800000" scaled="1"/>
            <a:tileRect/>
          </a:gradFill>
          <a:ln w="38100">
            <a:noFill/>
          </a:ln>
          <a:scene3d>
            <a:camera prst="orthographicFront"/>
            <a:lightRig rig="threePt" dir="t"/>
          </a:scene3d>
          <a:sp3d prstMaterial="plastic">
            <a:bevelT w="1016000" h="2794000" prst="convex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411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xagon 7"/>
          <p:cNvSpPr/>
          <p:nvPr/>
        </p:nvSpPr>
        <p:spPr>
          <a:xfrm>
            <a:off x="924560" y="1127760"/>
            <a:ext cx="5059680" cy="4429760"/>
          </a:xfrm>
          <a:prstGeom prst="hexagon">
            <a:avLst/>
          </a:prstGeom>
          <a:gradFill flip="none" rotWithShape="1">
            <a:gsLst>
              <a:gs pos="0">
                <a:srgbClr val="B337A3">
                  <a:shade val="30000"/>
                  <a:satMod val="115000"/>
                </a:srgbClr>
              </a:gs>
              <a:gs pos="50000">
                <a:srgbClr val="B337A3">
                  <a:shade val="67500"/>
                  <a:satMod val="115000"/>
                </a:srgbClr>
              </a:gs>
              <a:gs pos="100000">
                <a:srgbClr val="B337A3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>
            <a:noFill/>
          </a:ln>
          <a:scene3d>
            <a:camera prst="orthographicFront"/>
            <a:lightRig rig="threePt" dir="t"/>
          </a:scene3d>
          <a:sp3d prstMaterial="plastic">
            <a:bevelT w="1905000" h="2794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411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mond 8"/>
          <p:cNvSpPr/>
          <p:nvPr/>
        </p:nvSpPr>
        <p:spPr>
          <a:xfrm>
            <a:off x="1026160" y="721360"/>
            <a:ext cx="4785360" cy="5354320"/>
          </a:xfrm>
          <a:prstGeom prst="diamond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scene3d>
            <a:camera prst="orthographicFront"/>
            <a:lightRig rig="threePt" dir="t"/>
          </a:scene3d>
          <a:sp3d prstMaterial="plastic">
            <a:bevelT w="1524000" h="2794000" prst="ribl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411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gular Pentagon 12"/>
          <p:cNvSpPr/>
          <p:nvPr/>
        </p:nvSpPr>
        <p:spPr>
          <a:xfrm>
            <a:off x="1313180" y="1229360"/>
            <a:ext cx="4427220" cy="4155440"/>
          </a:xfrm>
          <a:prstGeom prst="pentagon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>
            <a:noFill/>
          </a:ln>
          <a:scene3d>
            <a:camera prst="orthographicFront"/>
            <a:lightRig rig="threePt" dir="t"/>
          </a:scene3d>
          <a:sp3d prstMaterial="plastic">
            <a:bevelT w="2794000" h="2794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411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ord 9"/>
          <p:cNvSpPr/>
          <p:nvPr/>
        </p:nvSpPr>
        <p:spPr>
          <a:xfrm>
            <a:off x="1117600" y="701040"/>
            <a:ext cx="5049520" cy="5232400"/>
          </a:xfrm>
          <a:prstGeom prst="chord">
            <a:avLst>
              <a:gd name="adj1" fmla="val 1055550"/>
              <a:gd name="adj2" fmla="val 14814104"/>
            </a:avLst>
          </a:prstGeom>
          <a:gradFill flip="none" rotWithShape="1">
            <a:gsLst>
              <a:gs pos="0">
                <a:srgbClr val="37979C">
                  <a:shade val="30000"/>
                  <a:satMod val="115000"/>
                </a:srgbClr>
              </a:gs>
              <a:gs pos="50000">
                <a:srgbClr val="37979C">
                  <a:shade val="67500"/>
                  <a:satMod val="115000"/>
                </a:srgbClr>
              </a:gs>
              <a:gs pos="100000">
                <a:srgbClr val="37979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>
            <a:noFill/>
          </a:ln>
          <a:scene3d>
            <a:camera prst="orthographicFront"/>
            <a:lightRig rig="threePt" dir="t"/>
          </a:scene3d>
          <a:sp3d prstMaterial="plastic">
            <a:bevelT w="1397000" h="27940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411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57</Words>
  <Application>Microsoft Office PowerPoint</Application>
  <PresentationFormat>Custom</PresentationFormat>
  <Paragraphs>59</Paragraphs>
  <Slides>34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Åke</dc:creator>
  <cp:lastModifiedBy>jesmaa</cp:lastModifiedBy>
  <cp:revision>80</cp:revision>
  <dcterms:created xsi:type="dcterms:W3CDTF">2015-04-16T15:28:44Z</dcterms:created>
  <dcterms:modified xsi:type="dcterms:W3CDTF">2015-05-01T14:33:01Z</dcterms:modified>
</cp:coreProperties>
</file>