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13" r:id="rId2"/>
    <p:sldId id="428" r:id="rId3"/>
    <p:sldId id="429" r:id="rId4"/>
    <p:sldId id="430" r:id="rId5"/>
    <p:sldId id="431" r:id="rId6"/>
    <p:sldId id="464" r:id="rId7"/>
    <p:sldId id="465" r:id="rId8"/>
    <p:sldId id="466" r:id="rId9"/>
    <p:sldId id="467" r:id="rId10"/>
    <p:sldId id="470" r:id="rId11"/>
    <p:sldId id="468" r:id="rId12"/>
    <p:sldId id="469" r:id="rId13"/>
    <p:sldId id="472" r:id="rId14"/>
    <p:sldId id="4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6407"/>
    <a:srgbClr val="6868FF"/>
    <a:srgbClr val="E6E6E6"/>
    <a:srgbClr val="B4B4B4"/>
    <a:srgbClr val="6E3C07"/>
    <a:srgbClr val="6464FF"/>
    <a:srgbClr val="0000FF"/>
    <a:srgbClr val="DF7307"/>
    <a:srgbClr val="DF7505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79582" autoAdjust="0"/>
  </p:normalViewPr>
  <p:slideViewPr>
    <p:cSldViewPr snapToGrid="0">
      <p:cViewPr varScale="1">
        <p:scale>
          <a:sx n="70" d="100"/>
          <a:sy n="70" d="100"/>
        </p:scale>
        <p:origin x="917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905D4-AC56-4DA8-A1BA-574436FAFBF4}" type="datetimeFigureOut">
              <a:rPr lang="nl-NL" smtClean="0"/>
              <a:t>23-11-2020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16CF4-0E2D-45D7-8750-1A619BC27CD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6845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Oyster_big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3859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OysterOrangeLeft.png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7670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OysterOrangeRight.png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2636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OysterOrangeLeft.png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3531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OysterOrangeRight.png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7854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Oyster_medium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1021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Oyster_small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9658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Oyster_verysmall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7106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OysterOrangeLeft.png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2086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OysterOrangeRight.png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4266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Oyster_small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8037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Oyster_small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8065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Oyster.png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263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BFB38-8057-4169-B709-619C16DCF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DF2AE-EC18-4E16-A854-5087B157C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69470-983D-40AC-ABE8-62849D6E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91B9-B99D-462B-8E7F-120102B5FA6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A0E5A-8A91-4DD2-853E-4FFFF4DA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2601C-0067-47B5-BC32-ABC267C7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A35C-F3CA-49EB-96AA-E394FC647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4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68CF-7C0D-444B-B187-413DD9CF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F95CC-CA22-4961-8B27-CFCF03AE9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0DC56-6A77-46E6-B345-F64214B5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91B9-B99D-462B-8E7F-120102B5FA6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45E69-4052-46EE-A49F-7962677E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8E81-7AE0-4A08-83C2-7587CB69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A35C-F3CA-49EB-96AA-E394FC647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8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946545-6C1A-4FFB-B976-F4FC068A3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61AF5-55D2-4E7D-B2B8-0EE225131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F61A9-9532-40DB-8E36-74726AF7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91B9-B99D-462B-8E7F-120102B5FA6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4F806-D205-4CC2-ACED-4A65DA07B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E5A58-113B-4F1C-B0B4-944B645F4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A35C-F3CA-49EB-96AA-E394FC647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9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2EF3-0AD6-4302-9ED4-090B0B93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F102A-D356-4EA3-9CE6-D2DD7F6DD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101DE-1721-4FDF-B068-35B681B3E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91B9-B99D-462B-8E7F-120102B5FA6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3FEE5-E3C9-4E63-9371-A6F9C19D2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4052E-EF74-45D8-83BB-5F545D4C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A35C-F3CA-49EB-96AA-E394FC647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9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9E2D-8511-4448-BF51-89363755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BA7A6-9FE6-457D-82AE-506988FAB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8DEBE-240C-4E2D-9477-1C0133FE0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91B9-B99D-462B-8E7F-120102B5FA6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100BD-DBE4-43E3-9326-7819B6AF7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168CF-AD4F-421D-AAFA-56A1D0E0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A35C-F3CA-49EB-96AA-E394FC647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8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B0E0D-B9CE-48FF-981B-2BAE3CB2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1F672-B812-4FEB-836C-6D8C596AB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B7A03-C7F0-43D5-8415-05FC77C63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A6548-06C8-4B8D-9396-C5A64BF4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91B9-B99D-462B-8E7F-120102B5FA6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626CD-9409-4FFE-BA52-D534AF1A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2A49E-A6E9-49BD-BBCA-0FB1DF95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A35C-F3CA-49EB-96AA-E394FC647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3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220D-BD3B-4CB2-97B9-4801C888B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52241-4A93-4C50-B1FE-84FFA54CB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87710-6BDF-429A-B84B-F18E00E3A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F165E8-B8C4-45C4-A2C2-E2FE19740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9C03D-D492-4D2D-A400-7EAD1AEAA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F0F274-0DE7-4B5E-8498-A7620E47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91B9-B99D-462B-8E7F-120102B5FA6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B648B-A0DF-4074-B5D6-CA095B1DC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13F52-85F5-45E1-B75F-2B5B3FBF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A35C-F3CA-49EB-96AA-E394FC647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7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A707B-234D-4864-BFAE-FCDBD923D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F9C0A-4615-4134-BAB8-D4EED059E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91B9-B99D-462B-8E7F-120102B5FA6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D153D-EB9B-49F2-9868-194EE3D0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17981-91F7-4090-A27F-CD7053C9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A35C-F3CA-49EB-96AA-E394FC647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1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86F05A-F142-4374-977D-73C4A803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91B9-B99D-462B-8E7F-120102B5FA6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198398-B1AB-403E-AEDA-0AA6C1453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0849E-D5FD-4878-8116-28C76BEA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A35C-F3CA-49EB-96AA-E394FC647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6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FBA6-A3FF-4B76-83E0-0C3E91CFF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27FAA-83EA-4B46-A4DA-65A6999E7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C4073-3010-4CE8-9CE2-4E1A94C8B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CDCAA-0334-4CC1-ACEA-F397676A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91B9-B99D-462B-8E7F-120102B5FA6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C7609-D958-407E-A8D0-29DDE543E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97ADF-7F36-4A55-BF74-AD644E27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A35C-F3CA-49EB-96AA-E394FC647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0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1E8F-48D0-45A2-9CA7-F4117DE62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605BF-A703-4AB9-94F3-CDEA7DBEA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DD6C4-1778-41DB-B9F7-A844C4B3B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3241E-1AF0-43A1-A375-6E767D457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91B9-B99D-462B-8E7F-120102B5FA6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4F3AF-5A5E-49D8-82B9-AC1609CF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9D666-98B4-4215-B980-4840E0D7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A35C-F3CA-49EB-96AA-E394FC647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1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8B742A-8306-476C-9BC9-69CF83F4C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83CE8-0AAF-4BE1-AC1A-4AC5FC768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BB911-7EA6-4106-A57D-2170D35ED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B91B9-B99D-462B-8E7F-120102B5FA6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32161-C21B-4BA0-8C0F-61B652AFB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F5385-81F6-4B06-87B6-5346B4119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A35C-F3CA-49EB-96AA-E394FC647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5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4A8A-B49B-4808-90D0-07792B56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B59B47-B872-42DE-A331-D372BD346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4" y="65258"/>
            <a:ext cx="9037663" cy="5083685"/>
          </a:xfrm>
        </p:spPr>
      </p:pic>
    </p:spTree>
    <p:extLst>
      <p:ext uri="{BB962C8B-B14F-4D97-AF65-F5344CB8AC3E}">
        <p14:creationId xmlns:p14="http://schemas.microsoft.com/office/powerpoint/2010/main" val="290795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672ADAF-B24F-435A-8CFD-1156D8100930}"/>
              </a:ext>
            </a:extLst>
          </p:cNvPr>
          <p:cNvSpPr>
            <a:spLocks noChangeAspect="1"/>
          </p:cNvSpPr>
          <p:nvPr/>
        </p:nvSpPr>
        <p:spPr>
          <a:xfrm>
            <a:off x="1596000" y="1086081"/>
            <a:ext cx="9000000" cy="468583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03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672ADAF-B24F-435A-8CFD-1156D8100930}"/>
              </a:ext>
            </a:extLst>
          </p:cNvPr>
          <p:cNvSpPr>
            <a:spLocks noChangeAspect="1"/>
          </p:cNvSpPr>
          <p:nvPr/>
        </p:nvSpPr>
        <p:spPr>
          <a:xfrm>
            <a:off x="1596000" y="1086081"/>
            <a:ext cx="9000000" cy="468583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Moon 7">
            <a:extLst>
              <a:ext uri="{FF2B5EF4-FFF2-40B4-BE49-F238E27FC236}">
                <a16:creationId xmlns:a16="http://schemas.microsoft.com/office/drawing/2014/main" id="{4D4A849C-B911-49C8-AC75-E8E6D26CC849}"/>
              </a:ext>
            </a:extLst>
          </p:cNvPr>
          <p:cNvSpPr/>
          <p:nvPr/>
        </p:nvSpPr>
        <p:spPr>
          <a:xfrm>
            <a:off x="3075759" y="2024742"/>
            <a:ext cx="843098" cy="2928257"/>
          </a:xfrm>
          <a:prstGeom prst="moon">
            <a:avLst/>
          </a:prstGeom>
          <a:solidFill>
            <a:srgbClr val="C8640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Moon 8">
            <a:extLst>
              <a:ext uri="{FF2B5EF4-FFF2-40B4-BE49-F238E27FC236}">
                <a16:creationId xmlns:a16="http://schemas.microsoft.com/office/drawing/2014/main" id="{233F6567-B0C4-4B5C-8E22-3521E1248FF9}"/>
              </a:ext>
            </a:extLst>
          </p:cNvPr>
          <p:cNvSpPr/>
          <p:nvPr/>
        </p:nvSpPr>
        <p:spPr>
          <a:xfrm flipH="1">
            <a:off x="8273145" y="2024742"/>
            <a:ext cx="842400" cy="2928257"/>
          </a:xfrm>
          <a:prstGeom prst="moon">
            <a:avLst/>
          </a:prstGeom>
          <a:solidFill>
            <a:srgbClr val="6868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868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561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672ADAF-B24F-435A-8CFD-1156D8100930}"/>
              </a:ext>
            </a:extLst>
          </p:cNvPr>
          <p:cNvSpPr>
            <a:spLocks noChangeAspect="1"/>
          </p:cNvSpPr>
          <p:nvPr/>
        </p:nvSpPr>
        <p:spPr>
          <a:xfrm>
            <a:off x="1596000" y="1086081"/>
            <a:ext cx="9000000" cy="468583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Moon 7">
            <a:extLst>
              <a:ext uri="{FF2B5EF4-FFF2-40B4-BE49-F238E27FC236}">
                <a16:creationId xmlns:a16="http://schemas.microsoft.com/office/drawing/2014/main" id="{4D4A849C-B911-49C8-AC75-E8E6D26CC849}"/>
              </a:ext>
            </a:extLst>
          </p:cNvPr>
          <p:cNvSpPr/>
          <p:nvPr/>
        </p:nvSpPr>
        <p:spPr>
          <a:xfrm>
            <a:off x="3075759" y="2024742"/>
            <a:ext cx="843098" cy="2928257"/>
          </a:xfrm>
          <a:prstGeom prst="moon">
            <a:avLst/>
          </a:prstGeom>
          <a:solidFill>
            <a:srgbClr val="6868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Moon 8">
            <a:extLst>
              <a:ext uri="{FF2B5EF4-FFF2-40B4-BE49-F238E27FC236}">
                <a16:creationId xmlns:a16="http://schemas.microsoft.com/office/drawing/2014/main" id="{233F6567-B0C4-4B5C-8E22-3521E1248FF9}"/>
              </a:ext>
            </a:extLst>
          </p:cNvPr>
          <p:cNvSpPr/>
          <p:nvPr/>
        </p:nvSpPr>
        <p:spPr>
          <a:xfrm flipH="1">
            <a:off x="8273145" y="2024742"/>
            <a:ext cx="842400" cy="2928257"/>
          </a:xfrm>
          <a:prstGeom prst="moon">
            <a:avLst/>
          </a:prstGeom>
          <a:solidFill>
            <a:srgbClr val="C8640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868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579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ord 5"/>
          <p:cNvSpPr/>
          <p:nvPr/>
        </p:nvSpPr>
        <p:spPr>
          <a:xfrm flipH="1">
            <a:off x="4996544" y="1459884"/>
            <a:ext cx="4680857" cy="3960000"/>
          </a:xfrm>
          <a:prstGeom prst="chord">
            <a:avLst>
              <a:gd name="adj1" fmla="val 5401748"/>
              <a:gd name="adj2" fmla="val 16200000"/>
            </a:avLst>
          </a:prstGeom>
          <a:solidFill>
            <a:srgbClr val="6868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hord 1"/>
          <p:cNvSpPr/>
          <p:nvPr/>
        </p:nvSpPr>
        <p:spPr>
          <a:xfrm>
            <a:off x="2514599" y="1448999"/>
            <a:ext cx="4680858" cy="3960000"/>
          </a:xfrm>
          <a:prstGeom prst="chord">
            <a:avLst>
              <a:gd name="adj1" fmla="val 5401748"/>
              <a:gd name="adj2" fmla="val 16200000"/>
            </a:avLst>
          </a:prstGeom>
          <a:solidFill>
            <a:srgbClr val="C8640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72ADAF-B24F-435A-8CFD-1156D8100930}"/>
              </a:ext>
            </a:extLst>
          </p:cNvPr>
          <p:cNvSpPr>
            <a:spLocks noChangeAspect="1"/>
          </p:cNvSpPr>
          <p:nvPr/>
        </p:nvSpPr>
        <p:spPr>
          <a:xfrm>
            <a:off x="1596000" y="1086081"/>
            <a:ext cx="9000000" cy="468583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52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ord 5"/>
          <p:cNvSpPr/>
          <p:nvPr/>
        </p:nvSpPr>
        <p:spPr>
          <a:xfrm flipH="1">
            <a:off x="4996544" y="1459884"/>
            <a:ext cx="4680857" cy="3960000"/>
          </a:xfrm>
          <a:prstGeom prst="chord">
            <a:avLst>
              <a:gd name="adj1" fmla="val 5401748"/>
              <a:gd name="adj2" fmla="val 16200000"/>
            </a:avLst>
          </a:prstGeom>
          <a:solidFill>
            <a:srgbClr val="C8640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hord 1"/>
          <p:cNvSpPr/>
          <p:nvPr/>
        </p:nvSpPr>
        <p:spPr>
          <a:xfrm>
            <a:off x="2514599" y="1448999"/>
            <a:ext cx="4680858" cy="3960000"/>
          </a:xfrm>
          <a:prstGeom prst="chord">
            <a:avLst>
              <a:gd name="adj1" fmla="val 5401748"/>
              <a:gd name="adj2" fmla="val 16200000"/>
            </a:avLst>
          </a:prstGeom>
          <a:solidFill>
            <a:srgbClr val="6868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72ADAF-B24F-435A-8CFD-1156D8100930}"/>
              </a:ext>
            </a:extLst>
          </p:cNvPr>
          <p:cNvSpPr>
            <a:spLocks noChangeAspect="1"/>
          </p:cNvSpPr>
          <p:nvPr/>
        </p:nvSpPr>
        <p:spPr>
          <a:xfrm>
            <a:off x="1596000" y="1086081"/>
            <a:ext cx="9000000" cy="468583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32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672ADAF-B24F-435A-8CFD-1156D8100930}"/>
              </a:ext>
            </a:extLst>
          </p:cNvPr>
          <p:cNvSpPr/>
          <p:nvPr/>
        </p:nvSpPr>
        <p:spPr>
          <a:xfrm>
            <a:off x="43815" y="741265"/>
            <a:ext cx="12104370" cy="5375469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86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672ADAF-B24F-435A-8CFD-1156D8100930}"/>
              </a:ext>
            </a:extLst>
          </p:cNvPr>
          <p:cNvSpPr>
            <a:spLocks noChangeAspect="1"/>
          </p:cNvSpPr>
          <p:nvPr/>
        </p:nvSpPr>
        <p:spPr>
          <a:xfrm>
            <a:off x="1416000" y="1346738"/>
            <a:ext cx="9360000" cy="4164523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1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672ADAF-B24F-435A-8CFD-1156D8100930}"/>
              </a:ext>
            </a:extLst>
          </p:cNvPr>
          <p:cNvSpPr>
            <a:spLocks noChangeAspect="1"/>
          </p:cNvSpPr>
          <p:nvPr/>
        </p:nvSpPr>
        <p:spPr>
          <a:xfrm>
            <a:off x="2856000" y="1987434"/>
            <a:ext cx="6480000" cy="2883131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29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672ADAF-B24F-435A-8CFD-1156D8100930}"/>
              </a:ext>
            </a:extLst>
          </p:cNvPr>
          <p:cNvSpPr>
            <a:spLocks noChangeAspect="1"/>
          </p:cNvSpPr>
          <p:nvPr/>
        </p:nvSpPr>
        <p:spPr>
          <a:xfrm>
            <a:off x="3576000" y="2307782"/>
            <a:ext cx="5040000" cy="2242435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50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672ADAF-B24F-435A-8CFD-1156D8100930}"/>
              </a:ext>
            </a:extLst>
          </p:cNvPr>
          <p:cNvSpPr/>
          <p:nvPr/>
        </p:nvSpPr>
        <p:spPr>
          <a:xfrm>
            <a:off x="43815" y="45721"/>
            <a:ext cx="12104370" cy="676275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oon 1">
            <a:extLst>
              <a:ext uri="{FF2B5EF4-FFF2-40B4-BE49-F238E27FC236}">
                <a16:creationId xmlns:a16="http://schemas.microsoft.com/office/drawing/2014/main" id="{DB151393-6175-4409-AD34-1D4BB3180AC4}"/>
              </a:ext>
            </a:extLst>
          </p:cNvPr>
          <p:cNvSpPr/>
          <p:nvPr/>
        </p:nvSpPr>
        <p:spPr>
          <a:xfrm>
            <a:off x="553904" y="1267094"/>
            <a:ext cx="1800000" cy="4320000"/>
          </a:xfrm>
          <a:prstGeom prst="moon">
            <a:avLst/>
          </a:prstGeom>
          <a:solidFill>
            <a:srgbClr val="C8640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Moon 5">
            <a:extLst>
              <a:ext uri="{FF2B5EF4-FFF2-40B4-BE49-F238E27FC236}">
                <a16:creationId xmlns:a16="http://schemas.microsoft.com/office/drawing/2014/main" id="{D6A0783B-A672-4950-BE3B-C7D7C54B96AB}"/>
              </a:ext>
            </a:extLst>
          </p:cNvPr>
          <p:cNvSpPr/>
          <p:nvPr/>
        </p:nvSpPr>
        <p:spPr>
          <a:xfrm flipH="1">
            <a:off x="9838096" y="1267094"/>
            <a:ext cx="1800000" cy="4320000"/>
          </a:xfrm>
          <a:prstGeom prst="moon">
            <a:avLst/>
          </a:prstGeom>
          <a:solidFill>
            <a:srgbClr val="6868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868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036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672ADAF-B24F-435A-8CFD-1156D8100930}"/>
              </a:ext>
            </a:extLst>
          </p:cNvPr>
          <p:cNvSpPr/>
          <p:nvPr/>
        </p:nvSpPr>
        <p:spPr>
          <a:xfrm>
            <a:off x="43815" y="45721"/>
            <a:ext cx="12104370" cy="676275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oon 1">
            <a:extLst>
              <a:ext uri="{FF2B5EF4-FFF2-40B4-BE49-F238E27FC236}">
                <a16:creationId xmlns:a16="http://schemas.microsoft.com/office/drawing/2014/main" id="{DB151393-6175-4409-AD34-1D4BB3180AC4}"/>
              </a:ext>
            </a:extLst>
          </p:cNvPr>
          <p:cNvSpPr/>
          <p:nvPr/>
        </p:nvSpPr>
        <p:spPr>
          <a:xfrm>
            <a:off x="553904" y="1267094"/>
            <a:ext cx="1800000" cy="4320000"/>
          </a:xfrm>
          <a:prstGeom prst="moon">
            <a:avLst/>
          </a:prstGeom>
          <a:solidFill>
            <a:srgbClr val="6868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Moon 5">
            <a:extLst>
              <a:ext uri="{FF2B5EF4-FFF2-40B4-BE49-F238E27FC236}">
                <a16:creationId xmlns:a16="http://schemas.microsoft.com/office/drawing/2014/main" id="{D6A0783B-A672-4950-BE3B-C7D7C54B96AB}"/>
              </a:ext>
            </a:extLst>
          </p:cNvPr>
          <p:cNvSpPr/>
          <p:nvPr/>
        </p:nvSpPr>
        <p:spPr>
          <a:xfrm flipH="1">
            <a:off x="9838096" y="1267094"/>
            <a:ext cx="1800000" cy="4320000"/>
          </a:xfrm>
          <a:prstGeom prst="moon">
            <a:avLst/>
          </a:prstGeom>
          <a:solidFill>
            <a:srgbClr val="C8640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868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411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672ADAF-B24F-435A-8CFD-1156D8100930}"/>
              </a:ext>
            </a:extLst>
          </p:cNvPr>
          <p:cNvSpPr>
            <a:spLocks noChangeAspect="1"/>
          </p:cNvSpPr>
          <p:nvPr/>
        </p:nvSpPr>
        <p:spPr>
          <a:xfrm>
            <a:off x="2856000" y="1987434"/>
            <a:ext cx="6480000" cy="2883131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631F8C9-3E1A-44A5-8A6E-C96FDB07A460}"/>
              </a:ext>
            </a:extLst>
          </p:cNvPr>
          <p:cNvCxnSpPr/>
          <p:nvPr/>
        </p:nvCxnSpPr>
        <p:spPr>
          <a:xfrm>
            <a:off x="10886" y="34290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60E04B-C2CC-44C6-9599-4E29F1A3AAF4}"/>
              </a:ext>
            </a:extLst>
          </p:cNvPr>
          <p:cNvCxnSpPr>
            <a:cxnSpLocks/>
          </p:cNvCxnSpPr>
          <p:nvPr/>
        </p:nvCxnSpPr>
        <p:spPr>
          <a:xfrm>
            <a:off x="4270800" y="3069772"/>
            <a:ext cx="182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6FD6F1-F037-4A1A-BBB5-B93025203FB8}"/>
              </a:ext>
            </a:extLst>
          </p:cNvPr>
          <p:cNvCxnSpPr>
            <a:cxnSpLocks/>
          </p:cNvCxnSpPr>
          <p:nvPr/>
        </p:nvCxnSpPr>
        <p:spPr>
          <a:xfrm flipV="1">
            <a:off x="6106886" y="1"/>
            <a:ext cx="0" cy="6857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82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672ADAF-B24F-435A-8CFD-1156D8100930}"/>
              </a:ext>
            </a:extLst>
          </p:cNvPr>
          <p:cNvSpPr>
            <a:spLocks noChangeAspect="1"/>
          </p:cNvSpPr>
          <p:nvPr/>
        </p:nvSpPr>
        <p:spPr>
          <a:xfrm>
            <a:off x="2856000" y="1987434"/>
            <a:ext cx="6480000" cy="2883131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60E04B-C2CC-44C6-9599-4E29F1A3AAF4}"/>
              </a:ext>
            </a:extLst>
          </p:cNvPr>
          <p:cNvCxnSpPr>
            <a:cxnSpLocks/>
          </p:cNvCxnSpPr>
          <p:nvPr/>
        </p:nvCxnSpPr>
        <p:spPr>
          <a:xfrm>
            <a:off x="4270800" y="3429001"/>
            <a:ext cx="182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68486A-992A-41F5-B492-96C9F783ADFA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182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oon 7">
            <a:extLst>
              <a:ext uri="{FF2B5EF4-FFF2-40B4-BE49-F238E27FC236}">
                <a16:creationId xmlns:a16="http://schemas.microsoft.com/office/drawing/2014/main" id="{4D4A849C-B911-49C8-AC75-E8E6D26CC849}"/>
              </a:ext>
            </a:extLst>
          </p:cNvPr>
          <p:cNvSpPr/>
          <p:nvPr/>
        </p:nvSpPr>
        <p:spPr>
          <a:xfrm>
            <a:off x="4080875" y="2611210"/>
            <a:ext cx="610867" cy="1635580"/>
          </a:xfrm>
          <a:prstGeom prst="moon">
            <a:avLst/>
          </a:prstGeom>
          <a:solidFill>
            <a:srgbClr val="C8640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Moon 8">
            <a:extLst>
              <a:ext uri="{FF2B5EF4-FFF2-40B4-BE49-F238E27FC236}">
                <a16:creationId xmlns:a16="http://schemas.microsoft.com/office/drawing/2014/main" id="{233F6567-B0C4-4B5C-8E22-3521E1248FF9}"/>
              </a:ext>
            </a:extLst>
          </p:cNvPr>
          <p:cNvSpPr/>
          <p:nvPr/>
        </p:nvSpPr>
        <p:spPr>
          <a:xfrm flipH="1">
            <a:off x="7500258" y="2611209"/>
            <a:ext cx="610867" cy="1635580"/>
          </a:xfrm>
          <a:prstGeom prst="moon">
            <a:avLst/>
          </a:prstGeom>
          <a:solidFill>
            <a:srgbClr val="6868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868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777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Widescreen</PresentationFormat>
  <Paragraphs>26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JohannesAlgermissen</dc:creator>
  <cp:lastModifiedBy>JohannesAlgermissen</cp:lastModifiedBy>
  <cp:revision>778</cp:revision>
  <dcterms:created xsi:type="dcterms:W3CDTF">2020-04-14T11:15:51Z</dcterms:created>
  <dcterms:modified xsi:type="dcterms:W3CDTF">2020-11-23T10:09:42Z</dcterms:modified>
</cp:coreProperties>
</file>