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340" r:id="rId2"/>
    <p:sldId id="261" r:id="rId3"/>
    <p:sldId id="410" r:id="rId4"/>
    <p:sldId id="463" r:id="rId5"/>
    <p:sldId id="353" r:id="rId6"/>
    <p:sldId id="388" r:id="rId7"/>
    <p:sldId id="464" r:id="rId8"/>
    <p:sldId id="389" r:id="rId9"/>
    <p:sldId id="412" r:id="rId10"/>
    <p:sldId id="390" r:id="rId11"/>
    <p:sldId id="445" r:id="rId12"/>
    <p:sldId id="391" r:id="rId13"/>
    <p:sldId id="449" r:id="rId14"/>
    <p:sldId id="392" r:id="rId15"/>
    <p:sldId id="443" r:id="rId16"/>
    <p:sldId id="444" r:id="rId17"/>
    <p:sldId id="455" r:id="rId18"/>
    <p:sldId id="429" r:id="rId19"/>
    <p:sldId id="461" r:id="rId20"/>
    <p:sldId id="457" r:id="rId21"/>
    <p:sldId id="460" r:id="rId22"/>
    <p:sldId id="458" r:id="rId23"/>
    <p:sldId id="462" r:id="rId24"/>
    <p:sldId id="459" r:id="rId25"/>
    <p:sldId id="450" r:id="rId26"/>
    <p:sldId id="453" r:id="rId27"/>
  </p:sldIdLst>
  <p:sldSz cx="19073813" cy="10799763"/>
  <p:notesSz cx="6858000" cy="9144000"/>
  <p:defaultTextStyle>
    <a:defPPr>
      <a:defRPr lang="en-US"/>
    </a:defPPr>
    <a:lvl1pPr marL="0" algn="l" defTabSz="853432" rtl="0" eaLnBrk="1" latinLnBrk="0" hangingPunct="1">
      <a:defRPr sz="3500" kern="1200">
        <a:solidFill>
          <a:schemeClr val="tx1"/>
        </a:solidFill>
        <a:latin typeface="+mn-lt"/>
        <a:ea typeface="+mn-ea"/>
        <a:cs typeface="+mn-cs"/>
      </a:defRPr>
    </a:lvl1pPr>
    <a:lvl2pPr marL="853432" algn="l" defTabSz="853432" rtl="0" eaLnBrk="1" latinLnBrk="0" hangingPunct="1">
      <a:defRPr sz="3500" kern="1200">
        <a:solidFill>
          <a:schemeClr val="tx1"/>
        </a:solidFill>
        <a:latin typeface="+mn-lt"/>
        <a:ea typeface="+mn-ea"/>
        <a:cs typeface="+mn-cs"/>
      </a:defRPr>
    </a:lvl2pPr>
    <a:lvl3pPr marL="1706866" algn="l" defTabSz="853432" rtl="0" eaLnBrk="1" latinLnBrk="0" hangingPunct="1">
      <a:defRPr sz="3500" kern="1200">
        <a:solidFill>
          <a:schemeClr val="tx1"/>
        </a:solidFill>
        <a:latin typeface="+mn-lt"/>
        <a:ea typeface="+mn-ea"/>
        <a:cs typeface="+mn-cs"/>
      </a:defRPr>
    </a:lvl3pPr>
    <a:lvl4pPr marL="2560298" algn="l" defTabSz="853432" rtl="0" eaLnBrk="1" latinLnBrk="0" hangingPunct="1">
      <a:defRPr sz="3500" kern="1200">
        <a:solidFill>
          <a:schemeClr val="tx1"/>
        </a:solidFill>
        <a:latin typeface="+mn-lt"/>
        <a:ea typeface="+mn-ea"/>
        <a:cs typeface="+mn-cs"/>
      </a:defRPr>
    </a:lvl4pPr>
    <a:lvl5pPr marL="3413730" algn="l" defTabSz="853432" rtl="0" eaLnBrk="1" latinLnBrk="0" hangingPunct="1">
      <a:defRPr sz="3500" kern="1200">
        <a:solidFill>
          <a:schemeClr val="tx1"/>
        </a:solidFill>
        <a:latin typeface="+mn-lt"/>
        <a:ea typeface="+mn-ea"/>
        <a:cs typeface="+mn-cs"/>
      </a:defRPr>
    </a:lvl5pPr>
    <a:lvl6pPr marL="4267164" algn="l" defTabSz="853432" rtl="0" eaLnBrk="1" latinLnBrk="0" hangingPunct="1">
      <a:defRPr sz="3500" kern="1200">
        <a:solidFill>
          <a:schemeClr val="tx1"/>
        </a:solidFill>
        <a:latin typeface="+mn-lt"/>
        <a:ea typeface="+mn-ea"/>
        <a:cs typeface="+mn-cs"/>
      </a:defRPr>
    </a:lvl6pPr>
    <a:lvl7pPr marL="5120596" algn="l" defTabSz="853432" rtl="0" eaLnBrk="1" latinLnBrk="0" hangingPunct="1">
      <a:defRPr sz="3500" kern="1200">
        <a:solidFill>
          <a:schemeClr val="tx1"/>
        </a:solidFill>
        <a:latin typeface="+mn-lt"/>
        <a:ea typeface="+mn-ea"/>
        <a:cs typeface="+mn-cs"/>
      </a:defRPr>
    </a:lvl7pPr>
    <a:lvl8pPr marL="5974027" algn="l" defTabSz="853432" rtl="0" eaLnBrk="1" latinLnBrk="0" hangingPunct="1">
      <a:defRPr sz="3500" kern="1200">
        <a:solidFill>
          <a:schemeClr val="tx1"/>
        </a:solidFill>
        <a:latin typeface="+mn-lt"/>
        <a:ea typeface="+mn-ea"/>
        <a:cs typeface="+mn-cs"/>
      </a:defRPr>
    </a:lvl8pPr>
    <a:lvl9pPr marL="6827459" algn="l" defTabSz="853432" rtl="0" eaLnBrk="1" latinLnBrk="0" hangingPunct="1">
      <a:defRPr sz="3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2">
          <p15:clr>
            <a:srgbClr val="A4A3A4"/>
          </p15:clr>
        </p15:guide>
        <p15:guide id="2" pos="600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Åke" initials="" lastIdx="8" clrIdx="0"/>
  <p:cmAuthor id="1" name="jenswa" initials="j" lastIdx="8" clrIdx="1"/>
  <p:cmAuthor id="2" name="JohannesAlgermissen" initials="J" lastIdx="1" clrIdx="2">
    <p:extLst>
      <p:ext uri="{19B8F6BF-5375-455C-9EA6-DF929625EA0E}">
        <p15:presenceInfo xmlns:p15="http://schemas.microsoft.com/office/powerpoint/2012/main" userId="JohannesAlgermiss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00FF00"/>
    <a:srgbClr val="000099"/>
    <a:srgbClr val="A6A6A6"/>
    <a:srgbClr val="E9E402"/>
    <a:srgbClr val="C8C8C8"/>
    <a:srgbClr val="E016C3"/>
    <a:srgbClr val="B04EA9"/>
    <a:srgbClr val="9D9241"/>
    <a:srgbClr val="A5396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1" autoAdjust="0"/>
    <p:restoredTop sz="83373" autoAdjust="0"/>
  </p:normalViewPr>
  <p:slideViewPr>
    <p:cSldViewPr snapToGrid="0" snapToObjects="1">
      <p:cViewPr varScale="1">
        <p:scale>
          <a:sx n="35" d="100"/>
          <a:sy n="35" d="100"/>
        </p:scale>
        <p:origin x="1104" y="52"/>
      </p:cViewPr>
      <p:guideLst>
        <p:guide orient="horz" pos="3402"/>
        <p:guide pos="600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1EFF4B-B842-4D9E-92F4-9866E743BB59}" type="datetimeFigureOut">
              <a:rPr lang="en-US" smtClean="0"/>
              <a:pPr/>
              <a:t>11/8/2019</a:t>
            </a:fld>
            <a:endParaRPr lang="en-US"/>
          </a:p>
        </p:txBody>
      </p:sp>
      <p:sp>
        <p:nvSpPr>
          <p:cNvPr id="4" name="Slide Image Placeholder 3"/>
          <p:cNvSpPr>
            <a:spLocks noGrp="1" noRot="1" noChangeAspect="1"/>
          </p:cNvSpPr>
          <p:nvPr>
            <p:ph type="sldImg" idx="2"/>
          </p:nvPr>
        </p:nvSpPr>
        <p:spPr>
          <a:xfrm>
            <a:off x="401638" y="685800"/>
            <a:ext cx="60547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D0D6C6-4EC8-4769-AF4B-E3438E3B20B4}" type="slidenum">
              <a:rPr lang="en-US" smtClean="0"/>
              <a:pPr/>
              <a:t>‹#›</a:t>
            </a:fld>
            <a:endParaRPr lang="en-US"/>
          </a:p>
        </p:txBody>
      </p:sp>
    </p:spTree>
    <p:extLst>
      <p:ext uri="{BB962C8B-B14F-4D97-AF65-F5344CB8AC3E}">
        <p14:creationId xmlns:p14="http://schemas.microsoft.com/office/powerpoint/2010/main" val="639871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MGNGStakes_Instructions_General_01</a:t>
            </a:r>
          </a:p>
        </p:txBody>
      </p:sp>
      <p:sp>
        <p:nvSpPr>
          <p:cNvPr id="4" name="Slide Number Placeholder 3"/>
          <p:cNvSpPr>
            <a:spLocks noGrp="1"/>
          </p:cNvSpPr>
          <p:nvPr>
            <p:ph type="sldNum" sz="quarter" idx="10"/>
          </p:nvPr>
        </p:nvSpPr>
        <p:spPr/>
        <p:txBody>
          <a:bodyPr/>
          <a:lstStyle/>
          <a:p>
            <a:fld id="{08D0D6C6-4EC8-4769-AF4B-E3438E3B20B4}" type="slidenum">
              <a:rPr lang="en-US" smtClean="0"/>
              <a:pPr/>
              <a:t>1</a:t>
            </a:fld>
            <a:endParaRPr lang="en-US"/>
          </a:p>
        </p:txBody>
      </p:sp>
    </p:spTree>
    <p:extLst>
      <p:ext uri="{BB962C8B-B14F-4D97-AF65-F5344CB8AC3E}">
        <p14:creationId xmlns:p14="http://schemas.microsoft.com/office/powerpoint/2010/main" val="1822685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MGNGStakes_Instructions_Pract_NG2W01</a:t>
            </a:r>
          </a:p>
        </p:txBody>
      </p:sp>
      <p:sp>
        <p:nvSpPr>
          <p:cNvPr id="4" name="Slide Number Placeholder 3"/>
          <p:cNvSpPr>
            <a:spLocks noGrp="1"/>
          </p:cNvSpPr>
          <p:nvPr>
            <p:ph type="sldNum" sz="quarter" idx="10"/>
          </p:nvPr>
        </p:nvSpPr>
        <p:spPr/>
        <p:txBody>
          <a:bodyPr/>
          <a:lstStyle/>
          <a:p>
            <a:fld id="{08D0D6C6-4EC8-4769-AF4B-E3438E3B20B4}" type="slidenum">
              <a:rPr lang="en-US" smtClean="0"/>
              <a:pPr/>
              <a:t>10</a:t>
            </a:fld>
            <a:endParaRPr lang="en-US"/>
          </a:p>
        </p:txBody>
      </p:sp>
    </p:spTree>
    <p:extLst>
      <p:ext uri="{BB962C8B-B14F-4D97-AF65-F5344CB8AC3E}">
        <p14:creationId xmlns:p14="http://schemas.microsoft.com/office/powerpoint/2010/main" val="1761543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MGNGStakes_Instructions_Pract_NG2W02</a:t>
            </a:r>
          </a:p>
        </p:txBody>
      </p:sp>
      <p:sp>
        <p:nvSpPr>
          <p:cNvPr id="4" name="Slide Number Placeholder 3"/>
          <p:cNvSpPr>
            <a:spLocks noGrp="1"/>
          </p:cNvSpPr>
          <p:nvPr>
            <p:ph type="sldNum" sz="quarter" idx="10"/>
          </p:nvPr>
        </p:nvSpPr>
        <p:spPr/>
        <p:txBody>
          <a:bodyPr/>
          <a:lstStyle/>
          <a:p>
            <a:fld id="{08D0D6C6-4EC8-4769-AF4B-E3438E3B20B4}" type="slidenum">
              <a:rPr lang="en-US" smtClean="0"/>
              <a:pPr/>
              <a:t>11</a:t>
            </a:fld>
            <a:endParaRPr lang="en-US"/>
          </a:p>
        </p:txBody>
      </p:sp>
    </p:spTree>
    <p:extLst>
      <p:ext uri="{BB962C8B-B14F-4D97-AF65-F5344CB8AC3E}">
        <p14:creationId xmlns:p14="http://schemas.microsoft.com/office/powerpoint/2010/main" val="1502312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MGNGStakes_Instructions_Pract_G2A01</a:t>
            </a:r>
          </a:p>
        </p:txBody>
      </p:sp>
      <p:sp>
        <p:nvSpPr>
          <p:cNvPr id="4" name="Slide Number Placeholder 3"/>
          <p:cNvSpPr>
            <a:spLocks noGrp="1"/>
          </p:cNvSpPr>
          <p:nvPr>
            <p:ph type="sldNum" sz="quarter" idx="10"/>
          </p:nvPr>
        </p:nvSpPr>
        <p:spPr/>
        <p:txBody>
          <a:bodyPr/>
          <a:lstStyle/>
          <a:p>
            <a:fld id="{08D0D6C6-4EC8-4769-AF4B-E3438E3B20B4}" type="slidenum">
              <a:rPr lang="en-US" smtClean="0"/>
              <a:pPr/>
              <a:t>12</a:t>
            </a:fld>
            <a:endParaRPr lang="en-US"/>
          </a:p>
        </p:txBody>
      </p:sp>
    </p:spTree>
    <p:extLst>
      <p:ext uri="{BB962C8B-B14F-4D97-AF65-F5344CB8AC3E}">
        <p14:creationId xmlns:p14="http://schemas.microsoft.com/office/powerpoint/2010/main" val="400297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MGNGStakes_Instructions_Pract_G2A02</a:t>
            </a:r>
          </a:p>
          <a:p>
            <a:endParaRPr lang="nl-NL" dirty="0"/>
          </a:p>
        </p:txBody>
      </p:sp>
      <p:sp>
        <p:nvSpPr>
          <p:cNvPr id="4" name="Slide Number Placeholder 3"/>
          <p:cNvSpPr>
            <a:spLocks noGrp="1"/>
          </p:cNvSpPr>
          <p:nvPr>
            <p:ph type="sldNum" sz="quarter" idx="10"/>
          </p:nvPr>
        </p:nvSpPr>
        <p:spPr/>
        <p:txBody>
          <a:bodyPr/>
          <a:lstStyle/>
          <a:p>
            <a:fld id="{08D0D6C6-4EC8-4769-AF4B-E3438E3B20B4}" type="slidenum">
              <a:rPr lang="en-US" smtClean="0"/>
              <a:pPr/>
              <a:t>13</a:t>
            </a:fld>
            <a:endParaRPr lang="en-US"/>
          </a:p>
        </p:txBody>
      </p:sp>
    </p:spTree>
    <p:extLst>
      <p:ext uri="{BB962C8B-B14F-4D97-AF65-F5344CB8AC3E}">
        <p14:creationId xmlns:p14="http://schemas.microsoft.com/office/powerpoint/2010/main" val="1589446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MGNGStakes_Instructions_Pract_NG2A01</a:t>
            </a:r>
          </a:p>
        </p:txBody>
      </p:sp>
      <p:sp>
        <p:nvSpPr>
          <p:cNvPr id="4" name="Slide Number Placeholder 3"/>
          <p:cNvSpPr>
            <a:spLocks noGrp="1"/>
          </p:cNvSpPr>
          <p:nvPr>
            <p:ph type="sldNum" sz="quarter" idx="10"/>
          </p:nvPr>
        </p:nvSpPr>
        <p:spPr/>
        <p:txBody>
          <a:bodyPr/>
          <a:lstStyle/>
          <a:p>
            <a:fld id="{08D0D6C6-4EC8-4769-AF4B-E3438E3B20B4}" type="slidenum">
              <a:rPr lang="en-US" smtClean="0"/>
              <a:pPr/>
              <a:t>14</a:t>
            </a:fld>
            <a:endParaRPr lang="en-US"/>
          </a:p>
        </p:txBody>
      </p:sp>
    </p:spTree>
    <p:extLst>
      <p:ext uri="{BB962C8B-B14F-4D97-AF65-F5344CB8AC3E}">
        <p14:creationId xmlns:p14="http://schemas.microsoft.com/office/powerpoint/2010/main" val="3181265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MGNGStakes_Instructions_Pract_NG2A02</a:t>
            </a:r>
          </a:p>
        </p:txBody>
      </p:sp>
      <p:sp>
        <p:nvSpPr>
          <p:cNvPr id="4" name="Slide Number Placeholder 3"/>
          <p:cNvSpPr>
            <a:spLocks noGrp="1"/>
          </p:cNvSpPr>
          <p:nvPr>
            <p:ph type="sldNum" sz="quarter" idx="10"/>
          </p:nvPr>
        </p:nvSpPr>
        <p:spPr/>
        <p:txBody>
          <a:bodyPr/>
          <a:lstStyle/>
          <a:p>
            <a:fld id="{08D0D6C6-4EC8-4769-AF4B-E3438E3B20B4}" type="slidenum">
              <a:rPr lang="en-US" smtClean="0"/>
              <a:pPr/>
              <a:t>15</a:t>
            </a:fld>
            <a:endParaRPr lang="en-US"/>
          </a:p>
        </p:txBody>
      </p:sp>
    </p:spTree>
    <p:extLst>
      <p:ext uri="{BB962C8B-B14F-4D97-AF65-F5344CB8AC3E}">
        <p14:creationId xmlns:p14="http://schemas.microsoft.com/office/powerpoint/2010/main" val="1808809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MGNGStakes_Instructions_BeforeTest_01</a:t>
            </a:r>
          </a:p>
        </p:txBody>
      </p:sp>
      <p:sp>
        <p:nvSpPr>
          <p:cNvPr id="4" name="Slide Number Placeholder 3"/>
          <p:cNvSpPr>
            <a:spLocks noGrp="1"/>
          </p:cNvSpPr>
          <p:nvPr>
            <p:ph type="sldNum" sz="quarter" idx="10"/>
          </p:nvPr>
        </p:nvSpPr>
        <p:spPr/>
        <p:txBody>
          <a:bodyPr/>
          <a:lstStyle/>
          <a:p>
            <a:fld id="{08D0D6C6-4EC8-4769-AF4B-E3438E3B20B4}" type="slidenum">
              <a:rPr lang="en-US" smtClean="0"/>
              <a:pPr/>
              <a:t>16</a:t>
            </a:fld>
            <a:endParaRPr lang="en-US"/>
          </a:p>
        </p:txBody>
      </p:sp>
    </p:spTree>
    <p:extLst>
      <p:ext uri="{BB962C8B-B14F-4D97-AF65-F5344CB8AC3E}">
        <p14:creationId xmlns:p14="http://schemas.microsoft.com/office/powerpoint/2010/main" val="39600112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MGNGStakes_Instructions_BeforeTest_02</a:t>
            </a:r>
          </a:p>
        </p:txBody>
      </p:sp>
      <p:sp>
        <p:nvSpPr>
          <p:cNvPr id="4" name="Slide Number Placeholder 3"/>
          <p:cNvSpPr>
            <a:spLocks noGrp="1"/>
          </p:cNvSpPr>
          <p:nvPr>
            <p:ph type="sldNum" sz="quarter" idx="10"/>
          </p:nvPr>
        </p:nvSpPr>
        <p:spPr/>
        <p:txBody>
          <a:bodyPr/>
          <a:lstStyle/>
          <a:p>
            <a:fld id="{08D0D6C6-4EC8-4769-AF4B-E3438E3B20B4}" type="slidenum">
              <a:rPr lang="en-US" smtClean="0"/>
              <a:pPr/>
              <a:t>17</a:t>
            </a:fld>
            <a:endParaRPr lang="en-US"/>
          </a:p>
        </p:txBody>
      </p:sp>
    </p:spTree>
    <p:extLst>
      <p:ext uri="{BB962C8B-B14F-4D97-AF65-F5344CB8AC3E}">
        <p14:creationId xmlns:p14="http://schemas.microsoft.com/office/powerpoint/2010/main" val="15290179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MGNGStakes_Instructions_BeforeTest_Block01</a:t>
            </a:r>
          </a:p>
        </p:txBody>
      </p:sp>
      <p:sp>
        <p:nvSpPr>
          <p:cNvPr id="4" name="Slide Number Placeholder 3"/>
          <p:cNvSpPr>
            <a:spLocks noGrp="1"/>
          </p:cNvSpPr>
          <p:nvPr>
            <p:ph type="sldNum" sz="quarter" idx="10"/>
          </p:nvPr>
        </p:nvSpPr>
        <p:spPr/>
        <p:txBody>
          <a:bodyPr/>
          <a:lstStyle/>
          <a:p>
            <a:fld id="{08D0D6C6-4EC8-4769-AF4B-E3438E3B20B4}" type="slidenum">
              <a:rPr lang="en-US" smtClean="0"/>
              <a:pPr/>
              <a:t>18</a:t>
            </a:fld>
            <a:endParaRPr lang="en-US"/>
          </a:p>
        </p:txBody>
      </p:sp>
    </p:spTree>
    <p:extLst>
      <p:ext uri="{BB962C8B-B14F-4D97-AF65-F5344CB8AC3E}">
        <p14:creationId xmlns:p14="http://schemas.microsoft.com/office/powerpoint/2010/main" val="39631125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MGNGStakes_Instructions_Break_Block01</a:t>
            </a:r>
          </a:p>
        </p:txBody>
      </p:sp>
      <p:sp>
        <p:nvSpPr>
          <p:cNvPr id="4" name="Slide Number Placeholder 3"/>
          <p:cNvSpPr>
            <a:spLocks noGrp="1"/>
          </p:cNvSpPr>
          <p:nvPr>
            <p:ph type="sldNum" sz="quarter" idx="10"/>
          </p:nvPr>
        </p:nvSpPr>
        <p:spPr/>
        <p:txBody>
          <a:bodyPr/>
          <a:lstStyle/>
          <a:p>
            <a:fld id="{08D0D6C6-4EC8-4769-AF4B-E3438E3B20B4}" type="slidenum">
              <a:rPr lang="en-US" smtClean="0"/>
              <a:pPr/>
              <a:t>19</a:t>
            </a:fld>
            <a:endParaRPr lang="en-US"/>
          </a:p>
        </p:txBody>
      </p:sp>
    </p:spTree>
    <p:extLst>
      <p:ext uri="{BB962C8B-B14F-4D97-AF65-F5344CB8AC3E}">
        <p14:creationId xmlns:p14="http://schemas.microsoft.com/office/powerpoint/2010/main" val="1187181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MGNGStakes_Instructions_General_02</a:t>
            </a:r>
          </a:p>
        </p:txBody>
      </p:sp>
      <p:sp>
        <p:nvSpPr>
          <p:cNvPr id="4" name="Slide Number Placeholder 3"/>
          <p:cNvSpPr>
            <a:spLocks noGrp="1"/>
          </p:cNvSpPr>
          <p:nvPr>
            <p:ph type="sldNum" sz="quarter" idx="10"/>
          </p:nvPr>
        </p:nvSpPr>
        <p:spPr/>
        <p:txBody>
          <a:bodyPr/>
          <a:lstStyle/>
          <a:p>
            <a:fld id="{08D0D6C6-4EC8-4769-AF4B-E3438E3B20B4}" type="slidenum">
              <a:rPr lang="en-US" smtClean="0"/>
              <a:pPr/>
              <a:t>2</a:t>
            </a:fld>
            <a:endParaRPr lang="en-US"/>
          </a:p>
        </p:txBody>
      </p:sp>
    </p:spTree>
    <p:extLst>
      <p:ext uri="{BB962C8B-B14F-4D97-AF65-F5344CB8AC3E}">
        <p14:creationId xmlns:p14="http://schemas.microsoft.com/office/powerpoint/2010/main" val="17556704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MGNGStakes_Instructions_BeforeTest_Block02</a:t>
            </a:r>
          </a:p>
        </p:txBody>
      </p:sp>
      <p:sp>
        <p:nvSpPr>
          <p:cNvPr id="4" name="Slide Number Placeholder 3"/>
          <p:cNvSpPr>
            <a:spLocks noGrp="1"/>
          </p:cNvSpPr>
          <p:nvPr>
            <p:ph type="sldNum" sz="quarter" idx="10"/>
          </p:nvPr>
        </p:nvSpPr>
        <p:spPr/>
        <p:txBody>
          <a:bodyPr/>
          <a:lstStyle/>
          <a:p>
            <a:fld id="{08D0D6C6-4EC8-4769-AF4B-E3438E3B20B4}" type="slidenum">
              <a:rPr lang="en-US" smtClean="0"/>
              <a:pPr/>
              <a:t>20</a:t>
            </a:fld>
            <a:endParaRPr lang="en-US"/>
          </a:p>
        </p:txBody>
      </p:sp>
    </p:spTree>
    <p:extLst>
      <p:ext uri="{BB962C8B-B14F-4D97-AF65-F5344CB8AC3E}">
        <p14:creationId xmlns:p14="http://schemas.microsoft.com/office/powerpoint/2010/main" val="39022664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MGNGStakes_Instructions_Break_Block02</a:t>
            </a:r>
          </a:p>
        </p:txBody>
      </p:sp>
      <p:sp>
        <p:nvSpPr>
          <p:cNvPr id="4" name="Slide Number Placeholder 3"/>
          <p:cNvSpPr>
            <a:spLocks noGrp="1"/>
          </p:cNvSpPr>
          <p:nvPr>
            <p:ph type="sldNum" sz="quarter" idx="10"/>
          </p:nvPr>
        </p:nvSpPr>
        <p:spPr/>
        <p:txBody>
          <a:bodyPr/>
          <a:lstStyle/>
          <a:p>
            <a:fld id="{08D0D6C6-4EC8-4769-AF4B-E3438E3B20B4}" type="slidenum">
              <a:rPr lang="en-US" smtClean="0"/>
              <a:pPr/>
              <a:t>21</a:t>
            </a:fld>
            <a:endParaRPr lang="en-US"/>
          </a:p>
        </p:txBody>
      </p:sp>
    </p:spTree>
    <p:extLst>
      <p:ext uri="{BB962C8B-B14F-4D97-AF65-F5344CB8AC3E}">
        <p14:creationId xmlns:p14="http://schemas.microsoft.com/office/powerpoint/2010/main" val="33070495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MGNGStakes_Instructions_BeforeTest_Block03</a:t>
            </a:r>
          </a:p>
        </p:txBody>
      </p:sp>
      <p:sp>
        <p:nvSpPr>
          <p:cNvPr id="4" name="Slide Number Placeholder 3"/>
          <p:cNvSpPr>
            <a:spLocks noGrp="1"/>
          </p:cNvSpPr>
          <p:nvPr>
            <p:ph type="sldNum" sz="quarter" idx="10"/>
          </p:nvPr>
        </p:nvSpPr>
        <p:spPr/>
        <p:txBody>
          <a:bodyPr/>
          <a:lstStyle/>
          <a:p>
            <a:fld id="{08D0D6C6-4EC8-4769-AF4B-E3438E3B20B4}" type="slidenum">
              <a:rPr lang="en-US" smtClean="0"/>
              <a:pPr/>
              <a:t>22</a:t>
            </a:fld>
            <a:endParaRPr lang="en-US"/>
          </a:p>
        </p:txBody>
      </p:sp>
    </p:spTree>
    <p:extLst>
      <p:ext uri="{BB962C8B-B14F-4D97-AF65-F5344CB8AC3E}">
        <p14:creationId xmlns:p14="http://schemas.microsoft.com/office/powerpoint/2010/main" val="30588496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MGNGStakes_Instructions_Break_Block03</a:t>
            </a:r>
          </a:p>
        </p:txBody>
      </p:sp>
      <p:sp>
        <p:nvSpPr>
          <p:cNvPr id="4" name="Slide Number Placeholder 3"/>
          <p:cNvSpPr>
            <a:spLocks noGrp="1"/>
          </p:cNvSpPr>
          <p:nvPr>
            <p:ph type="sldNum" sz="quarter" idx="10"/>
          </p:nvPr>
        </p:nvSpPr>
        <p:spPr/>
        <p:txBody>
          <a:bodyPr/>
          <a:lstStyle/>
          <a:p>
            <a:fld id="{08D0D6C6-4EC8-4769-AF4B-E3438E3B20B4}" type="slidenum">
              <a:rPr lang="en-US" smtClean="0"/>
              <a:pPr/>
              <a:t>23</a:t>
            </a:fld>
            <a:endParaRPr lang="en-US"/>
          </a:p>
        </p:txBody>
      </p:sp>
    </p:spTree>
    <p:extLst>
      <p:ext uri="{BB962C8B-B14F-4D97-AF65-F5344CB8AC3E}">
        <p14:creationId xmlns:p14="http://schemas.microsoft.com/office/powerpoint/2010/main" val="23075653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MGNGStakes_Instructions_BeforeTest_Block04</a:t>
            </a:r>
          </a:p>
        </p:txBody>
      </p:sp>
      <p:sp>
        <p:nvSpPr>
          <p:cNvPr id="4" name="Slide Number Placeholder 3"/>
          <p:cNvSpPr>
            <a:spLocks noGrp="1"/>
          </p:cNvSpPr>
          <p:nvPr>
            <p:ph type="sldNum" sz="quarter" idx="10"/>
          </p:nvPr>
        </p:nvSpPr>
        <p:spPr/>
        <p:txBody>
          <a:bodyPr/>
          <a:lstStyle/>
          <a:p>
            <a:fld id="{08D0D6C6-4EC8-4769-AF4B-E3438E3B20B4}" type="slidenum">
              <a:rPr lang="en-US" smtClean="0"/>
              <a:pPr/>
              <a:t>24</a:t>
            </a:fld>
            <a:endParaRPr lang="en-US"/>
          </a:p>
        </p:txBody>
      </p:sp>
    </p:spTree>
    <p:extLst>
      <p:ext uri="{BB962C8B-B14F-4D97-AF65-F5344CB8AC3E}">
        <p14:creationId xmlns:p14="http://schemas.microsoft.com/office/powerpoint/2010/main" val="16308551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err="1"/>
              <a:t>MGNGStakes_Instructions_Remember</a:t>
            </a:r>
            <a:endParaRPr lang="nl-NL" dirty="0"/>
          </a:p>
        </p:txBody>
      </p:sp>
      <p:sp>
        <p:nvSpPr>
          <p:cNvPr id="4" name="Slide Number Placeholder 3"/>
          <p:cNvSpPr>
            <a:spLocks noGrp="1"/>
          </p:cNvSpPr>
          <p:nvPr>
            <p:ph type="sldNum" sz="quarter" idx="10"/>
          </p:nvPr>
        </p:nvSpPr>
        <p:spPr/>
        <p:txBody>
          <a:bodyPr/>
          <a:lstStyle/>
          <a:p>
            <a:fld id="{08D0D6C6-4EC8-4769-AF4B-E3438E3B20B4}" type="slidenum">
              <a:rPr lang="en-US" smtClean="0"/>
              <a:pPr/>
              <a:t>25</a:t>
            </a:fld>
            <a:endParaRPr lang="en-US"/>
          </a:p>
        </p:txBody>
      </p:sp>
    </p:spTree>
    <p:extLst>
      <p:ext uri="{BB962C8B-B14F-4D97-AF65-F5344CB8AC3E}">
        <p14:creationId xmlns:p14="http://schemas.microsoft.com/office/powerpoint/2010/main" val="248356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MGNGStakes_Instructions_End01</a:t>
            </a:r>
          </a:p>
          <a:p>
            <a:endParaRPr lang="nl-NL" dirty="0"/>
          </a:p>
          <a:p>
            <a:endParaRPr lang="nl-NL" dirty="0"/>
          </a:p>
        </p:txBody>
      </p:sp>
      <p:sp>
        <p:nvSpPr>
          <p:cNvPr id="4" name="Slide Number Placeholder 3"/>
          <p:cNvSpPr>
            <a:spLocks noGrp="1"/>
          </p:cNvSpPr>
          <p:nvPr>
            <p:ph type="sldNum" sz="quarter" idx="10"/>
          </p:nvPr>
        </p:nvSpPr>
        <p:spPr/>
        <p:txBody>
          <a:bodyPr/>
          <a:lstStyle/>
          <a:p>
            <a:fld id="{08D0D6C6-4EC8-4769-AF4B-E3438E3B20B4}" type="slidenum">
              <a:rPr lang="en-US" smtClean="0"/>
              <a:pPr/>
              <a:t>26</a:t>
            </a:fld>
            <a:endParaRPr lang="en-US"/>
          </a:p>
        </p:txBody>
      </p:sp>
    </p:spTree>
    <p:extLst>
      <p:ext uri="{BB962C8B-B14F-4D97-AF65-F5344CB8AC3E}">
        <p14:creationId xmlns:p14="http://schemas.microsoft.com/office/powerpoint/2010/main" val="2195852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MGNGStakes_Instructions_General_03</a:t>
            </a:r>
          </a:p>
        </p:txBody>
      </p:sp>
      <p:sp>
        <p:nvSpPr>
          <p:cNvPr id="4" name="Slide Number Placeholder 3"/>
          <p:cNvSpPr>
            <a:spLocks noGrp="1"/>
          </p:cNvSpPr>
          <p:nvPr>
            <p:ph type="sldNum" sz="quarter" idx="10"/>
          </p:nvPr>
        </p:nvSpPr>
        <p:spPr/>
        <p:txBody>
          <a:bodyPr/>
          <a:lstStyle/>
          <a:p>
            <a:fld id="{08D0D6C6-4EC8-4769-AF4B-E3438E3B20B4}" type="slidenum">
              <a:rPr lang="en-US" smtClean="0"/>
              <a:pPr/>
              <a:t>3</a:t>
            </a:fld>
            <a:endParaRPr lang="en-US"/>
          </a:p>
        </p:txBody>
      </p:sp>
    </p:spTree>
    <p:extLst>
      <p:ext uri="{BB962C8B-B14F-4D97-AF65-F5344CB8AC3E}">
        <p14:creationId xmlns:p14="http://schemas.microsoft.com/office/powerpoint/2010/main" val="2817600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MGNGStakes_Instructions_General_04</a:t>
            </a:r>
          </a:p>
        </p:txBody>
      </p:sp>
      <p:sp>
        <p:nvSpPr>
          <p:cNvPr id="4" name="Slide Number Placeholder 3"/>
          <p:cNvSpPr>
            <a:spLocks noGrp="1"/>
          </p:cNvSpPr>
          <p:nvPr>
            <p:ph type="sldNum" sz="quarter" idx="10"/>
          </p:nvPr>
        </p:nvSpPr>
        <p:spPr/>
        <p:txBody>
          <a:bodyPr/>
          <a:lstStyle/>
          <a:p>
            <a:fld id="{08D0D6C6-4EC8-4769-AF4B-E3438E3B20B4}" type="slidenum">
              <a:rPr lang="en-US" smtClean="0"/>
              <a:pPr/>
              <a:t>4</a:t>
            </a:fld>
            <a:endParaRPr lang="en-US"/>
          </a:p>
        </p:txBody>
      </p:sp>
    </p:spTree>
    <p:extLst>
      <p:ext uri="{BB962C8B-B14F-4D97-AF65-F5344CB8AC3E}">
        <p14:creationId xmlns:p14="http://schemas.microsoft.com/office/powerpoint/2010/main" val="3518680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NL" dirty="0"/>
              <a:t>MGNGStakes_Instructions_General_05</a:t>
            </a:r>
            <a:endParaRPr lang="en-US" dirty="0"/>
          </a:p>
        </p:txBody>
      </p:sp>
      <p:sp>
        <p:nvSpPr>
          <p:cNvPr id="4" name="Slide Number Placeholder 3"/>
          <p:cNvSpPr>
            <a:spLocks noGrp="1"/>
          </p:cNvSpPr>
          <p:nvPr>
            <p:ph type="sldNum" sz="quarter" idx="10"/>
          </p:nvPr>
        </p:nvSpPr>
        <p:spPr/>
        <p:txBody>
          <a:bodyPr/>
          <a:lstStyle/>
          <a:p>
            <a:fld id="{08D0D6C6-4EC8-4769-AF4B-E3438E3B20B4}" type="slidenum">
              <a:rPr lang="en-US" smtClean="0"/>
              <a:pPr/>
              <a:t>5</a:t>
            </a:fld>
            <a:endParaRPr lang="en-US"/>
          </a:p>
        </p:txBody>
      </p:sp>
    </p:spTree>
    <p:extLst>
      <p:ext uri="{BB962C8B-B14F-4D97-AF65-F5344CB8AC3E}">
        <p14:creationId xmlns:p14="http://schemas.microsoft.com/office/powerpoint/2010/main" val="3297244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NL" dirty="0"/>
              <a:t>MGNGStakes_Instructions_General_06</a:t>
            </a:r>
            <a:endParaRPr lang="en-US" dirty="0"/>
          </a:p>
        </p:txBody>
      </p:sp>
      <p:sp>
        <p:nvSpPr>
          <p:cNvPr id="4" name="Slide Number Placeholder 3"/>
          <p:cNvSpPr>
            <a:spLocks noGrp="1"/>
          </p:cNvSpPr>
          <p:nvPr>
            <p:ph type="sldNum" sz="quarter" idx="10"/>
          </p:nvPr>
        </p:nvSpPr>
        <p:spPr/>
        <p:txBody>
          <a:bodyPr/>
          <a:lstStyle/>
          <a:p>
            <a:fld id="{08D0D6C6-4EC8-4769-AF4B-E3438E3B20B4}" type="slidenum">
              <a:rPr lang="en-US" smtClean="0"/>
              <a:pPr/>
              <a:t>6</a:t>
            </a:fld>
            <a:endParaRPr lang="en-US"/>
          </a:p>
        </p:txBody>
      </p:sp>
    </p:spTree>
    <p:extLst>
      <p:ext uri="{BB962C8B-B14F-4D97-AF65-F5344CB8AC3E}">
        <p14:creationId xmlns:p14="http://schemas.microsoft.com/office/powerpoint/2010/main" val="4288310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NL" dirty="0"/>
              <a:t>MGNGStakes_Instructions_General_07</a:t>
            </a:r>
            <a:endParaRPr lang="en-US" dirty="0"/>
          </a:p>
        </p:txBody>
      </p:sp>
      <p:sp>
        <p:nvSpPr>
          <p:cNvPr id="4" name="Slide Number Placeholder 3"/>
          <p:cNvSpPr>
            <a:spLocks noGrp="1"/>
          </p:cNvSpPr>
          <p:nvPr>
            <p:ph type="sldNum" sz="quarter" idx="10"/>
          </p:nvPr>
        </p:nvSpPr>
        <p:spPr/>
        <p:txBody>
          <a:bodyPr/>
          <a:lstStyle/>
          <a:p>
            <a:fld id="{08D0D6C6-4EC8-4769-AF4B-E3438E3B20B4}" type="slidenum">
              <a:rPr lang="en-US" smtClean="0"/>
              <a:pPr/>
              <a:t>7</a:t>
            </a:fld>
            <a:endParaRPr lang="en-US"/>
          </a:p>
        </p:txBody>
      </p:sp>
    </p:spTree>
    <p:extLst>
      <p:ext uri="{BB962C8B-B14F-4D97-AF65-F5344CB8AC3E}">
        <p14:creationId xmlns:p14="http://schemas.microsoft.com/office/powerpoint/2010/main" val="1148543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MGNGStakes_Instructions_Pract_G2W01</a:t>
            </a:r>
          </a:p>
        </p:txBody>
      </p:sp>
      <p:sp>
        <p:nvSpPr>
          <p:cNvPr id="4" name="Slide Number Placeholder 3"/>
          <p:cNvSpPr>
            <a:spLocks noGrp="1"/>
          </p:cNvSpPr>
          <p:nvPr>
            <p:ph type="sldNum" sz="quarter" idx="10"/>
          </p:nvPr>
        </p:nvSpPr>
        <p:spPr/>
        <p:txBody>
          <a:bodyPr/>
          <a:lstStyle/>
          <a:p>
            <a:fld id="{08D0D6C6-4EC8-4769-AF4B-E3438E3B20B4}" type="slidenum">
              <a:rPr lang="en-US" smtClean="0"/>
              <a:pPr/>
              <a:t>8</a:t>
            </a:fld>
            <a:endParaRPr lang="en-US"/>
          </a:p>
        </p:txBody>
      </p:sp>
    </p:spTree>
    <p:extLst>
      <p:ext uri="{BB962C8B-B14F-4D97-AF65-F5344CB8AC3E}">
        <p14:creationId xmlns:p14="http://schemas.microsoft.com/office/powerpoint/2010/main" val="438691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MGNGStakes_Instructions_Pract_G2W02</a:t>
            </a:r>
          </a:p>
        </p:txBody>
      </p:sp>
      <p:sp>
        <p:nvSpPr>
          <p:cNvPr id="4" name="Slide Number Placeholder 3"/>
          <p:cNvSpPr>
            <a:spLocks noGrp="1"/>
          </p:cNvSpPr>
          <p:nvPr>
            <p:ph type="sldNum" sz="quarter" idx="10"/>
          </p:nvPr>
        </p:nvSpPr>
        <p:spPr/>
        <p:txBody>
          <a:bodyPr/>
          <a:lstStyle/>
          <a:p>
            <a:fld id="{08D0D6C6-4EC8-4769-AF4B-E3438E3B20B4}" type="slidenum">
              <a:rPr lang="en-US" smtClean="0"/>
              <a:pPr/>
              <a:t>9</a:t>
            </a:fld>
            <a:endParaRPr lang="en-US"/>
          </a:p>
        </p:txBody>
      </p:sp>
    </p:spTree>
    <p:extLst>
      <p:ext uri="{BB962C8B-B14F-4D97-AF65-F5344CB8AC3E}">
        <p14:creationId xmlns:p14="http://schemas.microsoft.com/office/powerpoint/2010/main" val="2450633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0536" y="3354929"/>
            <a:ext cx="16212741" cy="2314949"/>
          </a:xfrm>
        </p:spPr>
        <p:txBody>
          <a:bodyPr/>
          <a:lstStyle/>
          <a:p>
            <a:r>
              <a:rPr lang="sv-SE"/>
              <a:t>Click to edit Master title style</a:t>
            </a:r>
            <a:endParaRPr lang="en-US"/>
          </a:p>
        </p:txBody>
      </p:sp>
      <p:sp>
        <p:nvSpPr>
          <p:cNvPr id="3" name="Subtitle 2"/>
          <p:cNvSpPr>
            <a:spLocks noGrp="1"/>
          </p:cNvSpPr>
          <p:nvPr>
            <p:ph type="subTitle" idx="1"/>
          </p:nvPr>
        </p:nvSpPr>
        <p:spPr>
          <a:xfrm>
            <a:off x="2861072" y="6119866"/>
            <a:ext cx="13351669" cy="2759939"/>
          </a:xfrm>
        </p:spPr>
        <p:txBody>
          <a:bodyPr/>
          <a:lstStyle>
            <a:lvl1pPr marL="0" indent="0" algn="ctr">
              <a:buNone/>
              <a:defRPr>
                <a:solidFill>
                  <a:schemeClr val="tx1">
                    <a:tint val="75000"/>
                  </a:schemeClr>
                </a:solidFill>
              </a:defRPr>
            </a:lvl1pPr>
            <a:lvl2pPr marL="853432" indent="0" algn="ctr">
              <a:buNone/>
              <a:defRPr>
                <a:solidFill>
                  <a:schemeClr val="tx1">
                    <a:tint val="75000"/>
                  </a:schemeClr>
                </a:solidFill>
              </a:defRPr>
            </a:lvl2pPr>
            <a:lvl3pPr marL="1706866" indent="0" algn="ctr">
              <a:buNone/>
              <a:defRPr>
                <a:solidFill>
                  <a:schemeClr val="tx1">
                    <a:tint val="75000"/>
                  </a:schemeClr>
                </a:solidFill>
              </a:defRPr>
            </a:lvl3pPr>
            <a:lvl4pPr marL="2560298" indent="0" algn="ctr">
              <a:buNone/>
              <a:defRPr>
                <a:solidFill>
                  <a:schemeClr val="tx1">
                    <a:tint val="75000"/>
                  </a:schemeClr>
                </a:solidFill>
              </a:defRPr>
            </a:lvl4pPr>
            <a:lvl5pPr marL="3413730" indent="0" algn="ctr">
              <a:buNone/>
              <a:defRPr>
                <a:solidFill>
                  <a:schemeClr val="tx1">
                    <a:tint val="75000"/>
                  </a:schemeClr>
                </a:solidFill>
              </a:defRPr>
            </a:lvl5pPr>
            <a:lvl6pPr marL="4267164" indent="0" algn="ctr">
              <a:buNone/>
              <a:defRPr>
                <a:solidFill>
                  <a:schemeClr val="tx1">
                    <a:tint val="75000"/>
                  </a:schemeClr>
                </a:solidFill>
              </a:defRPr>
            </a:lvl6pPr>
            <a:lvl7pPr marL="5120596" indent="0" algn="ctr">
              <a:buNone/>
              <a:defRPr>
                <a:solidFill>
                  <a:schemeClr val="tx1">
                    <a:tint val="75000"/>
                  </a:schemeClr>
                </a:solidFill>
              </a:defRPr>
            </a:lvl7pPr>
            <a:lvl8pPr marL="5974027" indent="0" algn="ctr">
              <a:buNone/>
              <a:defRPr>
                <a:solidFill>
                  <a:schemeClr val="tx1">
                    <a:tint val="75000"/>
                  </a:schemeClr>
                </a:solidFill>
              </a:defRPr>
            </a:lvl8pPr>
            <a:lvl9pPr marL="6827459" indent="0" algn="ctr">
              <a:buNone/>
              <a:defRPr>
                <a:solidFill>
                  <a:schemeClr val="tx1">
                    <a:tint val="75000"/>
                  </a:schemeClr>
                </a:solidFill>
              </a:defRPr>
            </a:lvl9pPr>
          </a:lstStyle>
          <a:p>
            <a:r>
              <a:rPr lang="sv-SE"/>
              <a:t>Click to edit Master subtitle style</a:t>
            </a:r>
            <a:endParaRPr lang="en-US"/>
          </a:p>
        </p:txBody>
      </p:sp>
      <p:sp>
        <p:nvSpPr>
          <p:cNvPr id="4" name="Date Placeholder 3"/>
          <p:cNvSpPr>
            <a:spLocks noGrp="1"/>
          </p:cNvSpPr>
          <p:nvPr>
            <p:ph type="dt" sz="half" idx="10"/>
          </p:nvPr>
        </p:nvSpPr>
        <p:spPr/>
        <p:txBody>
          <a:bodyPr/>
          <a:lstStyle/>
          <a:p>
            <a:fld id="{6DE45430-83A4-8E4F-B7D8-4E3501A9DD19}"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F9BDD-BAEA-1647-A0FA-29C9388ED2D6}" type="slidenum">
              <a:rPr lang="en-US" smtClean="0"/>
              <a:pPr/>
              <a:t>‹#›</a:t>
            </a:fld>
            <a:endParaRPr lang="en-US"/>
          </a:p>
        </p:txBody>
      </p:sp>
    </p:spTree>
    <p:extLst>
      <p:ext uri="{BB962C8B-B14F-4D97-AF65-F5344CB8AC3E}">
        <p14:creationId xmlns:p14="http://schemas.microsoft.com/office/powerpoint/2010/main" val="2119016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4" name="Date Placeholder 3"/>
          <p:cNvSpPr>
            <a:spLocks noGrp="1"/>
          </p:cNvSpPr>
          <p:nvPr>
            <p:ph type="dt" sz="half" idx="10"/>
          </p:nvPr>
        </p:nvSpPr>
        <p:spPr/>
        <p:txBody>
          <a:bodyPr/>
          <a:lstStyle/>
          <a:p>
            <a:fld id="{6DE45430-83A4-8E4F-B7D8-4E3501A9DD19}"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F9BDD-BAEA-1647-A0FA-29C9388ED2D6}" type="slidenum">
              <a:rPr lang="en-US" smtClean="0"/>
              <a:pPr/>
              <a:t>‹#›</a:t>
            </a:fld>
            <a:endParaRPr lang="en-US"/>
          </a:p>
        </p:txBody>
      </p:sp>
    </p:spTree>
    <p:extLst>
      <p:ext uri="{BB962C8B-B14F-4D97-AF65-F5344CB8AC3E}">
        <p14:creationId xmlns:p14="http://schemas.microsoft.com/office/powerpoint/2010/main" val="1862032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828514" y="432494"/>
            <a:ext cx="4291608" cy="9214798"/>
          </a:xfrm>
        </p:spPr>
        <p:txBody>
          <a:bodyPr vert="eaVert"/>
          <a:lstStyle/>
          <a:p>
            <a:r>
              <a:rPr lang="sv-SE"/>
              <a:t>Click to edit Master title style</a:t>
            </a:r>
            <a:endParaRPr lang="en-US"/>
          </a:p>
        </p:txBody>
      </p:sp>
      <p:sp>
        <p:nvSpPr>
          <p:cNvPr id="3" name="Vertical Text Placeholder 2"/>
          <p:cNvSpPr>
            <a:spLocks noGrp="1"/>
          </p:cNvSpPr>
          <p:nvPr>
            <p:ph type="body" orient="vert" idx="1"/>
          </p:nvPr>
        </p:nvSpPr>
        <p:spPr>
          <a:xfrm>
            <a:off x="953691" y="432494"/>
            <a:ext cx="12556927" cy="9214798"/>
          </a:xfrm>
        </p:spPr>
        <p:txBody>
          <a:bodyPr vert="eaVert"/>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4" name="Date Placeholder 3"/>
          <p:cNvSpPr>
            <a:spLocks noGrp="1"/>
          </p:cNvSpPr>
          <p:nvPr>
            <p:ph type="dt" sz="half" idx="10"/>
          </p:nvPr>
        </p:nvSpPr>
        <p:spPr/>
        <p:txBody>
          <a:bodyPr/>
          <a:lstStyle/>
          <a:p>
            <a:fld id="{6DE45430-83A4-8E4F-B7D8-4E3501A9DD19}"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F9BDD-BAEA-1647-A0FA-29C9388ED2D6}" type="slidenum">
              <a:rPr lang="en-US" smtClean="0"/>
              <a:pPr/>
              <a:t>‹#›</a:t>
            </a:fld>
            <a:endParaRPr lang="en-US"/>
          </a:p>
        </p:txBody>
      </p:sp>
    </p:spTree>
    <p:extLst>
      <p:ext uri="{BB962C8B-B14F-4D97-AF65-F5344CB8AC3E}">
        <p14:creationId xmlns:p14="http://schemas.microsoft.com/office/powerpoint/2010/main" val="4270232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Click to edit Master title style</a:t>
            </a:r>
            <a:endParaRPr lang="en-US"/>
          </a:p>
        </p:txBody>
      </p:sp>
      <p:sp>
        <p:nvSpPr>
          <p:cNvPr id="3" name="Content Placeholder 2"/>
          <p:cNvSpPr>
            <a:spLocks noGrp="1"/>
          </p:cNvSpPr>
          <p:nvPr>
            <p:ph idx="1"/>
          </p:nvPr>
        </p:nvSpPr>
        <p:spPr/>
        <p:txBody>
          <a:body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4" name="Date Placeholder 3"/>
          <p:cNvSpPr>
            <a:spLocks noGrp="1"/>
          </p:cNvSpPr>
          <p:nvPr>
            <p:ph type="dt" sz="half" idx="10"/>
          </p:nvPr>
        </p:nvSpPr>
        <p:spPr/>
        <p:txBody>
          <a:bodyPr/>
          <a:lstStyle/>
          <a:p>
            <a:fld id="{6DE45430-83A4-8E4F-B7D8-4E3501A9DD19}"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F9BDD-BAEA-1647-A0FA-29C9388ED2D6}" type="slidenum">
              <a:rPr lang="en-US" smtClean="0"/>
              <a:pPr/>
              <a:t>‹#›</a:t>
            </a:fld>
            <a:endParaRPr lang="en-US"/>
          </a:p>
        </p:txBody>
      </p:sp>
    </p:spTree>
    <p:extLst>
      <p:ext uri="{BB962C8B-B14F-4D97-AF65-F5344CB8AC3E}">
        <p14:creationId xmlns:p14="http://schemas.microsoft.com/office/powerpoint/2010/main" val="1384010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06701" y="6939850"/>
            <a:ext cx="16212741" cy="2144953"/>
          </a:xfrm>
        </p:spPr>
        <p:txBody>
          <a:bodyPr anchor="t"/>
          <a:lstStyle>
            <a:lvl1pPr algn="l">
              <a:defRPr sz="7400" b="1" cap="all"/>
            </a:lvl1pPr>
          </a:lstStyle>
          <a:p>
            <a:r>
              <a:rPr lang="sv-SE"/>
              <a:t>Click to edit Master title style</a:t>
            </a:r>
            <a:endParaRPr lang="en-US"/>
          </a:p>
        </p:txBody>
      </p:sp>
      <p:sp>
        <p:nvSpPr>
          <p:cNvPr id="3" name="Text Placeholder 2"/>
          <p:cNvSpPr>
            <a:spLocks noGrp="1"/>
          </p:cNvSpPr>
          <p:nvPr>
            <p:ph type="body" idx="1"/>
          </p:nvPr>
        </p:nvSpPr>
        <p:spPr>
          <a:xfrm>
            <a:off x="1506701" y="4577403"/>
            <a:ext cx="16212741" cy="2362447"/>
          </a:xfrm>
        </p:spPr>
        <p:txBody>
          <a:bodyPr anchor="b"/>
          <a:lstStyle>
            <a:lvl1pPr marL="0" indent="0">
              <a:buNone/>
              <a:defRPr sz="3700">
                <a:solidFill>
                  <a:schemeClr val="tx1">
                    <a:tint val="75000"/>
                  </a:schemeClr>
                </a:solidFill>
              </a:defRPr>
            </a:lvl1pPr>
            <a:lvl2pPr marL="853432" indent="0">
              <a:buNone/>
              <a:defRPr sz="3500">
                <a:solidFill>
                  <a:schemeClr val="tx1">
                    <a:tint val="75000"/>
                  </a:schemeClr>
                </a:solidFill>
              </a:defRPr>
            </a:lvl2pPr>
            <a:lvl3pPr marL="1706866" indent="0">
              <a:buNone/>
              <a:defRPr sz="3000">
                <a:solidFill>
                  <a:schemeClr val="tx1">
                    <a:tint val="75000"/>
                  </a:schemeClr>
                </a:solidFill>
              </a:defRPr>
            </a:lvl3pPr>
            <a:lvl4pPr marL="2560298" indent="0">
              <a:buNone/>
              <a:defRPr sz="2600">
                <a:solidFill>
                  <a:schemeClr val="tx1">
                    <a:tint val="75000"/>
                  </a:schemeClr>
                </a:solidFill>
              </a:defRPr>
            </a:lvl4pPr>
            <a:lvl5pPr marL="3413730" indent="0">
              <a:buNone/>
              <a:defRPr sz="2600">
                <a:solidFill>
                  <a:schemeClr val="tx1">
                    <a:tint val="75000"/>
                  </a:schemeClr>
                </a:solidFill>
              </a:defRPr>
            </a:lvl5pPr>
            <a:lvl6pPr marL="4267164" indent="0">
              <a:buNone/>
              <a:defRPr sz="2600">
                <a:solidFill>
                  <a:schemeClr val="tx1">
                    <a:tint val="75000"/>
                  </a:schemeClr>
                </a:solidFill>
              </a:defRPr>
            </a:lvl6pPr>
            <a:lvl7pPr marL="5120596" indent="0">
              <a:buNone/>
              <a:defRPr sz="2600">
                <a:solidFill>
                  <a:schemeClr val="tx1">
                    <a:tint val="75000"/>
                  </a:schemeClr>
                </a:solidFill>
              </a:defRPr>
            </a:lvl7pPr>
            <a:lvl8pPr marL="5974027" indent="0">
              <a:buNone/>
              <a:defRPr sz="2600">
                <a:solidFill>
                  <a:schemeClr val="tx1">
                    <a:tint val="75000"/>
                  </a:schemeClr>
                </a:solidFill>
              </a:defRPr>
            </a:lvl8pPr>
            <a:lvl9pPr marL="6827459" indent="0">
              <a:buNone/>
              <a:defRPr sz="2600">
                <a:solidFill>
                  <a:schemeClr val="tx1">
                    <a:tint val="75000"/>
                  </a:schemeClr>
                </a:solidFill>
              </a:defRPr>
            </a:lvl9pPr>
          </a:lstStyle>
          <a:p>
            <a:pPr lvl="0"/>
            <a:r>
              <a:rPr lang="sv-SE"/>
              <a:t>Click to edit Master text styles</a:t>
            </a:r>
          </a:p>
        </p:txBody>
      </p:sp>
      <p:sp>
        <p:nvSpPr>
          <p:cNvPr id="4" name="Date Placeholder 3"/>
          <p:cNvSpPr>
            <a:spLocks noGrp="1"/>
          </p:cNvSpPr>
          <p:nvPr>
            <p:ph type="dt" sz="half" idx="10"/>
          </p:nvPr>
        </p:nvSpPr>
        <p:spPr/>
        <p:txBody>
          <a:bodyPr/>
          <a:lstStyle/>
          <a:p>
            <a:fld id="{6DE45430-83A4-8E4F-B7D8-4E3501A9DD19}"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F9BDD-BAEA-1647-A0FA-29C9388ED2D6}" type="slidenum">
              <a:rPr lang="en-US" smtClean="0"/>
              <a:pPr/>
              <a:t>‹#›</a:t>
            </a:fld>
            <a:endParaRPr lang="en-US"/>
          </a:p>
        </p:txBody>
      </p:sp>
    </p:spTree>
    <p:extLst>
      <p:ext uri="{BB962C8B-B14F-4D97-AF65-F5344CB8AC3E}">
        <p14:creationId xmlns:p14="http://schemas.microsoft.com/office/powerpoint/2010/main" val="1639376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Click to edit Master title style</a:t>
            </a:r>
            <a:endParaRPr lang="en-US"/>
          </a:p>
        </p:txBody>
      </p:sp>
      <p:sp>
        <p:nvSpPr>
          <p:cNvPr id="3" name="Content Placeholder 2"/>
          <p:cNvSpPr>
            <a:spLocks noGrp="1"/>
          </p:cNvSpPr>
          <p:nvPr>
            <p:ph sz="half" idx="1"/>
          </p:nvPr>
        </p:nvSpPr>
        <p:spPr>
          <a:xfrm>
            <a:off x="953691" y="2519947"/>
            <a:ext cx="8424267" cy="7127344"/>
          </a:xfrm>
        </p:spPr>
        <p:txBody>
          <a:bodyPr/>
          <a:lstStyle>
            <a:lvl1pPr>
              <a:defRPr sz="5200"/>
            </a:lvl1pPr>
            <a:lvl2pPr>
              <a:defRPr sz="4600"/>
            </a:lvl2pPr>
            <a:lvl3pPr>
              <a:defRPr sz="3700"/>
            </a:lvl3pPr>
            <a:lvl4pPr>
              <a:defRPr sz="3500"/>
            </a:lvl4pPr>
            <a:lvl5pPr>
              <a:defRPr sz="3500"/>
            </a:lvl5pPr>
            <a:lvl6pPr>
              <a:defRPr sz="3500"/>
            </a:lvl6pPr>
            <a:lvl7pPr>
              <a:defRPr sz="3500"/>
            </a:lvl7pPr>
            <a:lvl8pPr>
              <a:defRPr sz="3500"/>
            </a:lvl8pPr>
            <a:lvl9pPr>
              <a:defRPr sz="3500"/>
            </a:lvl9p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4" name="Content Placeholder 3"/>
          <p:cNvSpPr>
            <a:spLocks noGrp="1"/>
          </p:cNvSpPr>
          <p:nvPr>
            <p:ph sz="half" idx="2"/>
          </p:nvPr>
        </p:nvSpPr>
        <p:spPr>
          <a:xfrm>
            <a:off x="9695855" y="2519947"/>
            <a:ext cx="8424267" cy="7127344"/>
          </a:xfrm>
        </p:spPr>
        <p:txBody>
          <a:bodyPr/>
          <a:lstStyle>
            <a:lvl1pPr>
              <a:defRPr sz="5200"/>
            </a:lvl1pPr>
            <a:lvl2pPr>
              <a:defRPr sz="4600"/>
            </a:lvl2pPr>
            <a:lvl3pPr>
              <a:defRPr sz="3700"/>
            </a:lvl3pPr>
            <a:lvl4pPr>
              <a:defRPr sz="3500"/>
            </a:lvl4pPr>
            <a:lvl5pPr>
              <a:defRPr sz="3500"/>
            </a:lvl5pPr>
            <a:lvl6pPr>
              <a:defRPr sz="3500"/>
            </a:lvl6pPr>
            <a:lvl7pPr>
              <a:defRPr sz="3500"/>
            </a:lvl7pPr>
            <a:lvl8pPr>
              <a:defRPr sz="3500"/>
            </a:lvl8pPr>
            <a:lvl9pPr>
              <a:defRPr sz="3500"/>
            </a:lvl9p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5" name="Date Placeholder 4"/>
          <p:cNvSpPr>
            <a:spLocks noGrp="1"/>
          </p:cNvSpPr>
          <p:nvPr>
            <p:ph type="dt" sz="half" idx="10"/>
          </p:nvPr>
        </p:nvSpPr>
        <p:spPr/>
        <p:txBody>
          <a:bodyPr/>
          <a:lstStyle/>
          <a:p>
            <a:fld id="{6DE45430-83A4-8E4F-B7D8-4E3501A9DD19}" type="datetimeFigureOut">
              <a:rPr lang="en-US" smtClean="0"/>
              <a:pPr/>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8F9BDD-BAEA-1647-A0FA-29C9388ED2D6}" type="slidenum">
              <a:rPr lang="en-US" smtClean="0"/>
              <a:pPr/>
              <a:t>‹#›</a:t>
            </a:fld>
            <a:endParaRPr lang="en-US"/>
          </a:p>
        </p:txBody>
      </p:sp>
    </p:spTree>
    <p:extLst>
      <p:ext uri="{BB962C8B-B14F-4D97-AF65-F5344CB8AC3E}">
        <p14:creationId xmlns:p14="http://schemas.microsoft.com/office/powerpoint/2010/main" val="985207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sv-SE"/>
              <a:t>Click to edit Master title style</a:t>
            </a:r>
            <a:endParaRPr lang="en-US"/>
          </a:p>
        </p:txBody>
      </p:sp>
      <p:sp>
        <p:nvSpPr>
          <p:cNvPr id="3" name="Text Placeholder 2"/>
          <p:cNvSpPr>
            <a:spLocks noGrp="1"/>
          </p:cNvSpPr>
          <p:nvPr>
            <p:ph type="body" idx="1"/>
          </p:nvPr>
        </p:nvSpPr>
        <p:spPr>
          <a:xfrm>
            <a:off x="953692" y="2417448"/>
            <a:ext cx="8427580" cy="1007477"/>
          </a:xfrm>
        </p:spPr>
        <p:txBody>
          <a:bodyPr anchor="b"/>
          <a:lstStyle>
            <a:lvl1pPr marL="0" indent="0">
              <a:buNone/>
              <a:defRPr sz="4600" b="1"/>
            </a:lvl1pPr>
            <a:lvl2pPr marL="853432" indent="0">
              <a:buNone/>
              <a:defRPr sz="3700" b="1"/>
            </a:lvl2pPr>
            <a:lvl3pPr marL="1706866" indent="0">
              <a:buNone/>
              <a:defRPr sz="3500" b="1"/>
            </a:lvl3pPr>
            <a:lvl4pPr marL="2560298" indent="0">
              <a:buNone/>
              <a:defRPr sz="3000" b="1"/>
            </a:lvl4pPr>
            <a:lvl5pPr marL="3413730" indent="0">
              <a:buNone/>
              <a:defRPr sz="3000" b="1"/>
            </a:lvl5pPr>
            <a:lvl6pPr marL="4267164" indent="0">
              <a:buNone/>
              <a:defRPr sz="3000" b="1"/>
            </a:lvl6pPr>
            <a:lvl7pPr marL="5120596" indent="0">
              <a:buNone/>
              <a:defRPr sz="3000" b="1"/>
            </a:lvl7pPr>
            <a:lvl8pPr marL="5974027" indent="0">
              <a:buNone/>
              <a:defRPr sz="3000" b="1"/>
            </a:lvl8pPr>
            <a:lvl9pPr marL="6827459" indent="0">
              <a:buNone/>
              <a:defRPr sz="3000" b="1"/>
            </a:lvl9pPr>
          </a:lstStyle>
          <a:p>
            <a:pPr lvl="0"/>
            <a:r>
              <a:rPr lang="sv-SE"/>
              <a:t>Click to edit Master text styles</a:t>
            </a:r>
          </a:p>
        </p:txBody>
      </p:sp>
      <p:sp>
        <p:nvSpPr>
          <p:cNvPr id="4" name="Content Placeholder 3"/>
          <p:cNvSpPr>
            <a:spLocks noGrp="1"/>
          </p:cNvSpPr>
          <p:nvPr>
            <p:ph sz="half" idx="2"/>
          </p:nvPr>
        </p:nvSpPr>
        <p:spPr>
          <a:xfrm>
            <a:off x="953692" y="3424925"/>
            <a:ext cx="8427580" cy="6222364"/>
          </a:xfrm>
        </p:spPr>
        <p:txBody>
          <a:bodyPr/>
          <a:lstStyle>
            <a:lvl1pPr>
              <a:defRPr sz="4600"/>
            </a:lvl1pPr>
            <a:lvl2pPr>
              <a:defRPr sz="3700"/>
            </a:lvl2pPr>
            <a:lvl3pPr>
              <a:defRPr sz="3500"/>
            </a:lvl3pPr>
            <a:lvl4pPr>
              <a:defRPr sz="3000"/>
            </a:lvl4pPr>
            <a:lvl5pPr>
              <a:defRPr sz="3000"/>
            </a:lvl5pPr>
            <a:lvl6pPr>
              <a:defRPr sz="3000"/>
            </a:lvl6pPr>
            <a:lvl7pPr>
              <a:defRPr sz="3000"/>
            </a:lvl7pPr>
            <a:lvl8pPr>
              <a:defRPr sz="3000"/>
            </a:lvl8pPr>
            <a:lvl9pPr>
              <a:defRPr sz="3000"/>
            </a:lvl9p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5" name="Text Placeholder 4"/>
          <p:cNvSpPr>
            <a:spLocks noGrp="1"/>
          </p:cNvSpPr>
          <p:nvPr>
            <p:ph type="body" sz="quarter" idx="3"/>
          </p:nvPr>
        </p:nvSpPr>
        <p:spPr>
          <a:xfrm>
            <a:off x="9689234" y="2417448"/>
            <a:ext cx="8430890" cy="1007477"/>
          </a:xfrm>
        </p:spPr>
        <p:txBody>
          <a:bodyPr anchor="b"/>
          <a:lstStyle>
            <a:lvl1pPr marL="0" indent="0">
              <a:buNone/>
              <a:defRPr sz="4600" b="1"/>
            </a:lvl1pPr>
            <a:lvl2pPr marL="853432" indent="0">
              <a:buNone/>
              <a:defRPr sz="3700" b="1"/>
            </a:lvl2pPr>
            <a:lvl3pPr marL="1706866" indent="0">
              <a:buNone/>
              <a:defRPr sz="3500" b="1"/>
            </a:lvl3pPr>
            <a:lvl4pPr marL="2560298" indent="0">
              <a:buNone/>
              <a:defRPr sz="3000" b="1"/>
            </a:lvl4pPr>
            <a:lvl5pPr marL="3413730" indent="0">
              <a:buNone/>
              <a:defRPr sz="3000" b="1"/>
            </a:lvl5pPr>
            <a:lvl6pPr marL="4267164" indent="0">
              <a:buNone/>
              <a:defRPr sz="3000" b="1"/>
            </a:lvl6pPr>
            <a:lvl7pPr marL="5120596" indent="0">
              <a:buNone/>
              <a:defRPr sz="3000" b="1"/>
            </a:lvl7pPr>
            <a:lvl8pPr marL="5974027" indent="0">
              <a:buNone/>
              <a:defRPr sz="3000" b="1"/>
            </a:lvl8pPr>
            <a:lvl9pPr marL="6827459" indent="0">
              <a:buNone/>
              <a:defRPr sz="3000" b="1"/>
            </a:lvl9pPr>
          </a:lstStyle>
          <a:p>
            <a:pPr lvl="0"/>
            <a:r>
              <a:rPr lang="sv-SE"/>
              <a:t>Click to edit Master text styles</a:t>
            </a:r>
          </a:p>
        </p:txBody>
      </p:sp>
      <p:sp>
        <p:nvSpPr>
          <p:cNvPr id="6" name="Content Placeholder 5"/>
          <p:cNvSpPr>
            <a:spLocks noGrp="1"/>
          </p:cNvSpPr>
          <p:nvPr>
            <p:ph sz="quarter" idx="4"/>
          </p:nvPr>
        </p:nvSpPr>
        <p:spPr>
          <a:xfrm>
            <a:off x="9689234" y="3424925"/>
            <a:ext cx="8430890" cy="6222364"/>
          </a:xfrm>
        </p:spPr>
        <p:txBody>
          <a:bodyPr/>
          <a:lstStyle>
            <a:lvl1pPr>
              <a:defRPr sz="4600"/>
            </a:lvl1pPr>
            <a:lvl2pPr>
              <a:defRPr sz="3700"/>
            </a:lvl2pPr>
            <a:lvl3pPr>
              <a:defRPr sz="3500"/>
            </a:lvl3pPr>
            <a:lvl4pPr>
              <a:defRPr sz="3000"/>
            </a:lvl4pPr>
            <a:lvl5pPr>
              <a:defRPr sz="3000"/>
            </a:lvl5pPr>
            <a:lvl6pPr>
              <a:defRPr sz="3000"/>
            </a:lvl6pPr>
            <a:lvl7pPr>
              <a:defRPr sz="3000"/>
            </a:lvl7pPr>
            <a:lvl8pPr>
              <a:defRPr sz="3000"/>
            </a:lvl8pPr>
            <a:lvl9pPr>
              <a:defRPr sz="3000"/>
            </a:lvl9p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7" name="Date Placeholder 6"/>
          <p:cNvSpPr>
            <a:spLocks noGrp="1"/>
          </p:cNvSpPr>
          <p:nvPr>
            <p:ph type="dt" sz="half" idx="10"/>
          </p:nvPr>
        </p:nvSpPr>
        <p:spPr/>
        <p:txBody>
          <a:bodyPr/>
          <a:lstStyle/>
          <a:p>
            <a:fld id="{6DE45430-83A4-8E4F-B7D8-4E3501A9DD19}" type="datetimeFigureOut">
              <a:rPr lang="en-US" smtClean="0"/>
              <a:pPr/>
              <a:t>11/8/2019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8F9BDD-BAEA-1647-A0FA-29C9388ED2D6}" type="slidenum">
              <a:rPr lang="en-US" smtClean="0"/>
              <a:pPr/>
              <a:t>‹#›</a:t>
            </a:fld>
            <a:endParaRPr lang="en-US"/>
          </a:p>
        </p:txBody>
      </p:sp>
    </p:spTree>
    <p:extLst>
      <p:ext uri="{BB962C8B-B14F-4D97-AF65-F5344CB8AC3E}">
        <p14:creationId xmlns:p14="http://schemas.microsoft.com/office/powerpoint/2010/main" val="3682571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Click to edit Master title style</a:t>
            </a:r>
            <a:endParaRPr lang="en-US"/>
          </a:p>
        </p:txBody>
      </p:sp>
      <p:sp>
        <p:nvSpPr>
          <p:cNvPr id="3" name="Date Placeholder 2"/>
          <p:cNvSpPr>
            <a:spLocks noGrp="1"/>
          </p:cNvSpPr>
          <p:nvPr>
            <p:ph type="dt" sz="half" idx="10"/>
          </p:nvPr>
        </p:nvSpPr>
        <p:spPr/>
        <p:txBody>
          <a:bodyPr/>
          <a:lstStyle/>
          <a:p>
            <a:fld id="{6DE45430-83A4-8E4F-B7D8-4E3501A9DD19}" type="datetimeFigureOut">
              <a:rPr lang="en-US" smtClean="0"/>
              <a:pPr/>
              <a:t>11/8/2019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8F9BDD-BAEA-1647-A0FA-29C9388ED2D6}" type="slidenum">
              <a:rPr lang="en-US" smtClean="0"/>
              <a:pPr/>
              <a:t>‹#›</a:t>
            </a:fld>
            <a:endParaRPr lang="en-US"/>
          </a:p>
        </p:txBody>
      </p:sp>
    </p:spTree>
    <p:extLst>
      <p:ext uri="{BB962C8B-B14F-4D97-AF65-F5344CB8AC3E}">
        <p14:creationId xmlns:p14="http://schemas.microsoft.com/office/powerpoint/2010/main" val="1336979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E45430-83A4-8E4F-B7D8-4E3501A9DD19}" type="datetimeFigureOut">
              <a:rPr lang="en-US" smtClean="0"/>
              <a:pPr/>
              <a:t>11/8/2019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8F9BDD-BAEA-1647-A0FA-29C9388ED2D6}" type="slidenum">
              <a:rPr lang="en-US" smtClean="0"/>
              <a:pPr/>
              <a:t>‹#›</a:t>
            </a:fld>
            <a:endParaRPr lang="en-US"/>
          </a:p>
        </p:txBody>
      </p:sp>
    </p:spTree>
    <p:extLst>
      <p:ext uri="{BB962C8B-B14F-4D97-AF65-F5344CB8AC3E}">
        <p14:creationId xmlns:p14="http://schemas.microsoft.com/office/powerpoint/2010/main" val="593534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3695" y="429990"/>
            <a:ext cx="6275154" cy="1829960"/>
          </a:xfrm>
        </p:spPr>
        <p:txBody>
          <a:bodyPr anchor="b"/>
          <a:lstStyle>
            <a:lvl1pPr algn="l">
              <a:defRPr sz="3700" b="1"/>
            </a:lvl1pPr>
          </a:lstStyle>
          <a:p>
            <a:r>
              <a:rPr lang="sv-SE"/>
              <a:t>Click to edit Master title style</a:t>
            </a:r>
            <a:endParaRPr lang="en-US"/>
          </a:p>
        </p:txBody>
      </p:sp>
      <p:sp>
        <p:nvSpPr>
          <p:cNvPr id="3" name="Content Placeholder 2"/>
          <p:cNvSpPr>
            <a:spLocks noGrp="1"/>
          </p:cNvSpPr>
          <p:nvPr>
            <p:ph idx="1"/>
          </p:nvPr>
        </p:nvSpPr>
        <p:spPr>
          <a:xfrm>
            <a:off x="7457332" y="429993"/>
            <a:ext cx="10662790" cy="9217299"/>
          </a:xfrm>
        </p:spPr>
        <p:txBody>
          <a:bodyPr/>
          <a:lstStyle>
            <a:lvl1pPr>
              <a:defRPr sz="6100"/>
            </a:lvl1pPr>
            <a:lvl2pPr>
              <a:defRPr sz="5200"/>
            </a:lvl2pPr>
            <a:lvl3pPr>
              <a:defRPr sz="4600"/>
            </a:lvl3pPr>
            <a:lvl4pPr>
              <a:defRPr sz="3700"/>
            </a:lvl4pPr>
            <a:lvl5pPr>
              <a:defRPr sz="3700"/>
            </a:lvl5pPr>
            <a:lvl6pPr>
              <a:defRPr sz="3700"/>
            </a:lvl6pPr>
            <a:lvl7pPr>
              <a:defRPr sz="3700"/>
            </a:lvl7pPr>
            <a:lvl8pPr>
              <a:defRPr sz="3700"/>
            </a:lvl8pPr>
            <a:lvl9pPr>
              <a:defRPr sz="3700"/>
            </a:lvl9p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4" name="Text Placeholder 3"/>
          <p:cNvSpPr>
            <a:spLocks noGrp="1"/>
          </p:cNvSpPr>
          <p:nvPr>
            <p:ph type="body" sz="half" idx="2"/>
          </p:nvPr>
        </p:nvSpPr>
        <p:spPr>
          <a:xfrm>
            <a:off x="953695" y="2259953"/>
            <a:ext cx="6275154" cy="7387339"/>
          </a:xfrm>
        </p:spPr>
        <p:txBody>
          <a:bodyPr/>
          <a:lstStyle>
            <a:lvl1pPr marL="0" indent="0">
              <a:buNone/>
              <a:defRPr sz="2600"/>
            </a:lvl1pPr>
            <a:lvl2pPr marL="853432" indent="0">
              <a:buNone/>
              <a:defRPr sz="2200"/>
            </a:lvl2pPr>
            <a:lvl3pPr marL="1706866" indent="0">
              <a:buNone/>
              <a:defRPr sz="2000"/>
            </a:lvl3pPr>
            <a:lvl4pPr marL="2560298" indent="0">
              <a:buNone/>
              <a:defRPr sz="1700"/>
            </a:lvl4pPr>
            <a:lvl5pPr marL="3413730" indent="0">
              <a:buNone/>
              <a:defRPr sz="1700"/>
            </a:lvl5pPr>
            <a:lvl6pPr marL="4267164" indent="0">
              <a:buNone/>
              <a:defRPr sz="1700"/>
            </a:lvl6pPr>
            <a:lvl7pPr marL="5120596" indent="0">
              <a:buNone/>
              <a:defRPr sz="1700"/>
            </a:lvl7pPr>
            <a:lvl8pPr marL="5974027" indent="0">
              <a:buNone/>
              <a:defRPr sz="1700"/>
            </a:lvl8pPr>
            <a:lvl9pPr marL="6827459" indent="0">
              <a:buNone/>
              <a:defRPr sz="1700"/>
            </a:lvl9pPr>
          </a:lstStyle>
          <a:p>
            <a:pPr lvl="0"/>
            <a:r>
              <a:rPr lang="sv-SE"/>
              <a:t>Click to edit Master text styles</a:t>
            </a:r>
          </a:p>
        </p:txBody>
      </p:sp>
      <p:sp>
        <p:nvSpPr>
          <p:cNvPr id="5" name="Date Placeholder 4"/>
          <p:cNvSpPr>
            <a:spLocks noGrp="1"/>
          </p:cNvSpPr>
          <p:nvPr>
            <p:ph type="dt" sz="half" idx="10"/>
          </p:nvPr>
        </p:nvSpPr>
        <p:spPr/>
        <p:txBody>
          <a:bodyPr/>
          <a:lstStyle/>
          <a:p>
            <a:fld id="{6DE45430-83A4-8E4F-B7D8-4E3501A9DD19}" type="datetimeFigureOut">
              <a:rPr lang="en-US" smtClean="0"/>
              <a:pPr/>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8F9BDD-BAEA-1647-A0FA-29C9388ED2D6}" type="slidenum">
              <a:rPr lang="en-US" smtClean="0"/>
              <a:pPr/>
              <a:t>‹#›</a:t>
            </a:fld>
            <a:endParaRPr lang="en-US"/>
          </a:p>
        </p:txBody>
      </p:sp>
    </p:spTree>
    <p:extLst>
      <p:ext uri="{BB962C8B-B14F-4D97-AF65-F5344CB8AC3E}">
        <p14:creationId xmlns:p14="http://schemas.microsoft.com/office/powerpoint/2010/main" val="3556422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38601" y="7559834"/>
            <a:ext cx="11444288" cy="892481"/>
          </a:xfrm>
        </p:spPr>
        <p:txBody>
          <a:bodyPr anchor="b"/>
          <a:lstStyle>
            <a:lvl1pPr algn="l">
              <a:defRPr sz="3700" b="1"/>
            </a:lvl1pPr>
          </a:lstStyle>
          <a:p>
            <a:r>
              <a:rPr lang="sv-SE"/>
              <a:t>Click to edit Master title style</a:t>
            </a:r>
            <a:endParaRPr lang="en-US"/>
          </a:p>
        </p:txBody>
      </p:sp>
      <p:sp>
        <p:nvSpPr>
          <p:cNvPr id="3" name="Picture Placeholder 2"/>
          <p:cNvSpPr>
            <a:spLocks noGrp="1"/>
          </p:cNvSpPr>
          <p:nvPr>
            <p:ph type="pic" idx="1"/>
          </p:nvPr>
        </p:nvSpPr>
        <p:spPr>
          <a:xfrm>
            <a:off x="3738601" y="964979"/>
            <a:ext cx="11444288" cy="6479858"/>
          </a:xfrm>
        </p:spPr>
        <p:txBody>
          <a:bodyPr/>
          <a:lstStyle>
            <a:lvl1pPr marL="0" indent="0">
              <a:buNone/>
              <a:defRPr sz="6100"/>
            </a:lvl1pPr>
            <a:lvl2pPr marL="853432" indent="0">
              <a:buNone/>
              <a:defRPr sz="5200"/>
            </a:lvl2pPr>
            <a:lvl3pPr marL="1706866" indent="0">
              <a:buNone/>
              <a:defRPr sz="4600"/>
            </a:lvl3pPr>
            <a:lvl4pPr marL="2560298" indent="0">
              <a:buNone/>
              <a:defRPr sz="3700"/>
            </a:lvl4pPr>
            <a:lvl5pPr marL="3413730" indent="0">
              <a:buNone/>
              <a:defRPr sz="3700"/>
            </a:lvl5pPr>
            <a:lvl6pPr marL="4267164" indent="0">
              <a:buNone/>
              <a:defRPr sz="3700"/>
            </a:lvl6pPr>
            <a:lvl7pPr marL="5120596" indent="0">
              <a:buNone/>
              <a:defRPr sz="3700"/>
            </a:lvl7pPr>
            <a:lvl8pPr marL="5974027" indent="0">
              <a:buNone/>
              <a:defRPr sz="3700"/>
            </a:lvl8pPr>
            <a:lvl9pPr marL="6827459" indent="0">
              <a:buNone/>
              <a:defRPr sz="3700"/>
            </a:lvl9pPr>
          </a:lstStyle>
          <a:p>
            <a:endParaRPr lang="en-US"/>
          </a:p>
        </p:txBody>
      </p:sp>
      <p:sp>
        <p:nvSpPr>
          <p:cNvPr id="4" name="Text Placeholder 3"/>
          <p:cNvSpPr>
            <a:spLocks noGrp="1"/>
          </p:cNvSpPr>
          <p:nvPr>
            <p:ph type="body" sz="half" idx="2"/>
          </p:nvPr>
        </p:nvSpPr>
        <p:spPr>
          <a:xfrm>
            <a:off x="3738601" y="8452317"/>
            <a:ext cx="11444288" cy="1267471"/>
          </a:xfrm>
        </p:spPr>
        <p:txBody>
          <a:bodyPr/>
          <a:lstStyle>
            <a:lvl1pPr marL="0" indent="0">
              <a:buNone/>
              <a:defRPr sz="2600"/>
            </a:lvl1pPr>
            <a:lvl2pPr marL="853432" indent="0">
              <a:buNone/>
              <a:defRPr sz="2200"/>
            </a:lvl2pPr>
            <a:lvl3pPr marL="1706866" indent="0">
              <a:buNone/>
              <a:defRPr sz="2000"/>
            </a:lvl3pPr>
            <a:lvl4pPr marL="2560298" indent="0">
              <a:buNone/>
              <a:defRPr sz="1700"/>
            </a:lvl4pPr>
            <a:lvl5pPr marL="3413730" indent="0">
              <a:buNone/>
              <a:defRPr sz="1700"/>
            </a:lvl5pPr>
            <a:lvl6pPr marL="4267164" indent="0">
              <a:buNone/>
              <a:defRPr sz="1700"/>
            </a:lvl6pPr>
            <a:lvl7pPr marL="5120596" indent="0">
              <a:buNone/>
              <a:defRPr sz="1700"/>
            </a:lvl7pPr>
            <a:lvl8pPr marL="5974027" indent="0">
              <a:buNone/>
              <a:defRPr sz="1700"/>
            </a:lvl8pPr>
            <a:lvl9pPr marL="6827459" indent="0">
              <a:buNone/>
              <a:defRPr sz="1700"/>
            </a:lvl9pPr>
          </a:lstStyle>
          <a:p>
            <a:pPr lvl="0"/>
            <a:r>
              <a:rPr lang="sv-SE"/>
              <a:t>Click to edit Master text styles</a:t>
            </a:r>
          </a:p>
        </p:txBody>
      </p:sp>
      <p:sp>
        <p:nvSpPr>
          <p:cNvPr id="5" name="Date Placeholder 4"/>
          <p:cNvSpPr>
            <a:spLocks noGrp="1"/>
          </p:cNvSpPr>
          <p:nvPr>
            <p:ph type="dt" sz="half" idx="10"/>
          </p:nvPr>
        </p:nvSpPr>
        <p:spPr/>
        <p:txBody>
          <a:bodyPr/>
          <a:lstStyle/>
          <a:p>
            <a:fld id="{6DE45430-83A4-8E4F-B7D8-4E3501A9DD19}" type="datetimeFigureOut">
              <a:rPr lang="en-US" smtClean="0"/>
              <a:pPr/>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8F9BDD-BAEA-1647-A0FA-29C9388ED2D6}" type="slidenum">
              <a:rPr lang="en-US" smtClean="0"/>
              <a:pPr/>
              <a:t>‹#›</a:t>
            </a:fld>
            <a:endParaRPr lang="en-US"/>
          </a:p>
        </p:txBody>
      </p:sp>
    </p:spTree>
    <p:extLst>
      <p:ext uri="{BB962C8B-B14F-4D97-AF65-F5344CB8AC3E}">
        <p14:creationId xmlns:p14="http://schemas.microsoft.com/office/powerpoint/2010/main" val="2104935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6A6A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53691" y="432491"/>
            <a:ext cx="17166432" cy="1799961"/>
          </a:xfrm>
          <a:prstGeom prst="rect">
            <a:avLst/>
          </a:prstGeom>
        </p:spPr>
        <p:txBody>
          <a:bodyPr vert="horz" lIns="170686" tIns="85343" rIns="170686" bIns="85343" rtlCol="0" anchor="ctr">
            <a:normAutofit/>
          </a:bodyPr>
          <a:lstStyle/>
          <a:p>
            <a:r>
              <a:rPr lang="sv-SE"/>
              <a:t>Click to edit Master title style</a:t>
            </a:r>
            <a:endParaRPr lang="en-US"/>
          </a:p>
        </p:txBody>
      </p:sp>
      <p:sp>
        <p:nvSpPr>
          <p:cNvPr id="3" name="Text Placeholder 2"/>
          <p:cNvSpPr>
            <a:spLocks noGrp="1"/>
          </p:cNvSpPr>
          <p:nvPr>
            <p:ph type="body" idx="1"/>
          </p:nvPr>
        </p:nvSpPr>
        <p:spPr>
          <a:xfrm>
            <a:off x="953691" y="2519947"/>
            <a:ext cx="17166432" cy="7127344"/>
          </a:xfrm>
          <a:prstGeom prst="rect">
            <a:avLst/>
          </a:prstGeom>
        </p:spPr>
        <p:txBody>
          <a:bodyPr vert="horz" lIns="170686" tIns="85343" rIns="170686" bIns="85343" rtlCol="0">
            <a:normAutofit/>
          </a:body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4" name="Date Placeholder 3"/>
          <p:cNvSpPr>
            <a:spLocks noGrp="1"/>
          </p:cNvSpPr>
          <p:nvPr>
            <p:ph type="dt" sz="half" idx="2"/>
          </p:nvPr>
        </p:nvSpPr>
        <p:spPr>
          <a:xfrm>
            <a:off x="953691" y="10009783"/>
            <a:ext cx="4450556" cy="574987"/>
          </a:xfrm>
          <a:prstGeom prst="rect">
            <a:avLst/>
          </a:prstGeom>
        </p:spPr>
        <p:txBody>
          <a:bodyPr vert="horz" lIns="170686" tIns="85343" rIns="170686" bIns="85343" rtlCol="0" anchor="ctr"/>
          <a:lstStyle>
            <a:lvl1pPr algn="l">
              <a:defRPr sz="2200">
                <a:solidFill>
                  <a:schemeClr val="tx1">
                    <a:tint val="75000"/>
                  </a:schemeClr>
                </a:solidFill>
              </a:defRPr>
            </a:lvl1pPr>
          </a:lstStyle>
          <a:p>
            <a:fld id="{6DE45430-83A4-8E4F-B7D8-4E3501A9DD19}" type="datetimeFigureOut">
              <a:rPr lang="en-US" smtClean="0"/>
              <a:pPr/>
              <a:t>11/8/2019</a:t>
            </a:fld>
            <a:endParaRPr lang="en-US"/>
          </a:p>
        </p:txBody>
      </p:sp>
      <p:sp>
        <p:nvSpPr>
          <p:cNvPr id="5" name="Footer Placeholder 4"/>
          <p:cNvSpPr>
            <a:spLocks noGrp="1"/>
          </p:cNvSpPr>
          <p:nvPr>
            <p:ph type="ftr" sz="quarter" idx="3"/>
          </p:nvPr>
        </p:nvSpPr>
        <p:spPr>
          <a:xfrm>
            <a:off x="6516886" y="10009783"/>
            <a:ext cx="6040041" cy="574987"/>
          </a:xfrm>
          <a:prstGeom prst="rect">
            <a:avLst/>
          </a:prstGeom>
        </p:spPr>
        <p:txBody>
          <a:bodyPr vert="horz" lIns="170686" tIns="85343" rIns="170686" bIns="85343" rtlCol="0" anchor="ctr"/>
          <a:lstStyle>
            <a:lvl1pPr algn="ctr">
              <a:defRPr sz="2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669566" y="10009783"/>
            <a:ext cx="4450556" cy="574987"/>
          </a:xfrm>
          <a:prstGeom prst="rect">
            <a:avLst/>
          </a:prstGeom>
        </p:spPr>
        <p:txBody>
          <a:bodyPr vert="horz" lIns="170686" tIns="85343" rIns="170686" bIns="85343" rtlCol="0" anchor="ctr"/>
          <a:lstStyle>
            <a:lvl1pPr algn="r">
              <a:defRPr sz="2200">
                <a:solidFill>
                  <a:schemeClr val="tx1">
                    <a:tint val="75000"/>
                  </a:schemeClr>
                </a:solidFill>
              </a:defRPr>
            </a:lvl1pPr>
          </a:lstStyle>
          <a:p>
            <a:fld id="{D28F9BDD-BAEA-1647-A0FA-29C9388ED2D6}" type="slidenum">
              <a:rPr lang="en-US" smtClean="0"/>
              <a:pPr/>
              <a:t>‹#›</a:t>
            </a:fld>
            <a:endParaRPr lang="en-US"/>
          </a:p>
        </p:txBody>
      </p:sp>
    </p:spTree>
    <p:extLst>
      <p:ext uri="{BB962C8B-B14F-4D97-AF65-F5344CB8AC3E}">
        <p14:creationId xmlns:p14="http://schemas.microsoft.com/office/powerpoint/2010/main" val="3231546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853432" rtl="0" eaLnBrk="1" latinLnBrk="0" hangingPunct="1">
        <a:spcBef>
          <a:spcPct val="0"/>
        </a:spcBef>
        <a:buNone/>
        <a:defRPr sz="8300" kern="1200">
          <a:solidFill>
            <a:schemeClr val="tx1"/>
          </a:solidFill>
          <a:latin typeface="+mj-lt"/>
          <a:ea typeface="+mj-ea"/>
          <a:cs typeface="+mj-cs"/>
        </a:defRPr>
      </a:lvl1pPr>
    </p:titleStyle>
    <p:bodyStyle>
      <a:lvl1pPr marL="640075" indent="-640075" algn="l" defTabSz="853432" rtl="0" eaLnBrk="1" latinLnBrk="0" hangingPunct="1">
        <a:spcBef>
          <a:spcPct val="20000"/>
        </a:spcBef>
        <a:buFont typeface="Arial"/>
        <a:buChar char="•"/>
        <a:defRPr sz="6100" kern="1200">
          <a:solidFill>
            <a:schemeClr val="tx1"/>
          </a:solidFill>
          <a:latin typeface="+mn-lt"/>
          <a:ea typeface="+mn-ea"/>
          <a:cs typeface="+mn-cs"/>
        </a:defRPr>
      </a:lvl1pPr>
      <a:lvl2pPr marL="1386828" indent="-533394" algn="l" defTabSz="853432" rtl="0" eaLnBrk="1" latinLnBrk="0" hangingPunct="1">
        <a:spcBef>
          <a:spcPct val="20000"/>
        </a:spcBef>
        <a:buFont typeface="Arial"/>
        <a:buChar char="–"/>
        <a:defRPr sz="5200" kern="1200">
          <a:solidFill>
            <a:schemeClr val="tx1"/>
          </a:solidFill>
          <a:latin typeface="+mn-lt"/>
          <a:ea typeface="+mn-ea"/>
          <a:cs typeface="+mn-cs"/>
        </a:defRPr>
      </a:lvl2pPr>
      <a:lvl3pPr marL="2133582" indent="-426716" algn="l" defTabSz="853432" rtl="0" eaLnBrk="1" latinLnBrk="0" hangingPunct="1">
        <a:spcBef>
          <a:spcPct val="20000"/>
        </a:spcBef>
        <a:buFont typeface="Arial"/>
        <a:buChar char="•"/>
        <a:defRPr sz="4600" kern="1200">
          <a:solidFill>
            <a:schemeClr val="tx1"/>
          </a:solidFill>
          <a:latin typeface="+mn-lt"/>
          <a:ea typeface="+mn-ea"/>
          <a:cs typeface="+mn-cs"/>
        </a:defRPr>
      </a:lvl3pPr>
      <a:lvl4pPr marL="2987014" indent="-426716" algn="l" defTabSz="853432" rtl="0" eaLnBrk="1" latinLnBrk="0" hangingPunct="1">
        <a:spcBef>
          <a:spcPct val="20000"/>
        </a:spcBef>
        <a:buFont typeface="Arial"/>
        <a:buChar char="–"/>
        <a:defRPr sz="3700" kern="1200">
          <a:solidFill>
            <a:schemeClr val="tx1"/>
          </a:solidFill>
          <a:latin typeface="+mn-lt"/>
          <a:ea typeface="+mn-ea"/>
          <a:cs typeface="+mn-cs"/>
        </a:defRPr>
      </a:lvl4pPr>
      <a:lvl5pPr marL="3840446" indent="-426716" algn="l" defTabSz="853432" rtl="0" eaLnBrk="1" latinLnBrk="0" hangingPunct="1">
        <a:spcBef>
          <a:spcPct val="20000"/>
        </a:spcBef>
        <a:buFont typeface="Arial"/>
        <a:buChar char="»"/>
        <a:defRPr sz="3700" kern="1200">
          <a:solidFill>
            <a:schemeClr val="tx1"/>
          </a:solidFill>
          <a:latin typeface="+mn-lt"/>
          <a:ea typeface="+mn-ea"/>
          <a:cs typeface="+mn-cs"/>
        </a:defRPr>
      </a:lvl5pPr>
      <a:lvl6pPr marL="4693877" indent="-426716" algn="l" defTabSz="853432" rtl="0" eaLnBrk="1" latinLnBrk="0" hangingPunct="1">
        <a:spcBef>
          <a:spcPct val="20000"/>
        </a:spcBef>
        <a:buFont typeface="Arial"/>
        <a:buChar char="•"/>
        <a:defRPr sz="3700" kern="1200">
          <a:solidFill>
            <a:schemeClr val="tx1"/>
          </a:solidFill>
          <a:latin typeface="+mn-lt"/>
          <a:ea typeface="+mn-ea"/>
          <a:cs typeface="+mn-cs"/>
        </a:defRPr>
      </a:lvl6pPr>
      <a:lvl7pPr marL="5547312" indent="-426716" algn="l" defTabSz="853432" rtl="0" eaLnBrk="1" latinLnBrk="0" hangingPunct="1">
        <a:spcBef>
          <a:spcPct val="20000"/>
        </a:spcBef>
        <a:buFont typeface="Arial"/>
        <a:buChar char="•"/>
        <a:defRPr sz="3700" kern="1200">
          <a:solidFill>
            <a:schemeClr val="tx1"/>
          </a:solidFill>
          <a:latin typeface="+mn-lt"/>
          <a:ea typeface="+mn-ea"/>
          <a:cs typeface="+mn-cs"/>
        </a:defRPr>
      </a:lvl7pPr>
      <a:lvl8pPr marL="6400743" indent="-426716" algn="l" defTabSz="853432" rtl="0" eaLnBrk="1" latinLnBrk="0" hangingPunct="1">
        <a:spcBef>
          <a:spcPct val="20000"/>
        </a:spcBef>
        <a:buFont typeface="Arial"/>
        <a:buChar char="•"/>
        <a:defRPr sz="3700" kern="1200">
          <a:solidFill>
            <a:schemeClr val="tx1"/>
          </a:solidFill>
          <a:latin typeface="+mn-lt"/>
          <a:ea typeface="+mn-ea"/>
          <a:cs typeface="+mn-cs"/>
        </a:defRPr>
      </a:lvl8pPr>
      <a:lvl9pPr marL="7254175" indent="-426716" algn="l" defTabSz="853432" rtl="0" eaLnBrk="1" latinLnBrk="0" hangingPunct="1">
        <a:spcBef>
          <a:spcPct val="20000"/>
        </a:spcBef>
        <a:buFont typeface="Arial"/>
        <a:buChar char="•"/>
        <a:defRPr sz="3700" kern="1200">
          <a:solidFill>
            <a:schemeClr val="tx1"/>
          </a:solidFill>
          <a:latin typeface="+mn-lt"/>
          <a:ea typeface="+mn-ea"/>
          <a:cs typeface="+mn-cs"/>
        </a:defRPr>
      </a:lvl9pPr>
    </p:bodyStyle>
    <p:otherStyle>
      <a:defPPr>
        <a:defRPr lang="en-US"/>
      </a:defPPr>
      <a:lvl1pPr marL="0" algn="l" defTabSz="853432" rtl="0" eaLnBrk="1" latinLnBrk="0" hangingPunct="1">
        <a:defRPr sz="3500" kern="1200">
          <a:solidFill>
            <a:schemeClr val="tx1"/>
          </a:solidFill>
          <a:latin typeface="+mn-lt"/>
          <a:ea typeface="+mn-ea"/>
          <a:cs typeface="+mn-cs"/>
        </a:defRPr>
      </a:lvl1pPr>
      <a:lvl2pPr marL="853432" algn="l" defTabSz="853432" rtl="0" eaLnBrk="1" latinLnBrk="0" hangingPunct="1">
        <a:defRPr sz="3500" kern="1200">
          <a:solidFill>
            <a:schemeClr val="tx1"/>
          </a:solidFill>
          <a:latin typeface="+mn-lt"/>
          <a:ea typeface="+mn-ea"/>
          <a:cs typeface="+mn-cs"/>
        </a:defRPr>
      </a:lvl2pPr>
      <a:lvl3pPr marL="1706866" algn="l" defTabSz="853432" rtl="0" eaLnBrk="1" latinLnBrk="0" hangingPunct="1">
        <a:defRPr sz="3500" kern="1200">
          <a:solidFill>
            <a:schemeClr val="tx1"/>
          </a:solidFill>
          <a:latin typeface="+mn-lt"/>
          <a:ea typeface="+mn-ea"/>
          <a:cs typeface="+mn-cs"/>
        </a:defRPr>
      </a:lvl3pPr>
      <a:lvl4pPr marL="2560298" algn="l" defTabSz="853432" rtl="0" eaLnBrk="1" latinLnBrk="0" hangingPunct="1">
        <a:defRPr sz="3500" kern="1200">
          <a:solidFill>
            <a:schemeClr val="tx1"/>
          </a:solidFill>
          <a:latin typeface="+mn-lt"/>
          <a:ea typeface="+mn-ea"/>
          <a:cs typeface="+mn-cs"/>
        </a:defRPr>
      </a:lvl4pPr>
      <a:lvl5pPr marL="3413730" algn="l" defTabSz="853432" rtl="0" eaLnBrk="1" latinLnBrk="0" hangingPunct="1">
        <a:defRPr sz="3500" kern="1200">
          <a:solidFill>
            <a:schemeClr val="tx1"/>
          </a:solidFill>
          <a:latin typeface="+mn-lt"/>
          <a:ea typeface="+mn-ea"/>
          <a:cs typeface="+mn-cs"/>
        </a:defRPr>
      </a:lvl5pPr>
      <a:lvl6pPr marL="4267164" algn="l" defTabSz="853432" rtl="0" eaLnBrk="1" latinLnBrk="0" hangingPunct="1">
        <a:defRPr sz="3500" kern="1200">
          <a:solidFill>
            <a:schemeClr val="tx1"/>
          </a:solidFill>
          <a:latin typeface="+mn-lt"/>
          <a:ea typeface="+mn-ea"/>
          <a:cs typeface="+mn-cs"/>
        </a:defRPr>
      </a:lvl6pPr>
      <a:lvl7pPr marL="5120596" algn="l" defTabSz="853432" rtl="0" eaLnBrk="1" latinLnBrk="0" hangingPunct="1">
        <a:defRPr sz="3500" kern="1200">
          <a:solidFill>
            <a:schemeClr val="tx1"/>
          </a:solidFill>
          <a:latin typeface="+mn-lt"/>
          <a:ea typeface="+mn-ea"/>
          <a:cs typeface="+mn-cs"/>
        </a:defRPr>
      </a:lvl7pPr>
      <a:lvl8pPr marL="5974027" algn="l" defTabSz="853432" rtl="0" eaLnBrk="1" latinLnBrk="0" hangingPunct="1">
        <a:defRPr sz="3500" kern="1200">
          <a:solidFill>
            <a:schemeClr val="tx1"/>
          </a:solidFill>
          <a:latin typeface="+mn-lt"/>
          <a:ea typeface="+mn-ea"/>
          <a:cs typeface="+mn-cs"/>
        </a:defRPr>
      </a:lvl8pPr>
      <a:lvl9pPr marL="6827459" algn="l" defTabSz="853432" rtl="0" eaLnBrk="1" latinLnBrk="0" hangingPunct="1">
        <a:defRPr sz="3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20.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26.jpg"/><Relationship Id="rId5" Type="http://schemas.openxmlformats.org/officeDocument/2006/relationships/image" Target="../media/image25.jpg"/><Relationship Id="rId4" Type="http://schemas.openxmlformats.org/officeDocument/2006/relationships/image" Target="../media/image24.jp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8.jpg"/><Relationship Id="rId5" Type="http://schemas.openxmlformats.org/officeDocument/2006/relationships/image" Target="../media/image1.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0" y="1848254"/>
            <a:ext cx="19073813" cy="7457111"/>
          </a:xfrm>
        </p:spPr>
        <p:txBody>
          <a:bodyPr anchor="t" anchorCtr="0">
            <a:noAutofit/>
          </a:bodyPr>
          <a:lstStyle/>
          <a:p>
            <a:r>
              <a:rPr lang="en-US" sz="2700" dirty="0">
                <a:solidFill>
                  <a:schemeClr val="bg1"/>
                </a:solidFill>
                <a:latin typeface="Calibri" charset="0"/>
              </a:rPr>
              <a:t>Welcome to the Gem Game. During the game you will be shown different gems.</a:t>
            </a:r>
            <a:br>
              <a:rPr lang="en-US" sz="2700" dirty="0">
                <a:solidFill>
                  <a:schemeClr val="bg1"/>
                </a:solidFill>
                <a:latin typeface="Calibri" charset="0"/>
              </a:rPr>
            </a:br>
            <a:r>
              <a:rPr lang="en-US" sz="2700" dirty="0">
                <a:solidFill>
                  <a:schemeClr val="bg1"/>
                </a:solidFill>
                <a:latin typeface="Calibri" charset="0"/>
              </a:rPr>
              <a:t>For example this one:</a:t>
            </a: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rPr>
              <a:t>Every time you see a gem, </a:t>
            </a:r>
            <a:br>
              <a:rPr lang="en-US" sz="2700" dirty="0">
                <a:solidFill>
                  <a:schemeClr val="bg1"/>
                </a:solidFill>
              </a:rPr>
            </a:br>
            <a:r>
              <a:rPr lang="en-US" sz="2700" dirty="0">
                <a:solidFill>
                  <a:schemeClr val="bg1"/>
                </a:solidFill>
              </a:rPr>
              <a:t>you can choose whether you want to collect the gem or not. </a:t>
            </a:r>
            <a:br>
              <a:rPr lang="en-US" sz="2700" dirty="0">
                <a:solidFill>
                  <a:schemeClr val="bg1"/>
                </a:solidFill>
              </a:rPr>
            </a:br>
            <a:br>
              <a:rPr lang="en-US" sz="2700" dirty="0">
                <a:solidFill>
                  <a:schemeClr val="bg1"/>
                </a:solidFill>
              </a:rPr>
            </a:br>
            <a:r>
              <a:rPr lang="en-US" sz="2700" dirty="0">
                <a:solidFill>
                  <a:schemeClr val="bg1"/>
                </a:solidFill>
                <a:latin typeface="Calibri" charset="0"/>
              </a:rPr>
              <a:t>You collect a gem by PRESSING the spacebar, </a:t>
            </a:r>
            <a:br>
              <a:rPr lang="en-US" sz="2700" dirty="0">
                <a:solidFill>
                  <a:schemeClr val="bg1"/>
                </a:solidFill>
                <a:latin typeface="Calibri" charset="0"/>
              </a:rPr>
            </a:br>
            <a:r>
              <a:rPr lang="en-US" sz="2700" dirty="0">
                <a:solidFill>
                  <a:schemeClr val="bg1"/>
                </a:solidFill>
                <a:latin typeface="Calibri" charset="0"/>
              </a:rPr>
              <a:t>or not collect the gem by WAITING until the gem disappears. </a:t>
            </a: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You can only press the spacebar WHILE the gem is visible on the screen, not after it disappeared.</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3706" y="2761889"/>
            <a:ext cx="3600000" cy="3600000"/>
          </a:xfrm>
          <a:prstGeom prst="rect">
            <a:avLst/>
          </a:prstGeom>
        </p:spPr>
      </p:pic>
      <p:sp>
        <p:nvSpPr>
          <p:cNvPr id="4" name="TextBox 3">
            <a:extLst>
              <a:ext uri="{FF2B5EF4-FFF2-40B4-BE49-F238E27FC236}">
                <a16:creationId xmlns:a16="http://schemas.microsoft.com/office/drawing/2014/main" id="{91EF3557-903E-4087-AEAF-FA72BC907111}"/>
              </a:ext>
            </a:extLst>
          </p:cNvPr>
          <p:cNvSpPr txBox="1"/>
          <p:nvPr/>
        </p:nvSpPr>
        <p:spPr>
          <a:xfrm>
            <a:off x="5812264" y="9459340"/>
            <a:ext cx="7449283" cy="507831"/>
          </a:xfrm>
          <a:prstGeom prst="rect">
            <a:avLst/>
          </a:prstGeom>
          <a:noFill/>
        </p:spPr>
        <p:txBody>
          <a:bodyPr wrap="none" rtlCol="0">
            <a:spAutoFit/>
          </a:bodyPr>
          <a:lstStyle/>
          <a:p>
            <a:r>
              <a:rPr lang="en-US" sz="2700" dirty="0">
                <a:solidFill>
                  <a:schemeClr val="bg1"/>
                </a:solidFill>
                <a:latin typeface="Calibri" charset="0"/>
              </a:rPr>
              <a:t>Proceed through the instructions with the spacebar.</a:t>
            </a:r>
            <a:endParaRPr lang="en-US" sz="2700" dirty="0"/>
          </a:p>
        </p:txBody>
      </p:sp>
    </p:spTree>
    <p:extLst>
      <p:ext uri="{BB962C8B-B14F-4D97-AF65-F5344CB8AC3E}">
        <p14:creationId xmlns:p14="http://schemas.microsoft.com/office/powerpoint/2010/main" val="2254272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ph type="title"/>
          </p:nvPr>
        </p:nvSpPr>
        <p:spPr>
          <a:xfrm>
            <a:off x="953691" y="735209"/>
            <a:ext cx="17166432" cy="9427329"/>
          </a:xfrm>
        </p:spPr>
        <p:txBody>
          <a:bodyPr>
            <a:normAutofit/>
          </a:bodyPr>
          <a:lstStyle/>
          <a:p>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For this new gem you can again win points or get zero points.</a:t>
            </a: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Here WAITING for the gem makes you win points. But to make the game a little harder, </a:t>
            </a:r>
            <a:br>
              <a:rPr lang="en-US" sz="2700" dirty="0">
                <a:solidFill>
                  <a:schemeClr val="bg1"/>
                </a:solidFill>
                <a:latin typeface="Calibri" charset="0"/>
              </a:rPr>
            </a:br>
            <a:r>
              <a:rPr lang="en-US" sz="2700" dirty="0">
                <a:solidFill>
                  <a:schemeClr val="bg1"/>
                </a:solidFill>
                <a:latin typeface="Calibri" charset="0"/>
              </a:rPr>
              <a:t>sometimes you don’t get points even if you WAIT.</a:t>
            </a:r>
            <a:br>
              <a:rPr lang="en-US" sz="2700" dirty="0">
                <a:solidFill>
                  <a:schemeClr val="bg1"/>
                </a:solidFill>
                <a:latin typeface="Calibri" charset="0"/>
              </a:rPr>
            </a:br>
            <a:r>
              <a:rPr lang="en-US" sz="2700" dirty="0">
                <a:solidFill>
                  <a:schemeClr val="bg1"/>
                </a:solidFill>
                <a:latin typeface="Calibri" charset="0"/>
              </a:rPr>
              <a:t>Give it a try!</a:t>
            </a:r>
            <a:br>
              <a:rPr lang="en-US" sz="2700" dirty="0">
                <a:solidFill>
                  <a:schemeClr val="bg1"/>
                </a:solidFill>
                <a:latin typeface="Calibri" charset="0"/>
              </a:rPr>
            </a:br>
            <a:r>
              <a:rPr lang="en-US" sz="2700" dirty="0">
                <a:solidFill>
                  <a:schemeClr val="bg1"/>
                </a:solidFill>
                <a:latin typeface="Calibri" charset="0"/>
              </a:rPr>
              <a:t>You will now perform 4 practice trials with this gem.</a:t>
            </a:r>
            <a:br>
              <a:rPr lang="en-US" sz="2700" dirty="0">
                <a:solidFill>
                  <a:schemeClr val="bg1"/>
                </a:solidFill>
                <a:latin typeface="Calibri" charset="0"/>
              </a:rPr>
            </a:br>
            <a:r>
              <a:rPr lang="en-US" sz="2700" dirty="0">
                <a:solidFill>
                  <a:schemeClr val="bg1"/>
                </a:solidFill>
                <a:latin typeface="Calibri" charset="0"/>
              </a:rPr>
              <a:t>Press the spacebar to start.</a:t>
            </a:r>
          </a:p>
        </p:txBody>
      </p:sp>
      <p:sp>
        <p:nvSpPr>
          <p:cNvPr id="10243" name="TextBox 2"/>
          <p:cNvSpPr txBox="1">
            <a:spLocks noChangeArrowheads="1"/>
          </p:cNvSpPr>
          <p:nvPr/>
        </p:nvSpPr>
        <p:spPr bwMode="auto">
          <a:xfrm>
            <a:off x="14464308" y="479991"/>
            <a:ext cx="3655814" cy="510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0686" tIns="85343" rIns="170686" bIns="85343">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eaLnBrk="1" hangingPunct="1"/>
            <a:endParaRPr lang="en-US" sz="2200" dirty="0">
              <a:latin typeface="Calibri"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0105" y="479991"/>
            <a:ext cx="3600000" cy="3600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42668" y="4964723"/>
            <a:ext cx="2342999" cy="234299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3907" y="4964722"/>
            <a:ext cx="2343000" cy="2343000"/>
          </a:xfrm>
          <a:prstGeom prst="rect">
            <a:avLst/>
          </a:prstGeom>
        </p:spPr>
      </p:pic>
    </p:spTree>
    <p:extLst>
      <p:ext uri="{BB962C8B-B14F-4D97-AF65-F5344CB8AC3E}">
        <p14:creationId xmlns:p14="http://schemas.microsoft.com/office/powerpoint/2010/main" val="3948818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953691" y="379610"/>
            <a:ext cx="17166432" cy="9427329"/>
          </a:xfrm>
        </p:spPr>
        <p:txBody>
          <a:bodyPr>
            <a:normAutofit/>
          </a:bodyPr>
          <a:lstStyle/>
          <a:p>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 </a:t>
            </a: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Well done!</a:t>
            </a:r>
            <a:br>
              <a:rPr lang="en-US" sz="2700" dirty="0">
                <a:solidFill>
                  <a:schemeClr val="bg1"/>
                </a:solidFill>
                <a:latin typeface="Calibri" charset="0"/>
              </a:rPr>
            </a:br>
            <a:r>
              <a:rPr lang="en-US" sz="2700" dirty="0">
                <a:solidFill>
                  <a:schemeClr val="bg1"/>
                </a:solidFill>
                <a:latin typeface="Calibri" charset="0"/>
              </a:rPr>
              <a:t>You probably noticed, you won points </a:t>
            </a:r>
            <a:r>
              <a:rPr lang="en-US" sz="2700" i="1" dirty="0">
                <a:solidFill>
                  <a:schemeClr val="bg1"/>
                </a:solidFill>
                <a:latin typeface="Calibri" charset="0"/>
              </a:rPr>
              <a:t>most of the time </a:t>
            </a:r>
            <a:r>
              <a:rPr lang="en-US" sz="2700" dirty="0">
                <a:solidFill>
                  <a:schemeClr val="bg1"/>
                </a:solidFill>
                <a:latin typeface="Calibri" charset="0"/>
              </a:rPr>
              <a:t>by WAITING. </a:t>
            </a:r>
            <a:br>
              <a:rPr lang="en-US" sz="2700" dirty="0">
                <a:solidFill>
                  <a:schemeClr val="bg1"/>
                </a:solidFill>
                <a:latin typeface="Calibri" charset="0"/>
              </a:rPr>
            </a:br>
            <a:r>
              <a:rPr lang="en-US" sz="2700" dirty="0">
                <a:solidFill>
                  <a:schemeClr val="bg1"/>
                </a:solidFill>
                <a:latin typeface="Calibri" charset="0"/>
              </a:rPr>
              <a:t>But sometimes when you WAITED, you still got zero points. </a:t>
            </a: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However, if you PRESSED, you got zero points more often.</a:t>
            </a:r>
            <a:br>
              <a:rPr lang="en-US" sz="2700" dirty="0">
                <a:solidFill>
                  <a:schemeClr val="bg1"/>
                </a:solidFill>
                <a:latin typeface="Calibri" charset="0"/>
              </a:rPr>
            </a:br>
            <a:r>
              <a:rPr lang="en-US" sz="2700" dirty="0">
                <a:solidFill>
                  <a:schemeClr val="bg1"/>
                </a:solidFill>
                <a:latin typeface="Calibri" charset="0"/>
              </a:rPr>
              <a:t>So WAITING was better for this gem. </a:t>
            </a:r>
            <a:br>
              <a:rPr lang="en-US" sz="2700" dirty="0">
                <a:solidFill>
                  <a:schemeClr val="bg1"/>
                </a:solidFill>
                <a:latin typeface="Calibri" charset="0"/>
              </a:rPr>
            </a:br>
            <a:r>
              <a:rPr lang="en-US" sz="2700" dirty="0">
                <a:solidFill>
                  <a:schemeClr val="bg1"/>
                </a:solidFill>
                <a:latin typeface="Calibri" charset="0"/>
              </a:rPr>
              <a:t> </a:t>
            </a: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Press the spacebar to continue.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0105" y="479991"/>
            <a:ext cx="3600000" cy="3600000"/>
          </a:xfrm>
          <a:prstGeom prst="rect">
            <a:avLst/>
          </a:prstGeom>
        </p:spPr>
      </p:pic>
    </p:spTree>
    <p:extLst>
      <p:ext uri="{BB962C8B-B14F-4D97-AF65-F5344CB8AC3E}">
        <p14:creationId xmlns:p14="http://schemas.microsoft.com/office/powerpoint/2010/main" val="318842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953691" y="379610"/>
            <a:ext cx="17166432" cy="9427329"/>
          </a:xfrm>
        </p:spPr>
        <p:txBody>
          <a:bodyPr>
            <a:noAutofit/>
          </a:bodyPr>
          <a:lstStyle/>
          <a:p>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 </a:t>
            </a: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For this gem you can lose points or get zero points. </a:t>
            </a: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Here PRESSING for the gem lets you avoid losing points. But to make the game a little harder, </a:t>
            </a:r>
            <a:br>
              <a:rPr lang="en-US" sz="2700" dirty="0">
                <a:solidFill>
                  <a:schemeClr val="bg1"/>
                </a:solidFill>
                <a:latin typeface="Calibri" charset="0"/>
              </a:rPr>
            </a:br>
            <a:r>
              <a:rPr lang="en-US" sz="2700" dirty="0">
                <a:solidFill>
                  <a:schemeClr val="bg1"/>
                </a:solidFill>
                <a:latin typeface="Calibri" charset="0"/>
              </a:rPr>
              <a:t>sometimes you still lose points even if you PRESS.</a:t>
            </a:r>
            <a:br>
              <a:rPr lang="en-US" sz="2700" dirty="0">
                <a:solidFill>
                  <a:schemeClr val="bg1"/>
                </a:solidFill>
                <a:latin typeface="Calibri" charset="0"/>
              </a:rPr>
            </a:br>
            <a:r>
              <a:rPr lang="en-US" sz="2700" dirty="0">
                <a:solidFill>
                  <a:schemeClr val="bg1"/>
                </a:solidFill>
                <a:latin typeface="Calibri" charset="0"/>
              </a:rPr>
              <a:t>Give it a try!</a:t>
            </a:r>
            <a:br>
              <a:rPr lang="en-US" sz="2700" dirty="0">
                <a:solidFill>
                  <a:schemeClr val="bg1"/>
                </a:solidFill>
                <a:latin typeface="Calibri" charset="0"/>
              </a:rPr>
            </a:br>
            <a:r>
              <a:rPr lang="en-US" sz="2700" dirty="0">
                <a:solidFill>
                  <a:schemeClr val="bg1"/>
                </a:solidFill>
                <a:latin typeface="Calibri" charset="0"/>
              </a:rPr>
              <a:t>You will now perform 4 practice trials with this gem.</a:t>
            </a:r>
            <a:br>
              <a:rPr lang="en-US" sz="2700" dirty="0">
                <a:solidFill>
                  <a:schemeClr val="bg1"/>
                </a:solidFill>
                <a:latin typeface="Calibri" charset="0"/>
              </a:rPr>
            </a:br>
            <a:r>
              <a:rPr lang="en-US" sz="2700" dirty="0">
                <a:solidFill>
                  <a:schemeClr val="bg1"/>
                </a:solidFill>
                <a:latin typeface="Calibri" charset="0"/>
              </a:rPr>
              <a:t>Press the spacebar to start.</a:t>
            </a:r>
          </a:p>
        </p:txBody>
      </p:sp>
      <p:sp>
        <p:nvSpPr>
          <p:cNvPr id="10243" name="TextBox 2"/>
          <p:cNvSpPr txBox="1">
            <a:spLocks noChangeArrowheads="1"/>
          </p:cNvSpPr>
          <p:nvPr/>
        </p:nvSpPr>
        <p:spPr bwMode="auto">
          <a:xfrm>
            <a:off x="14464308" y="479991"/>
            <a:ext cx="3655814" cy="510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0686" tIns="85343" rIns="170686" bIns="85343">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eaLnBrk="1" hangingPunct="1"/>
            <a:endParaRPr lang="en-US" sz="2200" dirty="0">
              <a:latin typeface="Calibri"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0105" y="479991"/>
            <a:ext cx="3600000" cy="3600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42668" y="4964723"/>
            <a:ext cx="2342999" cy="234299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3907" y="4964722"/>
            <a:ext cx="2343000" cy="2343000"/>
          </a:xfrm>
          <a:prstGeom prst="rect">
            <a:avLst/>
          </a:prstGeom>
        </p:spPr>
      </p:pic>
    </p:spTree>
    <p:extLst>
      <p:ext uri="{BB962C8B-B14F-4D97-AF65-F5344CB8AC3E}">
        <p14:creationId xmlns:p14="http://schemas.microsoft.com/office/powerpoint/2010/main" val="3948818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953691" y="379610"/>
            <a:ext cx="17166432" cy="9427329"/>
          </a:xfrm>
        </p:spPr>
        <p:txBody>
          <a:bodyPr>
            <a:normAutofit/>
          </a:bodyPr>
          <a:lstStyle/>
          <a:p>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Well done!</a:t>
            </a:r>
            <a:br>
              <a:rPr lang="en-US" sz="2700" dirty="0">
                <a:solidFill>
                  <a:schemeClr val="bg1"/>
                </a:solidFill>
                <a:latin typeface="Calibri" charset="0"/>
              </a:rPr>
            </a:br>
            <a:r>
              <a:rPr lang="en-US" sz="2700" dirty="0">
                <a:solidFill>
                  <a:schemeClr val="bg1"/>
                </a:solidFill>
                <a:latin typeface="Calibri" charset="0"/>
              </a:rPr>
              <a:t>You probably noticed, you still avoided losing points </a:t>
            </a:r>
            <a:r>
              <a:rPr lang="en-US" sz="2700" i="1" dirty="0">
                <a:solidFill>
                  <a:schemeClr val="bg1"/>
                </a:solidFill>
                <a:latin typeface="Calibri" charset="0"/>
              </a:rPr>
              <a:t>most of the time </a:t>
            </a:r>
            <a:r>
              <a:rPr lang="en-US" sz="2700" dirty="0">
                <a:solidFill>
                  <a:schemeClr val="bg1"/>
                </a:solidFill>
                <a:latin typeface="Calibri" charset="0"/>
              </a:rPr>
              <a:t>by PRESSING. </a:t>
            </a:r>
            <a:br>
              <a:rPr lang="en-US" sz="2700" dirty="0">
                <a:solidFill>
                  <a:schemeClr val="bg1"/>
                </a:solidFill>
                <a:latin typeface="Calibri" charset="0"/>
              </a:rPr>
            </a:br>
            <a:r>
              <a:rPr lang="en-US" sz="2700" dirty="0">
                <a:solidFill>
                  <a:schemeClr val="bg1"/>
                </a:solidFill>
                <a:latin typeface="Calibri" charset="0"/>
              </a:rPr>
              <a:t>But sometimes when you PRESSED, you still lost points. </a:t>
            </a: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However, if you WAITED, you lost points more often.</a:t>
            </a:r>
            <a:br>
              <a:rPr lang="en-US" sz="2700" dirty="0">
                <a:solidFill>
                  <a:schemeClr val="bg1"/>
                </a:solidFill>
                <a:latin typeface="Calibri" charset="0"/>
              </a:rPr>
            </a:br>
            <a:r>
              <a:rPr lang="en-US" sz="2700" dirty="0">
                <a:solidFill>
                  <a:schemeClr val="bg1"/>
                </a:solidFill>
                <a:latin typeface="Calibri" charset="0"/>
              </a:rPr>
              <a:t>So PRESSING was better for this gem. </a:t>
            </a:r>
            <a:br>
              <a:rPr lang="en-US" sz="2700" dirty="0">
                <a:solidFill>
                  <a:schemeClr val="bg1"/>
                </a:solidFill>
                <a:latin typeface="Calibri" charset="0"/>
              </a:rPr>
            </a:br>
            <a:r>
              <a:rPr lang="en-US" sz="2700" dirty="0">
                <a:solidFill>
                  <a:schemeClr val="bg1"/>
                </a:solidFill>
                <a:latin typeface="Calibri" charset="0"/>
              </a:rPr>
              <a:t> </a:t>
            </a: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Press the spacebar to continue.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0105" y="479991"/>
            <a:ext cx="3600000" cy="3600000"/>
          </a:xfrm>
          <a:prstGeom prst="rect">
            <a:avLst/>
          </a:prstGeom>
        </p:spPr>
      </p:pic>
    </p:spTree>
    <p:extLst>
      <p:ext uri="{BB962C8B-B14F-4D97-AF65-F5344CB8AC3E}">
        <p14:creationId xmlns:p14="http://schemas.microsoft.com/office/powerpoint/2010/main" val="1237426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0105" y="479991"/>
            <a:ext cx="3600000" cy="3600000"/>
          </a:xfrm>
          <a:prstGeom prst="rect">
            <a:avLst/>
          </a:prstGeom>
        </p:spPr>
      </p:pic>
      <p:sp>
        <p:nvSpPr>
          <p:cNvPr id="10242" name="Title 1"/>
          <p:cNvSpPr>
            <a:spLocks noGrp="1"/>
          </p:cNvSpPr>
          <p:nvPr>
            <p:ph type="title"/>
          </p:nvPr>
        </p:nvSpPr>
        <p:spPr>
          <a:xfrm>
            <a:off x="953690" y="616677"/>
            <a:ext cx="17166432" cy="9427329"/>
          </a:xfrm>
        </p:spPr>
        <p:txBody>
          <a:bodyPr>
            <a:normAutofit/>
          </a:bodyPr>
          <a:lstStyle/>
          <a:p>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 </a:t>
            </a: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For this gem you can lose money or get a neutral outcome. </a:t>
            </a: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Here WAITING for the gem makes you avoid losing points. But to make the game a little harder, </a:t>
            </a:r>
            <a:br>
              <a:rPr lang="en-US" sz="2700" dirty="0">
                <a:solidFill>
                  <a:schemeClr val="bg1"/>
                </a:solidFill>
                <a:latin typeface="Calibri" charset="0"/>
              </a:rPr>
            </a:br>
            <a:r>
              <a:rPr lang="en-US" sz="2700" dirty="0">
                <a:solidFill>
                  <a:schemeClr val="bg1"/>
                </a:solidFill>
                <a:latin typeface="Calibri" charset="0"/>
              </a:rPr>
              <a:t>sometimes you don’t get points even if you WAIT.</a:t>
            </a:r>
            <a:br>
              <a:rPr lang="en-US" sz="2700" dirty="0">
                <a:solidFill>
                  <a:schemeClr val="bg1"/>
                </a:solidFill>
                <a:latin typeface="Calibri" charset="0"/>
              </a:rPr>
            </a:br>
            <a:r>
              <a:rPr lang="en-US" sz="2700" dirty="0">
                <a:solidFill>
                  <a:schemeClr val="bg1"/>
                </a:solidFill>
                <a:latin typeface="Calibri" charset="0"/>
              </a:rPr>
              <a:t>Give it a try! </a:t>
            </a:r>
            <a:br>
              <a:rPr lang="en-US" sz="2700" dirty="0">
                <a:solidFill>
                  <a:schemeClr val="bg1"/>
                </a:solidFill>
                <a:latin typeface="Calibri" charset="0"/>
              </a:rPr>
            </a:br>
            <a:r>
              <a:rPr lang="en-US" sz="2700" dirty="0">
                <a:solidFill>
                  <a:schemeClr val="bg1"/>
                </a:solidFill>
                <a:latin typeface="Calibri" charset="0"/>
              </a:rPr>
              <a:t>You will now perform 4 practice trials with this gem.</a:t>
            </a:r>
            <a:br>
              <a:rPr lang="en-US" sz="2700" dirty="0">
                <a:solidFill>
                  <a:schemeClr val="bg1"/>
                </a:solidFill>
                <a:latin typeface="Calibri" charset="0"/>
              </a:rPr>
            </a:br>
            <a:r>
              <a:rPr lang="en-US" sz="2700" dirty="0">
                <a:solidFill>
                  <a:schemeClr val="bg1"/>
                </a:solidFill>
                <a:latin typeface="Calibri" charset="0"/>
              </a:rPr>
              <a:t>Press the spacebar to start.</a:t>
            </a:r>
          </a:p>
        </p:txBody>
      </p:sp>
      <p:sp>
        <p:nvSpPr>
          <p:cNvPr id="10243" name="TextBox 2"/>
          <p:cNvSpPr txBox="1">
            <a:spLocks noChangeArrowheads="1"/>
          </p:cNvSpPr>
          <p:nvPr/>
        </p:nvSpPr>
        <p:spPr bwMode="auto">
          <a:xfrm>
            <a:off x="14464308" y="479991"/>
            <a:ext cx="3655814" cy="510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0686" tIns="85343" rIns="170686" bIns="85343">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eaLnBrk="1" hangingPunct="1"/>
            <a:endParaRPr lang="en-US" sz="2200" dirty="0">
              <a:latin typeface="Calibri"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42668" y="4964723"/>
            <a:ext cx="2342999" cy="234299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3907" y="4964722"/>
            <a:ext cx="2343000" cy="2343000"/>
          </a:xfrm>
          <a:prstGeom prst="rect">
            <a:avLst/>
          </a:prstGeom>
        </p:spPr>
      </p:pic>
    </p:spTree>
    <p:extLst>
      <p:ext uri="{BB962C8B-B14F-4D97-AF65-F5344CB8AC3E}">
        <p14:creationId xmlns:p14="http://schemas.microsoft.com/office/powerpoint/2010/main" val="3948818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953691" y="379610"/>
            <a:ext cx="17166432" cy="9427329"/>
          </a:xfrm>
        </p:spPr>
        <p:txBody>
          <a:bodyPr>
            <a:noAutofit/>
          </a:bodyPr>
          <a:lstStyle/>
          <a:p>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Well done!</a:t>
            </a:r>
            <a:br>
              <a:rPr lang="en-US" sz="2700" dirty="0">
                <a:solidFill>
                  <a:schemeClr val="bg1"/>
                </a:solidFill>
                <a:latin typeface="Calibri" charset="0"/>
              </a:rPr>
            </a:br>
            <a:r>
              <a:rPr lang="en-US" sz="2700" dirty="0">
                <a:solidFill>
                  <a:schemeClr val="bg1"/>
                </a:solidFill>
                <a:latin typeface="Calibri" charset="0"/>
              </a:rPr>
              <a:t>You probably noticed, you still avoided losing points </a:t>
            </a:r>
            <a:r>
              <a:rPr lang="en-US" sz="2700" i="1" dirty="0">
                <a:solidFill>
                  <a:schemeClr val="bg1"/>
                </a:solidFill>
                <a:latin typeface="Calibri" charset="0"/>
              </a:rPr>
              <a:t>most of the time </a:t>
            </a:r>
            <a:r>
              <a:rPr lang="en-US" sz="2700" dirty="0">
                <a:solidFill>
                  <a:schemeClr val="bg1"/>
                </a:solidFill>
                <a:latin typeface="Calibri" charset="0"/>
              </a:rPr>
              <a:t>by WAITING. </a:t>
            </a:r>
            <a:br>
              <a:rPr lang="en-US" sz="2700" dirty="0">
                <a:solidFill>
                  <a:schemeClr val="bg1"/>
                </a:solidFill>
                <a:latin typeface="Calibri" charset="0"/>
              </a:rPr>
            </a:br>
            <a:r>
              <a:rPr lang="en-US" sz="2700" dirty="0">
                <a:solidFill>
                  <a:schemeClr val="bg1"/>
                </a:solidFill>
                <a:latin typeface="Calibri" charset="0"/>
              </a:rPr>
              <a:t>But sometimes when you WAITED, you still lost points. </a:t>
            </a: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However, if you PRESSED, you lost points more often.</a:t>
            </a:r>
            <a:br>
              <a:rPr lang="en-US" sz="2700" dirty="0">
                <a:solidFill>
                  <a:schemeClr val="bg1"/>
                </a:solidFill>
                <a:latin typeface="Calibri" charset="0"/>
              </a:rPr>
            </a:br>
            <a:r>
              <a:rPr lang="en-US" sz="2700" dirty="0">
                <a:solidFill>
                  <a:schemeClr val="bg1"/>
                </a:solidFill>
                <a:latin typeface="Calibri" charset="0"/>
              </a:rPr>
              <a:t>So WAITING was better for this gem. </a:t>
            </a:r>
            <a:br>
              <a:rPr lang="en-US" sz="2700" dirty="0">
                <a:solidFill>
                  <a:schemeClr val="bg1"/>
                </a:solidFill>
                <a:latin typeface="Calibri" charset="0"/>
              </a:rPr>
            </a:br>
            <a:r>
              <a:rPr lang="en-US" sz="2700" dirty="0">
                <a:solidFill>
                  <a:schemeClr val="bg1"/>
                </a:solidFill>
                <a:latin typeface="Calibri" charset="0"/>
              </a:rPr>
              <a:t> </a:t>
            </a: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Press the spacebar to continue.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0105" y="479991"/>
            <a:ext cx="3600000" cy="3600000"/>
          </a:xfrm>
          <a:prstGeom prst="rect">
            <a:avLst/>
          </a:prstGeom>
        </p:spPr>
      </p:pic>
    </p:spTree>
    <p:extLst>
      <p:ext uri="{BB962C8B-B14F-4D97-AF65-F5344CB8AC3E}">
        <p14:creationId xmlns:p14="http://schemas.microsoft.com/office/powerpoint/2010/main" val="16259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953691" y="1324708"/>
            <a:ext cx="17166432" cy="8639810"/>
          </a:xfrm>
        </p:spPr>
        <p:txBody>
          <a:bodyPr>
            <a:normAutofit/>
          </a:bodyPr>
          <a:lstStyle/>
          <a:p>
            <a:br>
              <a:rPr lang="en-US" sz="2700" dirty="0">
                <a:solidFill>
                  <a:schemeClr val="bg1"/>
                </a:solidFill>
                <a:cs typeface="Arial" pitchFamily="34" charset="0"/>
              </a:rPr>
            </a:br>
            <a:br>
              <a:rPr lang="en-US" sz="2700" dirty="0">
                <a:solidFill>
                  <a:schemeClr val="bg1"/>
                </a:solidFill>
                <a:cs typeface="Arial" pitchFamily="34" charset="0"/>
              </a:rPr>
            </a:br>
            <a:r>
              <a:rPr lang="en-US" sz="2700" dirty="0">
                <a:solidFill>
                  <a:schemeClr val="bg1"/>
                </a:solidFill>
              </a:rPr>
              <a:t> The practice sessions are over now.</a:t>
            </a:r>
            <a:br>
              <a:rPr lang="en-US" sz="2700" dirty="0">
                <a:solidFill>
                  <a:schemeClr val="bg1"/>
                </a:solidFill>
              </a:rPr>
            </a:br>
            <a:br>
              <a:rPr lang="en-US" sz="2700" dirty="0">
                <a:solidFill>
                  <a:schemeClr val="bg1"/>
                </a:solidFill>
              </a:rPr>
            </a:br>
            <a:r>
              <a:rPr lang="en-US" sz="2700" dirty="0">
                <a:solidFill>
                  <a:schemeClr val="bg1"/>
                </a:solidFill>
              </a:rPr>
              <a:t>You will now play 4 rounds of the real gem game.</a:t>
            </a:r>
            <a:br>
              <a:rPr lang="en-US" sz="2700" dirty="0">
                <a:solidFill>
                  <a:schemeClr val="bg1"/>
                </a:solidFill>
              </a:rPr>
            </a:br>
            <a:r>
              <a:rPr lang="en-US" sz="2700" dirty="0">
                <a:solidFill>
                  <a:schemeClr val="bg1"/>
                </a:solidFill>
              </a:rPr>
              <a:t>Each round will contain 4 new gems.</a:t>
            </a:r>
            <a:br>
              <a:rPr lang="en-US" sz="2700" dirty="0">
                <a:solidFill>
                  <a:schemeClr val="bg1"/>
                </a:solidFill>
              </a:rPr>
            </a:br>
            <a:r>
              <a:rPr lang="en-US" sz="2700" dirty="0">
                <a:solidFill>
                  <a:schemeClr val="bg1"/>
                </a:solidFill>
              </a:rPr>
              <a:t>The trials with the different gems will now not be separated any more, but </a:t>
            </a:r>
            <a:r>
              <a:rPr lang="en-US" sz="2700" b="1" dirty="0">
                <a:solidFill>
                  <a:schemeClr val="bg1"/>
                </a:solidFill>
              </a:rPr>
              <a:t>intermixed</a:t>
            </a:r>
            <a:r>
              <a:rPr lang="en-US" sz="2700" dirty="0">
                <a:solidFill>
                  <a:schemeClr val="bg1"/>
                </a:solidFill>
              </a:rPr>
              <a:t>.</a:t>
            </a:r>
            <a:br>
              <a:rPr lang="en-US" sz="2700" dirty="0">
                <a:solidFill>
                  <a:schemeClr val="bg1"/>
                </a:solidFill>
              </a:rPr>
            </a:br>
            <a:br>
              <a:rPr lang="en-US" sz="2700" dirty="0">
                <a:solidFill>
                  <a:schemeClr val="bg1"/>
                </a:solidFill>
              </a:rPr>
            </a:br>
            <a:r>
              <a:rPr lang="en-US" sz="2700" dirty="0">
                <a:solidFill>
                  <a:schemeClr val="bg1"/>
                </a:solidFill>
              </a:rPr>
              <a:t>Your goal is again to earn as many points as you can!</a:t>
            </a:r>
            <a:br>
              <a:rPr lang="en-US" sz="2700" dirty="0">
                <a:solidFill>
                  <a:schemeClr val="bg1"/>
                </a:solidFill>
              </a:rPr>
            </a:br>
            <a:br>
              <a:rPr lang="en-US" sz="2700" dirty="0">
                <a:solidFill>
                  <a:schemeClr val="bg1"/>
                </a:solidFill>
              </a:rPr>
            </a:br>
            <a:br>
              <a:rPr lang="en-US" sz="2700" dirty="0">
                <a:solidFill>
                  <a:schemeClr val="bg1"/>
                </a:solidFill>
              </a:rPr>
            </a:br>
            <a:endParaRPr lang="en-US" sz="2700" dirty="0"/>
          </a:p>
        </p:txBody>
      </p:sp>
      <p:sp>
        <p:nvSpPr>
          <p:cNvPr id="3" name="TextBox 2">
            <a:extLst>
              <a:ext uri="{FF2B5EF4-FFF2-40B4-BE49-F238E27FC236}">
                <a16:creationId xmlns:a16="http://schemas.microsoft.com/office/drawing/2014/main" id="{67F4D206-460A-4AD4-9A49-FB80953E3B77}"/>
              </a:ext>
            </a:extLst>
          </p:cNvPr>
          <p:cNvSpPr txBox="1"/>
          <p:nvPr/>
        </p:nvSpPr>
        <p:spPr>
          <a:xfrm>
            <a:off x="7730711" y="9459340"/>
            <a:ext cx="3977051" cy="507831"/>
          </a:xfrm>
          <a:prstGeom prst="rect">
            <a:avLst/>
          </a:prstGeom>
          <a:noFill/>
        </p:spPr>
        <p:txBody>
          <a:bodyPr wrap="none" rtlCol="0">
            <a:spAutoFit/>
          </a:bodyPr>
          <a:lstStyle/>
          <a:p>
            <a:r>
              <a:rPr lang="en-US" sz="2700" dirty="0">
                <a:solidFill>
                  <a:schemeClr val="bg1"/>
                </a:solidFill>
                <a:latin typeface="Calibri" charset="0"/>
              </a:rPr>
              <a:t>Proceed with the spacebar.</a:t>
            </a:r>
            <a:endParaRPr lang="en-US" sz="2700" dirty="0"/>
          </a:p>
        </p:txBody>
      </p:sp>
    </p:spTree>
    <p:extLst>
      <p:ext uri="{BB962C8B-B14F-4D97-AF65-F5344CB8AC3E}">
        <p14:creationId xmlns:p14="http://schemas.microsoft.com/office/powerpoint/2010/main" val="188020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953691" y="1324708"/>
            <a:ext cx="17166432" cy="8639810"/>
          </a:xfrm>
        </p:spPr>
        <p:txBody>
          <a:bodyPr>
            <a:noAutofit/>
          </a:bodyPr>
          <a:lstStyle/>
          <a:p>
            <a:br>
              <a:rPr lang="en-US" sz="2700" dirty="0">
                <a:solidFill>
                  <a:schemeClr val="bg1"/>
                </a:solidFill>
                <a:cs typeface="Arial" pitchFamily="34" charset="0"/>
              </a:rPr>
            </a:br>
            <a:br>
              <a:rPr lang="en-US" sz="2700" dirty="0">
                <a:solidFill>
                  <a:schemeClr val="bg1"/>
                </a:solidFill>
                <a:cs typeface="Arial" pitchFamily="34" charset="0"/>
              </a:rPr>
            </a:br>
            <a:r>
              <a:rPr lang="en-US" sz="2700" dirty="0">
                <a:solidFill>
                  <a:schemeClr val="bg1"/>
                </a:solidFill>
                <a:latin typeface="Calibri" charset="0"/>
              </a:rPr>
              <a:t> In the real gem game, y</a:t>
            </a:r>
            <a:r>
              <a:rPr lang="en-US" sz="2700" dirty="0">
                <a:solidFill>
                  <a:schemeClr val="bg1"/>
                </a:solidFill>
                <a:cs typeface="Arial" pitchFamily="34" charset="0"/>
              </a:rPr>
              <a:t>ou have to learn again which response (press or wait) is best for each gem. </a:t>
            </a:r>
            <a:br>
              <a:rPr lang="en-US" sz="2700" dirty="0">
                <a:solidFill>
                  <a:schemeClr val="bg1"/>
                </a:solidFill>
                <a:cs typeface="Arial" pitchFamily="34" charset="0"/>
              </a:rPr>
            </a:br>
            <a:r>
              <a:rPr lang="en-US" sz="2700" dirty="0">
                <a:solidFill>
                  <a:schemeClr val="bg1"/>
                </a:solidFill>
                <a:cs typeface="Arial" pitchFamily="34" charset="0"/>
              </a:rPr>
              <a:t>The only difference now is that trials with the different gems will be </a:t>
            </a:r>
            <a:r>
              <a:rPr lang="en-US" sz="2700" b="1" dirty="0">
                <a:solidFill>
                  <a:schemeClr val="bg1"/>
                </a:solidFill>
                <a:cs typeface="Arial" pitchFamily="34" charset="0"/>
              </a:rPr>
              <a:t>intermixed</a:t>
            </a:r>
            <a:r>
              <a:rPr lang="en-US" sz="2700" dirty="0">
                <a:solidFill>
                  <a:schemeClr val="bg1"/>
                </a:solidFill>
                <a:cs typeface="Arial" pitchFamily="34" charset="0"/>
              </a:rPr>
              <a:t>.</a:t>
            </a:r>
            <a:br>
              <a:rPr lang="en-US" sz="2700" dirty="0">
                <a:solidFill>
                  <a:schemeClr val="bg1"/>
                </a:solidFill>
                <a:cs typeface="Arial" pitchFamily="34" charset="0"/>
              </a:rPr>
            </a:br>
            <a:br>
              <a:rPr lang="en-US" sz="2700" dirty="0">
                <a:solidFill>
                  <a:schemeClr val="bg1"/>
                </a:solidFill>
                <a:cs typeface="Arial" pitchFamily="34" charset="0"/>
              </a:rPr>
            </a:br>
            <a:r>
              <a:rPr lang="en-US" sz="2700" dirty="0">
                <a:solidFill>
                  <a:schemeClr val="bg1"/>
                </a:solidFill>
                <a:cs typeface="Arial" pitchFamily="34" charset="0"/>
              </a:rPr>
              <a:t>However, like in the practice trials, the best response will give you </a:t>
            </a:r>
            <a:br>
              <a:rPr lang="en-US" sz="2700" dirty="0">
                <a:solidFill>
                  <a:schemeClr val="bg1"/>
                </a:solidFill>
                <a:cs typeface="Arial" pitchFamily="34" charset="0"/>
              </a:rPr>
            </a:br>
            <a:r>
              <a:rPr lang="en-US" sz="2700" dirty="0">
                <a:solidFill>
                  <a:schemeClr val="bg1"/>
                </a:solidFill>
                <a:cs typeface="Arial" pitchFamily="34" charset="0"/>
              </a:rPr>
              <a:t>the favorable outcome most of the time, BUT NOT ALWAYS.</a:t>
            </a:r>
            <a:br>
              <a:rPr lang="en-US" sz="2700" dirty="0">
                <a:solidFill>
                  <a:schemeClr val="bg1"/>
                </a:solidFill>
                <a:cs typeface="Arial" pitchFamily="34" charset="0"/>
              </a:rPr>
            </a:br>
            <a:br>
              <a:rPr lang="en-US" sz="2700" dirty="0">
                <a:solidFill>
                  <a:schemeClr val="bg1"/>
                </a:solidFill>
                <a:cs typeface="Arial" pitchFamily="34" charset="0"/>
              </a:rPr>
            </a:br>
            <a:r>
              <a:rPr lang="en-US" sz="2700" dirty="0">
                <a:solidFill>
                  <a:schemeClr val="bg1"/>
                </a:solidFill>
                <a:cs typeface="Arial" pitchFamily="34" charset="0"/>
              </a:rPr>
              <a:t>Thus, by choosing the best response for each gem,</a:t>
            </a:r>
            <a:br>
              <a:rPr lang="en-US" sz="2700" dirty="0">
                <a:solidFill>
                  <a:schemeClr val="bg1"/>
                </a:solidFill>
                <a:cs typeface="Arial" pitchFamily="34" charset="0"/>
              </a:rPr>
            </a:br>
            <a:r>
              <a:rPr lang="en-US" sz="2700" dirty="0">
                <a:solidFill>
                  <a:schemeClr val="bg1"/>
                </a:solidFill>
                <a:cs typeface="Arial" pitchFamily="34" charset="0"/>
              </a:rPr>
              <a:t>you will get the favorable outcomes most frequently.</a:t>
            </a:r>
            <a:br>
              <a:rPr lang="en-US" sz="2700" dirty="0">
                <a:solidFill>
                  <a:schemeClr val="bg1"/>
                </a:solidFill>
                <a:cs typeface="Arial" pitchFamily="34" charset="0"/>
              </a:rPr>
            </a:br>
            <a:br>
              <a:rPr lang="en-US" sz="2700" dirty="0">
                <a:solidFill>
                  <a:schemeClr val="bg1"/>
                </a:solidFill>
                <a:cs typeface="Arial" pitchFamily="34" charset="0"/>
              </a:rPr>
            </a:br>
            <a:r>
              <a:rPr lang="en-US" sz="2700" dirty="0">
                <a:solidFill>
                  <a:schemeClr val="bg1"/>
                </a:solidFill>
                <a:cs typeface="Arial" pitchFamily="34" charset="0"/>
              </a:rPr>
              <a:t>The game is quite hard, so try to explore all options.</a:t>
            </a:r>
            <a:br>
              <a:rPr lang="en-US" sz="2700" dirty="0">
                <a:solidFill>
                  <a:schemeClr val="bg1"/>
                </a:solidFill>
                <a:cs typeface="Arial" pitchFamily="34" charset="0"/>
              </a:rPr>
            </a:br>
            <a:br>
              <a:rPr lang="en-US" sz="2700" dirty="0">
                <a:solidFill>
                  <a:schemeClr val="bg1"/>
                </a:solidFill>
                <a:cs typeface="Arial" pitchFamily="34" charset="0"/>
              </a:rPr>
            </a:br>
            <a:r>
              <a:rPr lang="en-US" sz="2700" dirty="0">
                <a:solidFill>
                  <a:schemeClr val="bg1"/>
                </a:solidFill>
                <a:cs typeface="Arial" pitchFamily="34" charset="0"/>
              </a:rPr>
              <a:t>At first you might be confused, but don’t worry,</a:t>
            </a:r>
            <a:br>
              <a:rPr lang="en-US" sz="2700" dirty="0">
                <a:solidFill>
                  <a:schemeClr val="bg1"/>
                </a:solidFill>
                <a:cs typeface="Arial" pitchFamily="34" charset="0"/>
              </a:rPr>
            </a:br>
            <a:r>
              <a:rPr lang="en-US" sz="2700" dirty="0">
                <a:solidFill>
                  <a:schemeClr val="bg1"/>
                </a:solidFill>
                <a:cs typeface="Arial" pitchFamily="34" charset="0"/>
              </a:rPr>
              <a:t>you will get plenty of practice!</a:t>
            </a: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 </a:t>
            </a:r>
            <a:endParaRPr lang="en-US" sz="2700" dirty="0">
              <a:latin typeface="Calibri" charset="0"/>
            </a:endParaRPr>
          </a:p>
        </p:txBody>
      </p:sp>
      <p:sp>
        <p:nvSpPr>
          <p:cNvPr id="3" name="TextBox 2">
            <a:extLst>
              <a:ext uri="{FF2B5EF4-FFF2-40B4-BE49-F238E27FC236}">
                <a16:creationId xmlns:a16="http://schemas.microsoft.com/office/drawing/2014/main" id="{49426C69-5F32-43F3-B47A-CA38EB305021}"/>
              </a:ext>
            </a:extLst>
          </p:cNvPr>
          <p:cNvSpPr txBox="1"/>
          <p:nvPr/>
        </p:nvSpPr>
        <p:spPr>
          <a:xfrm>
            <a:off x="7730711" y="9459340"/>
            <a:ext cx="3977051" cy="507831"/>
          </a:xfrm>
          <a:prstGeom prst="rect">
            <a:avLst/>
          </a:prstGeom>
          <a:noFill/>
        </p:spPr>
        <p:txBody>
          <a:bodyPr wrap="none" rtlCol="0">
            <a:spAutoFit/>
          </a:bodyPr>
          <a:lstStyle/>
          <a:p>
            <a:r>
              <a:rPr lang="en-US" sz="2700" dirty="0">
                <a:solidFill>
                  <a:schemeClr val="bg1"/>
                </a:solidFill>
                <a:latin typeface="Calibri" charset="0"/>
              </a:rPr>
              <a:t>Proceed with the spacebar.</a:t>
            </a:r>
            <a:endParaRPr lang="en-US" sz="2700" dirty="0"/>
          </a:p>
        </p:txBody>
      </p:sp>
    </p:spTree>
    <p:extLst>
      <p:ext uri="{BB962C8B-B14F-4D97-AF65-F5344CB8AC3E}">
        <p14:creationId xmlns:p14="http://schemas.microsoft.com/office/powerpoint/2010/main" val="10724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953691" y="781050"/>
            <a:ext cx="17166432" cy="8648700"/>
          </a:xfrm>
        </p:spPr>
        <p:txBody>
          <a:bodyPr>
            <a:noAutofit/>
          </a:bodyPr>
          <a:lstStyle/>
          <a:p>
            <a:r>
              <a:rPr lang="en-US" sz="2700" dirty="0">
                <a:solidFill>
                  <a:schemeClr val="bg1"/>
                </a:solidFill>
                <a:cs typeface="Arial" pitchFamily="34" charset="0"/>
              </a:rPr>
              <a:t>Welcome to the real Gem Game! </a:t>
            </a:r>
            <a:br>
              <a:rPr lang="en-US" sz="2700" dirty="0">
                <a:solidFill>
                  <a:schemeClr val="bg1"/>
                </a:solidFill>
                <a:cs typeface="Arial" pitchFamily="34" charset="0"/>
              </a:rPr>
            </a:br>
            <a:br>
              <a:rPr lang="en-US" sz="2700" dirty="0">
                <a:solidFill>
                  <a:schemeClr val="bg1"/>
                </a:solidFill>
                <a:cs typeface="Arial" pitchFamily="34" charset="0"/>
              </a:rPr>
            </a:br>
            <a:r>
              <a:rPr lang="en-US" sz="2700" dirty="0">
                <a:solidFill>
                  <a:schemeClr val="bg1"/>
                </a:solidFill>
                <a:cs typeface="Arial" pitchFamily="34" charset="0"/>
              </a:rPr>
              <a:t>You will play 4 rounds of the game. </a:t>
            </a:r>
            <a:br>
              <a:rPr lang="en-US" sz="2700" dirty="0">
                <a:solidFill>
                  <a:schemeClr val="bg1"/>
                </a:solidFill>
                <a:cs typeface="Arial" pitchFamily="34" charset="0"/>
              </a:rPr>
            </a:br>
            <a:r>
              <a:rPr lang="en-US" sz="2700" dirty="0">
                <a:solidFill>
                  <a:schemeClr val="bg1"/>
                </a:solidFill>
                <a:cs typeface="Arial" pitchFamily="34" charset="0"/>
              </a:rPr>
              <a:t>This is the 1</a:t>
            </a:r>
            <a:r>
              <a:rPr lang="en-US" sz="2700" baseline="30000" dirty="0">
                <a:solidFill>
                  <a:schemeClr val="bg1"/>
                </a:solidFill>
                <a:cs typeface="Arial" pitchFamily="34" charset="0"/>
              </a:rPr>
              <a:t>st</a:t>
            </a:r>
            <a:r>
              <a:rPr lang="en-US" sz="2700" dirty="0">
                <a:solidFill>
                  <a:schemeClr val="bg1"/>
                </a:solidFill>
                <a:cs typeface="Arial" pitchFamily="34" charset="0"/>
              </a:rPr>
              <a:t> round.</a:t>
            </a:r>
            <a:br>
              <a:rPr lang="en-US" sz="2700" dirty="0">
                <a:solidFill>
                  <a:schemeClr val="bg1"/>
                </a:solidFill>
                <a:cs typeface="Arial" pitchFamily="34" charset="0"/>
              </a:rPr>
            </a:br>
            <a:r>
              <a:rPr lang="en-US" sz="2700" dirty="0">
                <a:solidFill>
                  <a:schemeClr val="bg1"/>
                </a:solidFill>
                <a:cs typeface="Arial" pitchFamily="34" charset="0"/>
              </a:rPr>
              <a:t>Below are the gems for which you have to learn what to do:</a:t>
            </a:r>
            <a:br>
              <a:rPr lang="en-US" sz="2700" dirty="0">
                <a:solidFill>
                  <a:schemeClr val="bg1"/>
                </a:solidFill>
                <a:cs typeface="Arial" pitchFamily="34" charset="0"/>
              </a:rPr>
            </a:br>
            <a:br>
              <a:rPr lang="en-US" sz="2700" dirty="0">
                <a:solidFill>
                  <a:schemeClr val="bg1"/>
                </a:solidFill>
                <a:cs typeface="Arial" pitchFamily="34" charset="0"/>
              </a:rPr>
            </a:br>
            <a:r>
              <a:rPr lang="en-US" sz="2700" dirty="0">
                <a:solidFill>
                  <a:schemeClr val="bg1"/>
                </a:solidFill>
                <a:cs typeface="Arial" pitchFamily="34" charset="0"/>
              </a:rPr>
              <a:t> </a:t>
            </a:r>
            <a:br>
              <a:rPr lang="en-US" sz="2700" dirty="0">
                <a:solidFill>
                  <a:schemeClr val="bg1"/>
                </a:solidFill>
                <a:cs typeface="Arial" pitchFamily="34" charset="0"/>
              </a:rPr>
            </a:br>
            <a:br>
              <a:rPr lang="en-US" sz="2700" dirty="0">
                <a:solidFill>
                  <a:schemeClr val="bg1"/>
                </a:solidFill>
                <a:cs typeface="Arial" pitchFamily="34" charset="0"/>
              </a:rPr>
            </a:br>
            <a:br>
              <a:rPr lang="en-US" sz="2700" dirty="0">
                <a:solidFill>
                  <a:schemeClr val="bg1"/>
                </a:solidFill>
                <a:cs typeface="Arial" pitchFamily="34" charset="0"/>
              </a:rPr>
            </a:br>
            <a:br>
              <a:rPr lang="en-US" sz="2700" dirty="0">
                <a:solidFill>
                  <a:schemeClr val="bg1"/>
                </a:solidFill>
                <a:cs typeface="Arial" pitchFamily="34" charset="0"/>
              </a:rPr>
            </a:br>
            <a:br>
              <a:rPr lang="en-US" sz="2700" dirty="0">
                <a:solidFill>
                  <a:schemeClr val="bg1"/>
                </a:solidFill>
                <a:cs typeface="Arial" pitchFamily="34" charset="0"/>
              </a:rPr>
            </a:br>
            <a:br>
              <a:rPr lang="en-US" sz="2700" dirty="0">
                <a:solidFill>
                  <a:schemeClr val="bg1"/>
                </a:solidFill>
                <a:cs typeface="Arial" pitchFamily="34" charset="0"/>
              </a:rPr>
            </a:br>
            <a:br>
              <a:rPr lang="en-US" sz="2700" dirty="0">
                <a:solidFill>
                  <a:schemeClr val="bg1"/>
                </a:solidFill>
                <a:cs typeface="Arial" pitchFamily="34" charset="0"/>
              </a:rPr>
            </a:br>
            <a:endParaRPr lang="en-US" sz="2700" dirty="0">
              <a:latin typeface="Calibri"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9894" y="5040609"/>
            <a:ext cx="2520000" cy="2520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95408" y="5040609"/>
            <a:ext cx="2520000" cy="252000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79894" y="5039200"/>
            <a:ext cx="2520000" cy="2520000"/>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39894" y="5040609"/>
            <a:ext cx="2520000" cy="2520000"/>
          </a:xfrm>
          <a:prstGeom prst="rect">
            <a:avLst/>
          </a:prstGeom>
        </p:spPr>
      </p:pic>
      <p:sp>
        <p:nvSpPr>
          <p:cNvPr id="7" name="TextBox 6">
            <a:extLst>
              <a:ext uri="{FF2B5EF4-FFF2-40B4-BE49-F238E27FC236}">
                <a16:creationId xmlns:a16="http://schemas.microsoft.com/office/drawing/2014/main" id="{9E445AD5-69EE-4F36-8CEE-BABF040E4A16}"/>
              </a:ext>
            </a:extLst>
          </p:cNvPr>
          <p:cNvSpPr txBox="1"/>
          <p:nvPr/>
        </p:nvSpPr>
        <p:spPr>
          <a:xfrm>
            <a:off x="7730711" y="9459340"/>
            <a:ext cx="3977051" cy="507831"/>
          </a:xfrm>
          <a:prstGeom prst="rect">
            <a:avLst/>
          </a:prstGeom>
          <a:noFill/>
        </p:spPr>
        <p:txBody>
          <a:bodyPr wrap="none" rtlCol="0">
            <a:spAutoFit/>
          </a:bodyPr>
          <a:lstStyle/>
          <a:p>
            <a:r>
              <a:rPr lang="en-US" sz="2700" dirty="0">
                <a:solidFill>
                  <a:schemeClr val="bg1"/>
                </a:solidFill>
                <a:latin typeface="Calibri" charset="0"/>
              </a:rPr>
              <a:t>Proceed with the spacebar.</a:t>
            </a:r>
            <a:endParaRPr lang="en-US" sz="2700" dirty="0"/>
          </a:p>
        </p:txBody>
      </p:sp>
    </p:spTree>
    <p:extLst>
      <p:ext uri="{BB962C8B-B14F-4D97-AF65-F5344CB8AC3E}">
        <p14:creationId xmlns:p14="http://schemas.microsoft.com/office/powerpoint/2010/main" val="4221299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953691" y="1324708"/>
            <a:ext cx="17166432" cy="8639810"/>
          </a:xfrm>
        </p:spPr>
        <p:txBody>
          <a:bodyPr>
            <a:normAutofit/>
          </a:bodyPr>
          <a:lstStyle/>
          <a:p>
            <a:r>
              <a:rPr lang="en-US" sz="2700" dirty="0">
                <a:solidFill>
                  <a:schemeClr val="bg1"/>
                </a:solidFill>
                <a:cs typeface="Arial" pitchFamily="34" charset="0"/>
              </a:rPr>
              <a:t>Congrats! </a:t>
            </a:r>
            <a:br>
              <a:rPr lang="en-US" sz="2700" dirty="0">
                <a:solidFill>
                  <a:schemeClr val="bg1"/>
                </a:solidFill>
                <a:cs typeface="Arial" pitchFamily="34" charset="0"/>
              </a:rPr>
            </a:br>
            <a:br>
              <a:rPr lang="en-US" sz="2700" dirty="0">
                <a:solidFill>
                  <a:schemeClr val="bg1"/>
                </a:solidFill>
                <a:cs typeface="Arial" pitchFamily="34" charset="0"/>
              </a:rPr>
            </a:br>
            <a:r>
              <a:rPr lang="en-US" sz="2700" dirty="0">
                <a:solidFill>
                  <a:schemeClr val="bg1"/>
                </a:solidFill>
                <a:cs typeface="Arial" pitchFamily="34" charset="0"/>
              </a:rPr>
              <a:t>You are done with round 1.</a:t>
            </a:r>
            <a:br>
              <a:rPr lang="en-US" sz="2700" dirty="0">
                <a:solidFill>
                  <a:schemeClr val="bg1"/>
                </a:solidFill>
                <a:cs typeface="Arial" pitchFamily="34" charset="0"/>
              </a:rPr>
            </a:br>
            <a:r>
              <a:rPr lang="en-US" sz="2700" dirty="0">
                <a:solidFill>
                  <a:schemeClr val="bg1"/>
                </a:solidFill>
                <a:cs typeface="Arial" pitchFamily="34" charset="0"/>
              </a:rPr>
              <a:t>Only three more rounds to go!</a:t>
            </a:r>
            <a:br>
              <a:rPr lang="en-US" sz="2700" dirty="0">
                <a:solidFill>
                  <a:schemeClr val="bg1"/>
                </a:solidFill>
                <a:cs typeface="Arial" pitchFamily="34" charset="0"/>
              </a:rPr>
            </a:br>
            <a:br>
              <a:rPr lang="en-US" sz="2700" dirty="0">
                <a:solidFill>
                  <a:schemeClr val="bg1"/>
                </a:solidFill>
                <a:cs typeface="Arial" pitchFamily="34" charset="0"/>
              </a:rPr>
            </a:br>
            <a:r>
              <a:rPr lang="en-US" sz="2700" dirty="0">
                <a:solidFill>
                  <a:schemeClr val="bg1"/>
                </a:solidFill>
                <a:cs typeface="Arial" pitchFamily="34" charset="0"/>
              </a:rPr>
              <a:t>You can now take a short break to restore your attention.</a:t>
            </a:r>
            <a:endParaRPr lang="en-US" sz="2700" dirty="0"/>
          </a:p>
        </p:txBody>
      </p:sp>
      <p:sp>
        <p:nvSpPr>
          <p:cNvPr id="3" name="TextBox 2">
            <a:extLst>
              <a:ext uri="{FF2B5EF4-FFF2-40B4-BE49-F238E27FC236}">
                <a16:creationId xmlns:a16="http://schemas.microsoft.com/office/drawing/2014/main" id="{8BBE1322-727F-4C15-A512-90E5B7AB2D3C}"/>
              </a:ext>
            </a:extLst>
          </p:cNvPr>
          <p:cNvSpPr txBox="1"/>
          <p:nvPr/>
        </p:nvSpPr>
        <p:spPr>
          <a:xfrm>
            <a:off x="7730711" y="9459340"/>
            <a:ext cx="3977051" cy="507831"/>
          </a:xfrm>
          <a:prstGeom prst="rect">
            <a:avLst/>
          </a:prstGeom>
          <a:noFill/>
        </p:spPr>
        <p:txBody>
          <a:bodyPr wrap="none" rtlCol="0">
            <a:spAutoFit/>
          </a:bodyPr>
          <a:lstStyle/>
          <a:p>
            <a:r>
              <a:rPr lang="en-US" sz="2700" dirty="0">
                <a:solidFill>
                  <a:schemeClr val="bg1"/>
                </a:solidFill>
                <a:latin typeface="Calibri" charset="0"/>
              </a:rPr>
              <a:t>Proceed with the spacebar.</a:t>
            </a:r>
            <a:endParaRPr lang="en-US" sz="2700" dirty="0"/>
          </a:p>
        </p:txBody>
      </p:sp>
    </p:spTree>
    <p:extLst>
      <p:ext uri="{BB962C8B-B14F-4D97-AF65-F5344CB8AC3E}">
        <p14:creationId xmlns:p14="http://schemas.microsoft.com/office/powerpoint/2010/main" val="1943731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953691" y="1559966"/>
            <a:ext cx="17166432" cy="7559834"/>
          </a:xfrm>
        </p:spPr>
        <p:txBody>
          <a:bodyPr/>
          <a:lstStyle/>
          <a:p>
            <a:pPr>
              <a:lnSpc>
                <a:spcPct val="120000"/>
              </a:lnSpc>
              <a:spcBef>
                <a:spcPts val="1200"/>
              </a:spcBef>
            </a:pPr>
            <a:r>
              <a:rPr lang="en-US" sz="2700" dirty="0">
                <a:solidFill>
                  <a:schemeClr val="bg1"/>
                </a:solidFill>
                <a:latin typeface="Calibri" charset="0"/>
              </a:rPr>
              <a:t>So every time a gem appears on the screen </a:t>
            </a:r>
            <a:br>
              <a:rPr lang="en-US" sz="2700" dirty="0">
                <a:solidFill>
                  <a:schemeClr val="bg1"/>
                </a:solidFill>
                <a:latin typeface="Calibri" charset="0"/>
              </a:rPr>
            </a:br>
            <a:r>
              <a:rPr lang="en-US" sz="2700" dirty="0">
                <a:solidFill>
                  <a:schemeClr val="bg1"/>
                </a:solidFill>
                <a:latin typeface="Calibri" charset="0"/>
              </a:rPr>
              <a:t>you can decide to either: </a:t>
            </a: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   1) Press </a:t>
            </a:r>
            <a:br>
              <a:rPr lang="en-US" sz="2700" dirty="0">
                <a:solidFill>
                  <a:schemeClr val="bg1"/>
                </a:solidFill>
                <a:latin typeface="Calibri" charset="0"/>
              </a:rPr>
            </a:br>
            <a:r>
              <a:rPr lang="en-US" sz="2700" dirty="0">
                <a:solidFill>
                  <a:schemeClr val="bg1"/>
                </a:solidFill>
                <a:latin typeface="Calibri" charset="0"/>
              </a:rPr>
              <a:t>  2) Wait</a:t>
            </a:r>
            <a:br>
              <a:rPr lang="en-US" sz="2700" dirty="0">
                <a:solidFill>
                  <a:schemeClr val="bg1"/>
                </a:solidFill>
                <a:latin typeface="Calibri" charset="0"/>
              </a:rPr>
            </a:br>
            <a:br>
              <a:rPr lang="en-US" sz="2700" dirty="0">
                <a:solidFill>
                  <a:schemeClr val="bg1"/>
                </a:solidFill>
                <a:latin typeface="Calibri" charset="0"/>
              </a:rPr>
            </a:br>
            <a:br>
              <a:rPr lang="en-US" sz="4100" dirty="0">
                <a:solidFill>
                  <a:schemeClr val="bg1"/>
                </a:solidFill>
                <a:latin typeface="Calibri" charset="0"/>
              </a:rPr>
            </a:br>
            <a:endParaRPr lang="en-US" sz="2700" dirty="0">
              <a:solidFill>
                <a:schemeClr val="bg1"/>
              </a:solidFill>
              <a:latin typeface="Calibri" charset="0"/>
            </a:endParaRPr>
          </a:p>
        </p:txBody>
      </p:sp>
      <p:sp>
        <p:nvSpPr>
          <p:cNvPr id="5" name="TextBox 4">
            <a:extLst>
              <a:ext uri="{FF2B5EF4-FFF2-40B4-BE49-F238E27FC236}">
                <a16:creationId xmlns:a16="http://schemas.microsoft.com/office/drawing/2014/main" id="{D07ECB50-9574-4305-B3C8-887B63E6C3CA}"/>
              </a:ext>
            </a:extLst>
          </p:cNvPr>
          <p:cNvSpPr txBox="1"/>
          <p:nvPr/>
        </p:nvSpPr>
        <p:spPr>
          <a:xfrm>
            <a:off x="5812264" y="9459340"/>
            <a:ext cx="7449283" cy="507831"/>
          </a:xfrm>
          <a:prstGeom prst="rect">
            <a:avLst/>
          </a:prstGeom>
          <a:noFill/>
        </p:spPr>
        <p:txBody>
          <a:bodyPr wrap="none" rtlCol="0">
            <a:spAutoFit/>
          </a:bodyPr>
          <a:lstStyle/>
          <a:p>
            <a:r>
              <a:rPr lang="en-US" sz="2700" dirty="0">
                <a:solidFill>
                  <a:schemeClr val="bg1"/>
                </a:solidFill>
                <a:latin typeface="Calibri" charset="0"/>
              </a:rPr>
              <a:t>Proceed through the instructions with the spacebar.</a:t>
            </a:r>
            <a:endParaRPr lang="en-US" sz="2700" dirty="0"/>
          </a:p>
        </p:txBody>
      </p:sp>
    </p:spTree>
    <p:extLst>
      <p:ext uri="{BB962C8B-B14F-4D97-AF65-F5344CB8AC3E}">
        <p14:creationId xmlns:p14="http://schemas.microsoft.com/office/powerpoint/2010/main" val="1064631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953691" y="781050"/>
            <a:ext cx="17166432" cy="8648700"/>
          </a:xfrm>
        </p:spPr>
        <p:txBody>
          <a:bodyPr>
            <a:noAutofit/>
          </a:bodyPr>
          <a:lstStyle/>
          <a:p>
            <a:br>
              <a:rPr lang="en-US" sz="2700" dirty="0">
                <a:solidFill>
                  <a:schemeClr val="bg1"/>
                </a:solidFill>
                <a:cs typeface="Arial" pitchFamily="34" charset="0"/>
              </a:rPr>
            </a:br>
            <a:br>
              <a:rPr lang="en-US" sz="2700" dirty="0">
                <a:solidFill>
                  <a:schemeClr val="bg1"/>
                </a:solidFill>
                <a:cs typeface="Arial" pitchFamily="34" charset="0"/>
              </a:rPr>
            </a:br>
            <a:r>
              <a:rPr lang="en-US" sz="2700" dirty="0">
                <a:solidFill>
                  <a:schemeClr val="bg1"/>
                </a:solidFill>
                <a:cs typeface="Arial" pitchFamily="34" charset="0"/>
              </a:rPr>
              <a:t>You will play 4 rounds of the game. </a:t>
            </a:r>
            <a:br>
              <a:rPr lang="en-US" sz="2700" dirty="0">
                <a:solidFill>
                  <a:schemeClr val="bg1"/>
                </a:solidFill>
                <a:cs typeface="Arial" pitchFamily="34" charset="0"/>
              </a:rPr>
            </a:br>
            <a:r>
              <a:rPr lang="en-US" sz="2700" dirty="0">
                <a:solidFill>
                  <a:schemeClr val="bg1"/>
                </a:solidFill>
                <a:cs typeface="Arial" pitchFamily="34" charset="0"/>
              </a:rPr>
              <a:t>This is the 2</a:t>
            </a:r>
            <a:r>
              <a:rPr lang="en-US" sz="2700" baseline="30000" dirty="0">
                <a:solidFill>
                  <a:schemeClr val="bg1"/>
                </a:solidFill>
                <a:cs typeface="Arial" pitchFamily="34" charset="0"/>
              </a:rPr>
              <a:t>nd</a:t>
            </a:r>
            <a:r>
              <a:rPr lang="en-US" sz="2700" dirty="0">
                <a:solidFill>
                  <a:schemeClr val="bg1"/>
                </a:solidFill>
                <a:cs typeface="Arial" pitchFamily="34" charset="0"/>
              </a:rPr>
              <a:t> round.</a:t>
            </a:r>
            <a:br>
              <a:rPr lang="en-US" sz="2700" dirty="0">
                <a:solidFill>
                  <a:schemeClr val="bg1"/>
                </a:solidFill>
                <a:cs typeface="Arial" pitchFamily="34" charset="0"/>
              </a:rPr>
            </a:br>
            <a:r>
              <a:rPr lang="en-US" sz="2700" dirty="0">
                <a:solidFill>
                  <a:schemeClr val="bg1"/>
                </a:solidFill>
                <a:cs typeface="Arial" pitchFamily="34" charset="0"/>
              </a:rPr>
              <a:t>Below are the gems for which you have to learn what to do:</a:t>
            </a:r>
            <a:br>
              <a:rPr lang="en-US" sz="2700" dirty="0">
                <a:solidFill>
                  <a:schemeClr val="bg1"/>
                </a:solidFill>
                <a:cs typeface="Arial" pitchFamily="34" charset="0"/>
              </a:rPr>
            </a:br>
            <a:br>
              <a:rPr lang="en-US" sz="2700" dirty="0">
                <a:solidFill>
                  <a:schemeClr val="bg1"/>
                </a:solidFill>
                <a:cs typeface="Arial" pitchFamily="34" charset="0"/>
              </a:rPr>
            </a:br>
            <a:r>
              <a:rPr lang="en-US" sz="2700" dirty="0">
                <a:solidFill>
                  <a:schemeClr val="bg1"/>
                </a:solidFill>
                <a:cs typeface="Arial" pitchFamily="34" charset="0"/>
              </a:rPr>
              <a:t> </a:t>
            </a:r>
            <a:br>
              <a:rPr lang="en-US" sz="2700" dirty="0">
                <a:solidFill>
                  <a:schemeClr val="bg1"/>
                </a:solidFill>
                <a:cs typeface="Arial" pitchFamily="34" charset="0"/>
              </a:rPr>
            </a:br>
            <a:br>
              <a:rPr lang="en-US" sz="2700" dirty="0">
                <a:solidFill>
                  <a:schemeClr val="bg1"/>
                </a:solidFill>
                <a:cs typeface="Arial" pitchFamily="34" charset="0"/>
              </a:rPr>
            </a:br>
            <a:br>
              <a:rPr lang="en-US" sz="2700" dirty="0">
                <a:solidFill>
                  <a:schemeClr val="bg1"/>
                </a:solidFill>
                <a:cs typeface="Arial" pitchFamily="34" charset="0"/>
              </a:rPr>
            </a:br>
            <a:br>
              <a:rPr lang="en-US" sz="2700" dirty="0">
                <a:solidFill>
                  <a:schemeClr val="bg1"/>
                </a:solidFill>
                <a:cs typeface="Arial" pitchFamily="34" charset="0"/>
              </a:rPr>
            </a:br>
            <a:br>
              <a:rPr lang="en-US" sz="2700" dirty="0">
                <a:solidFill>
                  <a:schemeClr val="bg1"/>
                </a:solidFill>
                <a:cs typeface="Arial" pitchFamily="34" charset="0"/>
              </a:rPr>
            </a:br>
            <a:br>
              <a:rPr lang="en-US" sz="2700" dirty="0">
                <a:solidFill>
                  <a:schemeClr val="bg1"/>
                </a:solidFill>
                <a:cs typeface="Arial" pitchFamily="34" charset="0"/>
              </a:rPr>
            </a:br>
            <a:br>
              <a:rPr lang="en-US" sz="2700" dirty="0">
                <a:solidFill>
                  <a:schemeClr val="bg1"/>
                </a:solidFill>
                <a:cs typeface="Arial" pitchFamily="34" charset="0"/>
              </a:rPr>
            </a:br>
            <a:endParaRPr lang="en-US" sz="2700" dirty="0">
              <a:latin typeface="Calibri"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90922" y="5040609"/>
            <a:ext cx="2520000" cy="25200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0922" y="5040609"/>
            <a:ext cx="2520000" cy="25200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5408" y="5040609"/>
            <a:ext cx="2520000" cy="252000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39894" y="5039200"/>
            <a:ext cx="2520000" cy="2520000"/>
          </a:xfrm>
          <a:prstGeom prst="rect">
            <a:avLst/>
          </a:prstGeom>
        </p:spPr>
      </p:pic>
      <p:sp>
        <p:nvSpPr>
          <p:cNvPr id="10" name="TextBox 9">
            <a:extLst>
              <a:ext uri="{FF2B5EF4-FFF2-40B4-BE49-F238E27FC236}">
                <a16:creationId xmlns:a16="http://schemas.microsoft.com/office/drawing/2014/main" id="{9E445AD5-69EE-4F36-8CEE-BABF040E4A16}"/>
              </a:ext>
            </a:extLst>
          </p:cNvPr>
          <p:cNvSpPr txBox="1"/>
          <p:nvPr/>
        </p:nvSpPr>
        <p:spPr>
          <a:xfrm>
            <a:off x="7730711" y="9459340"/>
            <a:ext cx="3977051" cy="507831"/>
          </a:xfrm>
          <a:prstGeom prst="rect">
            <a:avLst/>
          </a:prstGeom>
          <a:noFill/>
        </p:spPr>
        <p:txBody>
          <a:bodyPr wrap="none" rtlCol="0">
            <a:spAutoFit/>
          </a:bodyPr>
          <a:lstStyle/>
          <a:p>
            <a:r>
              <a:rPr lang="en-US" sz="2700" dirty="0">
                <a:solidFill>
                  <a:schemeClr val="bg1"/>
                </a:solidFill>
                <a:latin typeface="Calibri" charset="0"/>
              </a:rPr>
              <a:t>Proceed with the spacebar.</a:t>
            </a:r>
            <a:endParaRPr lang="en-US" sz="2700" dirty="0"/>
          </a:p>
        </p:txBody>
      </p:sp>
    </p:spTree>
    <p:extLst>
      <p:ext uri="{BB962C8B-B14F-4D97-AF65-F5344CB8AC3E}">
        <p14:creationId xmlns:p14="http://schemas.microsoft.com/office/powerpoint/2010/main" val="2375590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953691" y="1324708"/>
            <a:ext cx="17166432" cy="8639810"/>
          </a:xfrm>
        </p:spPr>
        <p:txBody>
          <a:bodyPr>
            <a:normAutofit/>
          </a:bodyPr>
          <a:lstStyle/>
          <a:p>
            <a:r>
              <a:rPr lang="en-US" sz="2700" dirty="0">
                <a:solidFill>
                  <a:schemeClr val="bg1"/>
                </a:solidFill>
                <a:cs typeface="Arial" pitchFamily="34" charset="0"/>
              </a:rPr>
              <a:t>Congrats! </a:t>
            </a:r>
            <a:br>
              <a:rPr lang="en-US" sz="2700" dirty="0">
                <a:solidFill>
                  <a:schemeClr val="bg1"/>
                </a:solidFill>
                <a:cs typeface="Arial" pitchFamily="34" charset="0"/>
              </a:rPr>
            </a:br>
            <a:br>
              <a:rPr lang="en-US" sz="2700" dirty="0">
                <a:solidFill>
                  <a:schemeClr val="bg1"/>
                </a:solidFill>
                <a:cs typeface="Arial" pitchFamily="34" charset="0"/>
              </a:rPr>
            </a:br>
            <a:r>
              <a:rPr lang="en-US" sz="2700" dirty="0">
                <a:solidFill>
                  <a:schemeClr val="bg1"/>
                </a:solidFill>
                <a:cs typeface="Arial" pitchFamily="34" charset="0"/>
              </a:rPr>
              <a:t>You are done with round 2. </a:t>
            </a:r>
            <a:br>
              <a:rPr lang="en-US" sz="2700" dirty="0">
                <a:solidFill>
                  <a:schemeClr val="bg1"/>
                </a:solidFill>
                <a:cs typeface="Arial" pitchFamily="34" charset="0"/>
              </a:rPr>
            </a:br>
            <a:r>
              <a:rPr lang="en-US" sz="2700" dirty="0">
                <a:solidFill>
                  <a:schemeClr val="bg1"/>
                </a:solidFill>
                <a:cs typeface="Arial" pitchFamily="34" charset="0"/>
              </a:rPr>
              <a:t>You are half-way through the task!</a:t>
            </a:r>
            <a:br>
              <a:rPr lang="en-US" sz="2700" dirty="0">
                <a:solidFill>
                  <a:schemeClr val="bg1"/>
                </a:solidFill>
                <a:cs typeface="Arial" pitchFamily="34" charset="0"/>
              </a:rPr>
            </a:br>
            <a:br>
              <a:rPr lang="en-US" sz="2700" dirty="0">
                <a:solidFill>
                  <a:schemeClr val="bg1"/>
                </a:solidFill>
                <a:cs typeface="Arial" pitchFamily="34" charset="0"/>
              </a:rPr>
            </a:br>
            <a:r>
              <a:rPr lang="en-US" sz="2700" dirty="0">
                <a:solidFill>
                  <a:schemeClr val="bg1"/>
                </a:solidFill>
                <a:cs typeface="Arial" pitchFamily="34" charset="0"/>
              </a:rPr>
              <a:t>You can now take a short break to restore your attention.</a:t>
            </a:r>
            <a:br>
              <a:rPr lang="en-US" sz="2700" dirty="0">
                <a:solidFill>
                  <a:schemeClr val="bg1"/>
                </a:solidFill>
                <a:cs typeface="Arial" pitchFamily="34" charset="0"/>
              </a:rPr>
            </a:br>
            <a:endParaRPr lang="en-US" sz="2700" dirty="0"/>
          </a:p>
        </p:txBody>
      </p:sp>
      <p:sp>
        <p:nvSpPr>
          <p:cNvPr id="3" name="TextBox 2">
            <a:extLst>
              <a:ext uri="{FF2B5EF4-FFF2-40B4-BE49-F238E27FC236}">
                <a16:creationId xmlns:a16="http://schemas.microsoft.com/office/drawing/2014/main" id="{4B21EA41-7E7B-45A2-99B3-921CF13EA26E}"/>
              </a:ext>
            </a:extLst>
          </p:cNvPr>
          <p:cNvSpPr txBox="1"/>
          <p:nvPr/>
        </p:nvSpPr>
        <p:spPr>
          <a:xfrm>
            <a:off x="7730711" y="9459340"/>
            <a:ext cx="3977051" cy="507831"/>
          </a:xfrm>
          <a:prstGeom prst="rect">
            <a:avLst/>
          </a:prstGeom>
          <a:noFill/>
        </p:spPr>
        <p:txBody>
          <a:bodyPr wrap="none" rtlCol="0">
            <a:spAutoFit/>
          </a:bodyPr>
          <a:lstStyle/>
          <a:p>
            <a:r>
              <a:rPr lang="en-US" sz="2700" dirty="0">
                <a:solidFill>
                  <a:schemeClr val="bg1"/>
                </a:solidFill>
                <a:latin typeface="Calibri" charset="0"/>
              </a:rPr>
              <a:t>Proceed with the spacebar.</a:t>
            </a:r>
            <a:endParaRPr lang="en-US" sz="2700" dirty="0"/>
          </a:p>
        </p:txBody>
      </p:sp>
    </p:spTree>
    <p:extLst>
      <p:ext uri="{BB962C8B-B14F-4D97-AF65-F5344CB8AC3E}">
        <p14:creationId xmlns:p14="http://schemas.microsoft.com/office/powerpoint/2010/main" val="4164147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953691" y="781050"/>
            <a:ext cx="17166432" cy="8648700"/>
          </a:xfrm>
        </p:spPr>
        <p:txBody>
          <a:bodyPr>
            <a:noAutofit/>
          </a:bodyPr>
          <a:lstStyle/>
          <a:p>
            <a:br>
              <a:rPr lang="en-US" sz="2700" dirty="0">
                <a:solidFill>
                  <a:schemeClr val="bg1"/>
                </a:solidFill>
                <a:cs typeface="Arial" pitchFamily="34" charset="0"/>
              </a:rPr>
            </a:br>
            <a:br>
              <a:rPr lang="en-US" sz="2700" dirty="0">
                <a:solidFill>
                  <a:schemeClr val="bg1"/>
                </a:solidFill>
                <a:cs typeface="Arial" pitchFamily="34" charset="0"/>
              </a:rPr>
            </a:br>
            <a:r>
              <a:rPr lang="en-US" sz="2700" dirty="0">
                <a:solidFill>
                  <a:schemeClr val="bg1"/>
                </a:solidFill>
                <a:cs typeface="Arial" pitchFamily="34" charset="0"/>
              </a:rPr>
              <a:t>You will play 4 rounds of the game. </a:t>
            </a:r>
            <a:br>
              <a:rPr lang="en-US" sz="2700" dirty="0">
                <a:solidFill>
                  <a:schemeClr val="bg1"/>
                </a:solidFill>
                <a:cs typeface="Arial" pitchFamily="34" charset="0"/>
              </a:rPr>
            </a:br>
            <a:r>
              <a:rPr lang="en-US" sz="2700" dirty="0">
                <a:solidFill>
                  <a:schemeClr val="bg1"/>
                </a:solidFill>
                <a:cs typeface="Arial" pitchFamily="34" charset="0"/>
              </a:rPr>
              <a:t>This is the 3</a:t>
            </a:r>
            <a:r>
              <a:rPr lang="en-US" sz="2700" baseline="30000" dirty="0">
                <a:solidFill>
                  <a:schemeClr val="bg1"/>
                </a:solidFill>
                <a:cs typeface="Arial" pitchFamily="34" charset="0"/>
              </a:rPr>
              <a:t>rd</a:t>
            </a:r>
            <a:r>
              <a:rPr lang="en-US" sz="2700" dirty="0">
                <a:solidFill>
                  <a:schemeClr val="bg1"/>
                </a:solidFill>
                <a:cs typeface="Arial" pitchFamily="34" charset="0"/>
              </a:rPr>
              <a:t> round.</a:t>
            </a:r>
            <a:br>
              <a:rPr lang="en-US" sz="2700" dirty="0">
                <a:solidFill>
                  <a:schemeClr val="bg1"/>
                </a:solidFill>
                <a:cs typeface="Arial" pitchFamily="34" charset="0"/>
              </a:rPr>
            </a:br>
            <a:r>
              <a:rPr lang="en-US" sz="2700" dirty="0">
                <a:solidFill>
                  <a:schemeClr val="bg1"/>
                </a:solidFill>
                <a:cs typeface="Arial" pitchFamily="34" charset="0"/>
              </a:rPr>
              <a:t>Below are the gems for which you have to learn what to do:</a:t>
            </a:r>
            <a:br>
              <a:rPr lang="en-US" sz="2700" dirty="0">
                <a:solidFill>
                  <a:schemeClr val="bg1"/>
                </a:solidFill>
                <a:cs typeface="Arial" pitchFamily="34" charset="0"/>
              </a:rPr>
            </a:br>
            <a:br>
              <a:rPr lang="en-US" sz="2700" dirty="0">
                <a:solidFill>
                  <a:schemeClr val="bg1"/>
                </a:solidFill>
                <a:cs typeface="Arial" pitchFamily="34" charset="0"/>
              </a:rPr>
            </a:br>
            <a:r>
              <a:rPr lang="en-US" sz="2700" dirty="0">
                <a:solidFill>
                  <a:schemeClr val="bg1"/>
                </a:solidFill>
                <a:cs typeface="Arial" pitchFamily="34" charset="0"/>
              </a:rPr>
              <a:t> </a:t>
            </a:r>
            <a:br>
              <a:rPr lang="en-US" sz="2700" dirty="0">
                <a:solidFill>
                  <a:schemeClr val="bg1"/>
                </a:solidFill>
                <a:cs typeface="Arial" pitchFamily="34" charset="0"/>
              </a:rPr>
            </a:br>
            <a:br>
              <a:rPr lang="en-US" sz="2700" dirty="0">
                <a:solidFill>
                  <a:schemeClr val="bg1"/>
                </a:solidFill>
                <a:cs typeface="Arial" pitchFamily="34" charset="0"/>
              </a:rPr>
            </a:br>
            <a:br>
              <a:rPr lang="en-US" sz="2700" dirty="0">
                <a:solidFill>
                  <a:schemeClr val="bg1"/>
                </a:solidFill>
                <a:cs typeface="Arial" pitchFamily="34" charset="0"/>
              </a:rPr>
            </a:br>
            <a:br>
              <a:rPr lang="en-US" sz="2700" dirty="0">
                <a:solidFill>
                  <a:schemeClr val="bg1"/>
                </a:solidFill>
                <a:cs typeface="Arial" pitchFamily="34" charset="0"/>
              </a:rPr>
            </a:br>
            <a:br>
              <a:rPr lang="en-US" sz="2700" dirty="0">
                <a:solidFill>
                  <a:schemeClr val="bg1"/>
                </a:solidFill>
                <a:cs typeface="Arial" pitchFamily="34" charset="0"/>
              </a:rPr>
            </a:br>
            <a:br>
              <a:rPr lang="en-US" sz="2700" dirty="0">
                <a:solidFill>
                  <a:schemeClr val="bg1"/>
                </a:solidFill>
                <a:cs typeface="Arial" pitchFamily="34" charset="0"/>
              </a:rPr>
            </a:br>
            <a:br>
              <a:rPr lang="en-US" sz="2700" dirty="0">
                <a:solidFill>
                  <a:schemeClr val="bg1"/>
                </a:solidFill>
                <a:cs typeface="Arial" pitchFamily="34" charset="0"/>
              </a:rPr>
            </a:br>
            <a:endParaRPr lang="en-US" sz="2700" dirty="0">
              <a:latin typeface="Calibri"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76322" y="5037223"/>
            <a:ext cx="2520000" cy="2520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6322" y="5037223"/>
            <a:ext cx="2520000" cy="252000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21721" y="5040609"/>
            <a:ext cx="2520000" cy="2520000"/>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01721" y="5040609"/>
            <a:ext cx="2520000" cy="2520000"/>
          </a:xfrm>
          <a:prstGeom prst="rect">
            <a:avLst/>
          </a:prstGeom>
        </p:spPr>
      </p:pic>
      <p:sp>
        <p:nvSpPr>
          <p:cNvPr id="7" name="TextBox 6">
            <a:extLst>
              <a:ext uri="{FF2B5EF4-FFF2-40B4-BE49-F238E27FC236}">
                <a16:creationId xmlns:a16="http://schemas.microsoft.com/office/drawing/2014/main" id="{9E445AD5-69EE-4F36-8CEE-BABF040E4A16}"/>
              </a:ext>
            </a:extLst>
          </p:cNvPr>
          <p:cNvSpPr txBox="1"/>
          <p:nvPr/>
        </p:nvSpPr>
        <p:spPr>
          <a:xfrm>
            <a:off x="7730711" y="9459340"/>
            <a:ext cx="3977051" cy="507831"/>
          </a:xfrm>
          <a:prstGeom prst="rect">
            <a:avLst/>
          </a:prstGeom>
          <a:noFill/>
        </p:spPr>
        <p:txBody>
          <a:bodyPr wrap="none" rtlCol="0">
            <a:spAutoFit/>
          </a:bodyPr>
          <a:lstStyle/>
          <a:p>
            <a:r>
              <a:rPr lang="en-US" sz="2700" dirty="0">
                <a:solidFill>
                  <a:schemeClr val="bg1"/>
                </a:solidFill>
                <a:latin typeface="Calibri" charset="0"/>
              </a:rPr>
              <a:t>Proceed with the spacebar.</a:t>
            </a:r>
            <a:endParaRPr lang="en-US" sz="2700" dirty="0"/>
          </a:p>
        </p:txBody>
      </p:sp>
    </p:spTree>
    <p:extLst>
      <p:ext uri="{BB962C8B-B14F-4D97-AF65-F5344CB8AC3E}">
        <p14:creationId xmlns:p14="http://schemas.microsoft.com/office/powerpoint/2010/main" val="2535141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953691" y="1324708"/>
            <a:ext cx="17166432" cy="8639810"/>
          </a:xfrm>
        </p:spPr>
        <p:txBody>
          <a:bodyPr>
            <a:normAutofit/>
          </a:bodyPr>
          <a:lstStyle/>
          <a:p>
            <a:r>
              <a:rPr lang="en-US" sz="2700" dirty="0">
                <a:solidFill>
                  <a:schemeClr val="bg1"/>
                </a:solidFill>
                <a:cs typeface="Arial" pitchFamily="34" charset="0"/>
              </a:rPr>
              <a:t>Congrats! </a:t>
            </a:r>
            <a:br>
              <a:rPr lang="en-US" sz="2700" dirty="0">
                <a:solidFill>
                  <a:schemeClr val="bg1"/>
                </a:solidFill>
                <a:cs typeface="Arial" pitchFamily="34" charset="0"/>
              </a:rPr>
            </a:br>
            <a:br>
              <a:rPr lang="en-US" sz="2700" dirty="0">
                <a:solidFill>
                  <a:schemeClr val="bg1"/>
                </a:solidFill>
                <a:cs typeface="Arial" pitchFamily="34" charset="0"/>
              </a:rPr>
            </a:br>
            <a:r>
              <a:rPr lang="en-US" sz="2700" dirty="0">
                <a:solidFill>
                  <a:schemeClr val="bg1"/>
                </a:solidFill>
                <a:cs typeface="Arial" pitchFamily="34" charset="0"/>
              </a:rPr>
              <a:t>You are done with round 3.</a:t>
            </a:r>
            <a:br>
              <a:rPr lang="en-US" sz="2700" dirty="0">
                <a:solidFill>
                  <a:schemeClr val="bg1"/>
                </a:solidFill>
                <a:cs typeface="Arial" pitchFamily="34" charset="0"/>
              </a:rPr>
            </a:br>
            <a:r>
              <a:rPr lang="en-US" sz="2700" dirty="0">
                <a:solidFill>
                  <a:schemeClr val="bg1"/>
                </a:solidFill>
                <a:cs typeface="Arial" pitchFamily="34" charset="0"/>
              </a:rPr>
              <a:t>Only one round left!</a:t>
            </a:r>
            <a:br>
              <a:rPr lang="en-US" sz="2700" dirty="0">
                <a:solidFill>
                  <a:schemeClr val="bg1"/>
                </a:solidFill>
                <a:cs typeface="Arial" pitchFamily="34" charset="0"/>
              </a:rPr>
            </a:br>
            <a:br>
              <a:rPr lang="en-US" sz="2700" dirty="0">
                <a:solidFill>
                  <a:schemeClr val="bg1"/>
                </a:solidFill>
                <a:cs typeface="Arial" pitchFamily="34" charset="0"/>
              </a:rPr>
            </a:br>
            <a:r>
              <a:rPr lang="en-US" sz="2700" dirty="0">
                <a:solidFill>
                  <a:schemeClr val="bg1"/>
                </a:solidFill>
                <a:cs typeface="Arial" pitchFamily="34" charset="0"/>
              </a:rPr>
              <a:t>You can now take a short break to restore your attention.</a:t>
            </a:r>
            <a:br>
              <a:rPr lang="en-US" sz="2700" dirty="0">
                <a:solidFill>
                  <a:schemeClr val="bg1"/>
                </a:solidFill>
                <a:cs typeface="Arial" pitchFamily="34" charset="0"/>
              </a:rPr>
            </a:br>
            <a:endParaRPr lang="en-US" sz="2700" dirty="0"/>
          </a:p>
        </p:txBody>
      </p:sp>
      <p:sp>
        <p:nvSpPr>
          <p:cNvPr id="3" name="TextBox 2">
            <a:extLst>
              <a:ext uri="{FF2B5EF4-FFF2-40B4-BE49-F238E27FC236}">
                <a16:creationId xmlns:a16="http://schemas.microsoft.com/office/drawing/2014/main" id="{836B3401-E30E-482A-A2B8-9EC561B7F9D6}"/>
              </a:ext>
            </a:extLst>
          </p:cNvPr>
          <p:cNvSpPr txBox="1"/>
          <p:nvPr/>
        </p:nvSpPr>
        <p:spPr>
          <a:xfrm>
            <a:off x="7730711" y="9459340"/>
            <a:ext cx="3977051" cy="507831"/>
          </a:xfrm>
          <a:prstGeom prst="rect">
            <a:avLst/>
          </a:prstGeom>
          <a:noFill/>
        </p:spPr>
        <p:txBody>
          <a:bodyPr wrap="none" rtlCol="0">
            <a:spAutoFit/>
          </a:bodyPr>
          <a:lstStyle/>
          <a:p>
            <a:r>
              <a:rPr lang="en-US" sz="2700" dirty="0">
                <a:solidFill>
                  <a:schemeClr val="bg1"/>
                </a:solidFill>
                <a:latin typeface="Calibri" charset="0"/>
              </a:rPr>
              <a:t>Proceed with the spacebar.</a:t>
            </a:r>
            <a:endParaRPr lang="en-US" sz="2700" dirty="0"/>
          </a:p>
        </p:txBody>
      </p:sp>
    </p:spTree>
    <p:extLst>
      <p:ext uri="{BB962C8B-B14F-4D97-AF65-F5344CB8AC3E}">
        <p14:creationId xmlns:p14="http://schemas.microsoft.com/office/powerpoint/2010/main" val="404607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953691" y="781050"/>
            <a:ext cx="17166432" cy="8648700"/>
          </a:xfrm>
        </p:spPr>
        <p:txBody>
          <a:bodyPr>
            <a:noAutofit/>
          </a:bodyPr>
          <a:lstStyle/>
          <a:p>
            <a:br>
              <a:rPr lang="en-US" sz="2700" dirty="0">
                <a:solidFill>
                  <a:schemeClr val="bg1"/>
                </a:solidFill>
                <a:cs typeface="Arial" pitchFamily="34" charset="0"/>
              </a:rPr>
            </a:br>
            <a:br>
              <a:rPr lang="en-US" sz="2700" dirty="0">
                <a:solidFill>
                  <a:schemeClr val="bg1"/>
                </a:solidFill>
                <a:cs typeface="Arial" pitchFamily="34" charset="0"/>
              </a:rPr>
            </a:br>
            <a:r>
              <a:rPr lang="en-US" sz="2700" dirty="0">
                <a:solidFill>
                  <a:schemeClr val="bg1"/>
                </a:solidFill>
                <a:cs typeface="Arial" pitchFamily="34" charset="0"/>
              </a:rPr>
              <a:t>You will play 4 rounds of the game. </a:t>
            </a:r>
            <a:br>
              <a:rPr lang="en-US" sz="2700" dirty="0">
                <a:solidFill>
                  <a:schemeClr val="bg1"/>
                </a:solidFill>
                <a:cs typeface="Arial" pitchFamily="34" charset="0"/>
              </a:rPr>
            </a:br>
            <a:r>
              <a:rPr lang="en-US" sz="2700" dirty="0">
                <a:solidFill>
                  <a:schemeClr val="bg1"/>
                </a:solidFill>
                <a:cs typeface="Arial" pitchFamily="34" charset="0"/>
              </a:rPr>
              <a:t>This is the 4</a:t>
            </a:r>
            <a:r>
              <a:rPr lang="en-US" sz="2700" baseline="30000" dirty="0">
                <a:solidFill>
                  <a:schemeClr val="bg1"/>
                </a:solidFill>
                <a:cs typeface="Arial" pitchFamily="34" charset="0"/>
              </a:rPr>
              <a:t>th</a:t>
            </a:r>
            <a:r>
              <a:rPr lang="en-US" sz="2700" dirty="0">
                <a:solidFill>
                  <a:schemeClr val="bg1"/>
                </a:solidFill>
                <a:cs typeface="Arial" pitchFamily="34" charset="0"/>
              </a:rPr>
              <a:t> round.</a:t>
            </a:r>
            <a:br>
              <a:rPr lang="en-US" sz="2700" dirty="0">
                <a:solidFill>
                  <a:schemeClr val="bg1"/>
                </a:solidFill>
                <a:cs typeface="Arial" pitchFamily="34" charset="0"/>
              </a:rPr>
            </a:br>
            <a:r>
              <a:rPr lang="en-US" sz="2700" dirty="0">
                <a:solidFill>
                  <a:schemeClr val="bg1"/>
                </a:solidFill>
                <a:cs typeface="Arial" pitchFamily="34" charset="0"/>
              </a:rPr>
              <a:t>Below are the gems for which you have to learn what to do:</a:t>
            </a:r>
            <a:br>
              <a:rPr lang="en-US" sz="2700" dirty="0">
                <a:solidFill>
                  <a:schemeClr val="bg1"/>
                </a:solidFill>
                <a:cs typeface="Arial" pitchFamily="34" charset="0"/>
              </a:rPr>
            </a:br>
            <a:br>
              <a:rPr lang="en-US" sz="2700" dirty="0">
                <a:solidFill>
                  <a:schemeClr val="bg1"/>
                </a:solidFill>
                <a:cs typeface="Arial" pitchFamily="34" charset="0"/>
              </a:rPr>
            </a:br>
            <a:r>
              <a:rPr lang="en-US" sz="2700" dirty="0">
                <a:solidFill>
                  <a:schemeClr val="bg1"/>
                </a:solidFill>
                <a:cs typeface="Arial" pitchFamily="34" charset="0"/>
              </a:rPr>
              <a:t> </a:t>
            </a:r>
            <a:br>
              <a:rPr lang="en-US" sz="2700" dirty="0">
                <a:solidFill>
                  <a:schemeClr val="bg1"/>
                </a:solidFill>
                <a:cs typeface="Arial" pitchFamily="34" charset="0"/>
              </a:rPr>
            </a:br>
            <a:br>
              <a:rPr lang="en-US" sz="2700" dirty="0">
                <a:solidFill>
                  <a:schemeClr val="bg1"/>
                </a:solidFill>
                <a:cs typeface="Arial" pitchFamily="34" charset="0"/>
              </a:rPr>
            </a:br>
            <a:br>
              <a:rPr lang="en-US" sz="2700" dirty="0">
                <a:solidFill>
                  <a:schemeClr val="bg1"/>
                </a:solidFill>
                <a:cs typeface="Arial" pitchFamily="34" charset="0"/>
              </a:rPr>
            </a:br>
            <a:br>
              <a:rPr lang="en-US" sz="2700" dirty="0">
                <a:solidFill>
                  <a:schemeClr val="bg1"/>
                </a:solidFill>
                <a:cs typeface="Arial" pitchFamily="34" charset="0"/>
              </a:rPr>
            </a:br>
            <a:br>
              <a:rPr lang="en-US" sz="2700" dirty="0">
                <a:solidFill>
                  <a:schemeClr val="bg1"/>
                </a:solidFill>
                <a:cs typeface="Arial" pitchFamily="34" charset="0"/>
              </a:rPr>
            </a:br>
            <a:br>
              <a:rPr lang="en-US" sz="2700" dirty="0">
                <a:solidFill>
                  <a:schemeClr val="bg1"/>
                </a:solidFill>
                <a:cs typeface="Arial" pitchFamily="34" charset="0"/>
              </a:rPr>
            </a:br>
            <a:br>
              <a:rPr lang="en-US" sz="2700" dirty="0">
                <a:solidFill>
                  <a:schemeClr val="bg1"/>
                </a:solidFill>
                <a:cs typeface="Arial" pitchFamily="34" charset="0"/>
              </a:rPr>
            </a:br>
            <a:endParaRPr lang="en-US" sz="2700" dirty="0">
              <a:latin typeface="Calibri"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90922" y="5040609"/>
            <a:ext cx="2520000" cy="2520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0922" y="5040609"/>
            <a:ext cx="2520000" cy="252000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4287" y="5040609"/>
            <a:ext cx="2520000" cy="2520000"/>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37651" y="5040609"/>
            <a:ext cx="2520000" cy="2520000"/>
          </a:xfrm>
          <a:prstGeom prst="rect">
            <a:avLst/>
          </a:prstGeom>
        </p:spPr>
      </p:pic>
      <p:sp>
        <p:nvSpPr>
          <p:cNvPr id="7" name="TextBox 6">
            <a:extLst>
              <a:ext uri="{FF2B5EF4-FFF2-40B4-BE49-F238E27FC236}">
                <a16:creationId xmlns:a16="http://schemas.microsoft.com/office/drawing/2014/main" id="{9E445AD5-69EE-4F36-8CEE-BABF040E4A16}"/>
              </a:ext>
            </a:extLst>
          </p:cNvPr>
          <p:cNvSpPr txBox="1"/>
          <p:nvPr/>
        </p:nvSpPr>
        <p:spPr>
          <a:xfrm>
            <a:off x="7730711" y="9459340"/>
            <a:ext cx="3977051" cy="507831"/>
          </a:xfrm>
          <a:prstGeom prst="rect">
            <a:avLst/>
          </a:prstGeom>
          <a:noFill/>
        </p:spPr>
        <p:txBody>
          <a:bodyPr wrap="none" rtlCol="0">
            <a:spAutoFit/>
          </a:bodyPr>
          <a:lstStyle/>
          <a:p>
            <a:r>
              <a:rPr lang="en-US" sz="2700" dirty="0">
                <a:solidFill>
                  <a:schemeClr val="bg1"/>
                </a:solidFill>
                <a:latin typeface="Calibri" charset="0"/>
              </a:rPr>
              <a:t>Proceed with the spacebar.</a:t>
            </a:r>
            <a:endParaRPr lang="en-US" sz="2700" dirty="0"/>
          </a:p>
        </p:txBody>
      </p:sp>
    </p:spTree>
    <p:extLst>
      <p:ext uri="{BB962C8B-B14F-4D97-AF65-F5344CB8AC3E}">
        <p14:creationId xmlns:p14="http://schemas.microsoft.com/office/powerpoint/2010/main" val="4280859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953691" y="781050"/>
            <a:ext cx="17166432" cy="8648700"/>
          </a:xfrm>
        </p:spPr>
        <p:txBody>
          <a:bodyPr>
            <a:noAutofit/>
          </a:bodyPr>
          <a:lstStyle/>
          <a:p>
            <a:br>
              <a:rPr lang="en-US" sz="2700" dirty="0">
                <a:solidFill>
                  <a:schemeClr val="bg1"/>
                </a:solidFill>
                <a:cs typeface="Arial" pitchFamily="34" charset="0"/>
              </a:rPr>
            </a:br>
            <a:r>
              <a:rPr lang="en-US" sz="2700" dirty="0">
                <a:solidFill>
                  <a:schemeClr val="bg1"/>
                </a:solidFill>
                <a:cs typeface="Arial" pitchFamily="34" charset="0"/>
              </a:rPr>
              <a:t>REMEMBER</a:t>
            </a:r>
            <a:br>
              <a:rPr lang="en-US" sz="2700" dirty="0">
                <a:solidFill>
                  <a:schemeClr val="bg1"/>
                </a:solidFill>
                <a:cs typeface="Arial" pitchFamily="34" charset="0"/>
              </a:rPr>
            </a:br>
            <a:br>
              <a:rPr lang="en-US" sz="2700" dirty="0">
                <a:solidFill>
                  <a:schemeClr val="bg1"/>
                </a:solidFill>
                <a:cs typeface="Arial" pitchFamily="34" charset="0"/>
              </a:rPr>
            </a:br>
            <a:br>
              <a:rPr lang="en-US" sz="2700" dirty="0">
                <a:solidFill>
                  <a:schemeClr val="bg1"/>
                </a:solidFill>
                <a:cs typeface="Arial" pitchFamily="34" charset="0"/>
              </a:rPr>
            </a:br>
            <a:r>
              <a:rPr lang="en-US" sz="2700" dirty="0">
                <a:solidFill>
                  <a:schemeClr val="bg1"/>
                </a:solidFill>
                <a:cs typeface="Arial" pitchFamily="34" charset="0"/>
              </a:rPr>
              <a:t>For each gem, </a:t>
            </a:r>
            <a:br>
              <a:rPr lang="en-US" sz="2700" dirty="0">
                <a:solidFill>
                  <a:schemeClr val="bg1"/>
                </a:solidFill>
                <a:cs typeface="Arial" pitchFamily="34" charset="0"/>
              </a:rPr>
            </a:br>
            <a:r>
              <a:rPr lang="en-US" sz="2700" dirty="0">
                <a:solidFill>
                  <a:schemeClr val="bg1"/>
                </a:solidFill>
                <a:cs typeface="Arial" pitchFamily="34" charset="0"/>
              </a:rPr>
              <a:t>you need to find out by trial-and-error whether to PRESS or WAIT </a:t>
            </a:r>
            <a:br>
              <a:rPr lang="en-US" sz="2700" dirty="0">
                <a:solidFill>
                  <a:schemeClr val="bg1"/>
                </a:solidFill>
                <a:cs typeface="Arial" pitchFamily="34" charset="0"/>
              </a:rPr>
            </a:br>
            <a:r>
              <a:rPr lang="en-US" sz="2700" dirty="0">
                <a:solidFill>
                  <a:schemeClr val="bg1"/>
                </a:solidFill>
                <a:cs typeface="Arial" pitchFamily="34" charset="0"/>
              </a:rPr>
              <a:t>in order to win or avoid losing points. </a:t>
            </a:r>
            <a:br>
              <a:rPr lang="en-US" sz="2700" dirty="0">
                <a:solidFill>
                  <a:schemeClr val="bg1"/>
                </a:solidFill>
                <a:cs typeface="Arial" pitchFamily="34" charset="0"/>
              </a:rPr>
            </a:br>
            <a:r>
              <a:rPr lang="en-US" sz="2700" dirty="0">
                <a:solidFill>
                  <a:schemeClr val="bg1"/>
                </a:solidFill>
                <a:cs typeface="Arial" pitchFamily="34" charset="0"/>
              </a:rPr>
              <a:t>You can only press WHILE the gem is visible.</a:t>
            </a:r>
            <a:br>
              <a:rPr lang="en-US" sz="2700" dirty="0">
                <a:solidFill>
                  <a:schemeClr val="bg1"/>
                </a:solidFill>
                <a:cs typeface="Arial" pitchFamily="34" charset="0"/>
              </a:rPr>
            </a:br>
            <a:br>
              <a:rPr lang="en-US" sz="2700" dirty="0">
                <a:solidFill>
                  <a:schemeClr val="bg1"/>
                </a:solidFill>
                <a:cs typeface="Arial" pitchFamily="34" charset="0"/>
              </a:rPr>
            </a:br>
            <a:r>
              <a:rPr lang="en-US" sz="2700" dirty="0">
                <a:solidFill>
                  <a:schemeClr val="bg1"/>
                </a:solidFill>
                <a:cs typeface="Arial" pitchFamily="34" charset="0"/>
              </a:rPr>
              <a:t>Sometimes, you might get a non-favorable outcome, </a:t>
            </a:r>
            <a:br>
              <a:rPr lang="en-US" sz="2700" dirty="0">
                <a:solidFill>
                  <a:schemeClr val="bg1"/>
                </a:solidFill>
                <a:cs typeface="Arial" pitchFamily="34" charset="0"/>
              </a:rPr>
            </a:br>
            <a:r>
              <a:rPr lang="en-US" sz="2700" dirty="0">
                <a:solidFill>
                  <a:schemeClr val="bg1"/>
                </a:solidFill>
                <a:cs typeface="Arial" pitchFamily="34" charset="0"/>
              </a:rPr>
              <a:t>even when you made the right response! </a:t>
            </a:r>
            <a:br>
              <a:rPr lang="en-US" sz="2700" dirty="0">
                <a:solidFill>
                  <a:schemeClr val="bg1"/>
                </a:solidFill>
                <a:cs typeface="Arial" pitchFamily="34" charset="0"/>
              </a:rPr>
            </a:br>
            <a:br>
              <a:rPr lang="en-US" sz="2700" dirty="0">
                <a:solidFill>
                  <a:schemeClr val="bg1"/>
                </a:solidFill>
                <a:cs typeface="Arial" pitchFamily="34" charset="0"/>
              </a:rPr>
            </a:br>
            <a:r>
              <a:rPr lang="en-US" sz="2700" dirty="0">
                <a:solidFill>
                  <a:schemeClr val="bg1"/>
                </a:solidFill>
                <a:cs typeface="Arial" pitchFamily="34" charset="0"/>
              </a:rPr>
              <a:t>Press the spacebar to start the task.</a:t>
            </a:r>
            <a:br>
              <a:rPr lang="en-US" sz="2700" dirty="0">
                <a:solidFill>
                  <a:schemeClr val="bg1"/>
                </a:solidFill>
                <a:cs typeface="Arial" pitchFamily="34" charset="0"/>
              </a:rPr>
            </a:br>
            <a:br>
              <a:rPr lang="en-US" sz="2700" dirty="0">
                <a:solidFill>
                  <a:schemeClr val="bg1"/>
                </a:solidFill>
                <a:cs typeface="Arial" pitchFamily="34" charset="0"/>
              </a:rPr>
            </a:br>
            <a:r>
              <a:rPr lang="en-US" sz="2700" dirty="0">
                <a:solidFill>
                  <a:schemeClr val="bg1"/>
                </a:solidFill>
                <a:cs typeface="Arial" pitchFamily="34" charset="0"/>
              </a:rPr>
              <a:t>Good luck!</a:t>
            </a:r>
            <a:endParaRPr lang="en-US" sz="2700" dirty="0">
              <a:latin typeface="Calibri" charset="0"/>
            </a:endParaRPr>
          </a:p>
        </p:txBody>
      </p:sp>
    </p:spTree>
    <p:extLst>
      <p:ext uri="{BB962C8B-B14F-4D97-AF65-F5344CB8AC3E}">
        <p14:creationId xmlns:p14="http://schemas.microsoft.com/office/powerpoint/2010/main" val="2462824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953691" y="379610"/>
            <a:ext cx="17166432" cy="9427329"/>
          </a:xfrm>
        </p:spPr>
        <p:txBody>
          <a:bodyPr>
            <a:normAutofit/>
          </a:bodyPr>
          <a:lstStyle/>
          <a:p>
            <a:br>
              <a:rPr lang="en-US" sz="2700" dirty="0">
                <a:solidFill>
                  <a:schemeClr val="bg1"/>
                </a:solidFill>
                <a:latin typeface="Calibri" charset="0"/>
              </a:rPr>
            </a:br>
            <a:r>
              <a:rPr lang="en-US" sz="2700" dirty="0">
                <a:solidFill>
                  <a:schemeClr val="bg1"/>
                </a:solidFill>
                <a:latin typeface="Calibri" charset="0"/>
              </a:rPr>
              <a:t> This is the end of the final round.</a:t>
            </a: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You will now fill in a brief questionnaire and answer some additional questions for about 10 minutes.</a:t>
            </a: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Please contact the experimenter now.</a:t>
            </a:r>
          </a:p>
        </p:txBody>
      </p:sp>
    </p:spTree>
    <p:extLst>
      <p:ext uri="{BB962C8B-B14F-4D97-AF65-F5344CB8AC3E}">
        <p14:creationId xmlns:p14="http://schemas.microsoft.com/office/powerpoint/2010/main" val="314802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953690" y="1369124"/>
            <a:ext cx="17166432" cy="1799961"/>
          </a:xfrm>
        </p:spPr>
        <p:txBody>
          <a:bodyPr>
            <a:normAutofit/>
          </a:bodyPr>
          <a:lstStyle/>
          <a:p>
            <a:pPr eaLnBrk="1" hangingPunct="1"/>
            <a:r>
              <a:rPr lang="en-US" sz="2700" dirty="0">
                <a:solidFill>
                  <a:schemeClr val="bg1"/>
                </a:solidFill>
                <a:latin typeface="Calibri" charset="0"/>
              </a:rPr>
              <a:t>In the real game your choice to press or wait</a:t>
            </a:r>
            <a:br>
              <a:rPr lang="en-US" sz="2700" dirty="0">
                <a:solidFill>
                  <a:schemeClr val="bg1"/>
                </a:solidFill>
                <a:latin typeface="Calibri" charset="0"/>
              </a:rPr>
            </a:br>
            <a:r>
              <a:rPr lang="en-US" sz="2700" dirty="0">
                <a:solidFill>
                  <a:schemeClr val="bg1"/>
                </a:solidFill>
                <a:latin typeface="Calibri" charset="0"/>
              </a:rPr>
              <a:t>can lead to:</a:t>
            </a:r>
            <a:br>
              <a:rPr lang="en-US" sz="2700" dirty="0">
                <a:solidFill>
                  <a:schemeClr val="bg1"/>
                </a:solidFill>
                <a:latin typeface="Calibri" charset="0"/>
              </a:rPr>
            </a:br>
            <a:endParaRPr lang="en-US" sz="2700" dirty="0">
              <a:solidFill>
                <a:schemeClr val="bg1"/>
              </a:solidFill>
              <a:latin typeface="Calibri" charset="0"/>
            </a:endParaRPr>
          </a:p>
        </p:txBody>
      </p:sp>
      <p:sp>
        <p:nvSpPr>
          <p:cNvPr id="7171" name="TextBox 2"/>
          <p:cNvSpPr txBox="1">
            <a:spLocks noChangeArrowheads="1"/>
          </p:cNvSpPr>
          <p:nvPr/>
        </p:nvSpPr>
        <p:spPr bwMode="auto">
          <a:xfrm>
            <a:off x="2860428" y="3715578"/>
            <a:ext cx="4132659" cy="2249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70686" tIns="85343" rIns="170686" bIns="85343">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sz="2700" dirty="0">
                <a:solidFill>
                  <a:schemeClr val="bg1"/>
                </a:solidFill>
                <a:latin typeface="Calibri" charset="0"/>
              </a:rPr>
              <a:t>you</a:t>
            </a:r>
            <a:r>
              <a:rPr lang="en-US" sz="2700" dirty="0">
                <a:latin typeface="Calibri" charset="0"/>
              </a:rPr>
              <a:t> </a:t>
            </a:r>
            <a:r>
              <a:rPr lang="en-US" sz="2700" b="1" dirty="0">
                <a:ln w="3175">
                  <a:noFill/>
                </a:ln>
                <a:solidFill>
                  <a:schemeClr val="bg1"/>
                </a:solidFill>
                <a:latin typeface="Calibri" charset="0"/>
              </a:rPr>
              <a:t>win 10 points</a:t>
            </a:r>
            <a:endParaRPr lang="en-US" sz="2700" b="1" dirty="0">
              <a:solidFill>
                <a:schemeClr val="bg1"/>
              </a:solidFill>
              <a:latin typeface="Calibri" charset="0"/>
            </a:endParaRPr>
          </a:p>
          <a:p>
            <a:pPr eaLnBrk="1" hangingPunct="1"/>
            <a:endParaRPr lang="en-US" sz="2700" dirty="0">
              <a:latin typeface="Calibri" charset="0"/>
            </a:endParaRPr>
          </a:p>
          <a:p>
            <a:pPr eaLnBrk="1" hangingPunct="1"/>
            <a:endParaRPr lang="en-US" sz="2700" dirty="0">
              <a:latin typeface="Calibri" charset="0"/>
            </a:endParaRPr>
          </a:p>
          <a:p>
            <a:pPr eaLnBrk="1" hangingPunct="1"/>
            <a:endParaRPr lang="en-US" sz="2700" dirty="0">
              <a:latin typeface="Calibri" charset="0"/>
            </a:endParaRPr>
          </a:p>
          <a:p>
            <a:pPr eaLnBrk="1" hangingPunct="1"/>
            <a:endParaRPr lang="en-US" sz="2700" dirty="0">
              <a:latin typeface="Calibri" charset="0"/>
            </a:endParaRPr>
          </a:p>
        </p:txBody>
      </p:sp>
      <p:sp>
        <p:nvSpPr>
          <p:cNvPr id="4" name="TextBox 3"/>
          <p:cNvSpPr txBox="1"/>
          <p:nvPr/>
        </p:nvSpPr>
        <p:spPr>
          <a:xfrm>
            <a:off x="6858000" y="3715578"/>
            <a:ext cx="5181599" cy="2249845"/>
          </a:xfrm>
          <a:prstGeom prst="rect">
            <a:avLst/>
          </a:prstGeom>
          <a:noFill/>
        </p:spPr>
        <p:txBody>
          <a:bodyPr wrap="square" lIns="170686" tIns="85343" rIns="170686" bIns="85343">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sz="2700" b="1" dirty="0">
                <a:ln w="3175">
                  <a:noFill/>
                </a:ln>
                <a:solidFill>
                  <a:schemeClr val="bg1"/>
                </a:solidFill>
                <a:latin typeface="Calibri" charset="0"/>
              </a:rPr>
              <a:t>zero points</a:t>
            </a:r>
            <a:endParaRPr lang="en-US" sz="2700" dirty="0">
              <a:solidFill>
                <a:schemeClr val="bg1"/>
              </a:solidFill>
              <a:latin typeface="Calibri" charset="0"/>
            </a:endParaRPr>
          </a:p>
          <a:p>
            <a:pPr eaLnBrk="1" hangingPunct="1"/>
            <a:endParaRPr lang="en-US" sz="2700" dirty="0">
              <a:latin typeface="Calibri" charset="0"/>
            </a:endParaRPr>
          </a:p>
          <a:p>
            <a:pPr eaLnBrk="1" hangingPunct="1"/>
            <a:endParaRPr lang="en-US" sz="2700" dirty="0">
              <a:latin typeface="Calibri" charset="0"/>
            </a:endParaRPr>
          </a:p>
          <a:p>
            <a:pPr eaLnBrk="1" hangingPunct="1"/>
            <a:endParaRPr lang="en-US" sz="2700" dirty="0">
              <a:latin typeface="Calibri" charset="0"/>
            </a:endParaRPr>
          </a:p>
          <a:p>
            <a:pPr algn="ctr" eaLnBrk="1" hangingPunct="1"/>
            <a:endParaRPr lang="en-US" sz="2700" i="1" dirty="0">
              <a:latin typeface="Calibri" charset="0"/>
            </a:endParaRPr>
          </a:p>
        </p:txBody>
      </p:sp>
      <p:sp>
        <p:nvSpPr>
          <p:cNvPr id="7173" name="TextBox 4"/>
          <p:cNvSpPr txBox="1">
            <a:spLocks noChangeArrowheads="1"/>
          </p:cNvSpPr>
          <p:nvPr/>
        </p:nvSpPr>
        <p:spPr bwMode="auto">
          <a:xfrm>
            <a:off x="12016331" y="3732928"/>
            <a:ext cx="4132659" cy="2665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0686" tIns="85343" rIns="170686" bIns="85343">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sz="2700" dirty="0">
                <a:solidFill>
                  <a:schemeClr val="bg1"/>
                </a:solidFill>
                <a:latin typeface="Calibri" charset="0"/>
              </a:rPr>
              <a:t>you </a:t>
            </a:r>
            <a:r>
              <a:rPr lang="en-US" sz="2700" b="1" dirty="0">
                <a:solidFill>
                  <a:schemeClr val="bg1"/>
                </a:solidFill>
                <a:latin typeface="Calibri" charset="0"/>
              </a:rPr>
              <a:t>lose 10 points</a:t>
            </a:r>
          </a:p>
          <a:p>
            <a:pPr eaLnBrk="1" hangingPunct="1"/>
            <a:endParaRPr lang="en-US" sz="2700" dirty="0">
              <a:latin typeface="Calibri" charset="0"/>
            </a:endParaRPr>
          </a:p>
          <a:p>
            <a:pPr eaLnBrk="1" hangingPunct="1"/>
            <a:endParaRPr lang="en-US" sz="2700" dirty="0">
              <a:latin typeface="Calibri" charset="0"/>
            </a:endParaRPr>
          </a:p>
          <a:p>
            <a:pPr eaLnBrk="1" hangingPunct="1"/>
            <a:endParaRPr lang="en-US" sz="2700" dirty="0">
              <a:latin typeface="Calibri" charset="0"/>
            </a:endParaRPr>
          </a:p>
          <a:p>
            <a:pPr eaLnBrk="1" hangingPunct="1"/>
            <a:endParaRPr lang="en-US" sz="2700" dirty="0">
              <a:latin typeface="Calibri" charset="0"/>
            </a:endParaRPr>
          </a:p>
          <a:p>
            <a:pPr algn="ctr" eaLnBrk="1" hangingPunct="1"/>
            <a:endParaRPr lang="en-US" sz="2700" i="1" dirty="0">
              <a:latin typeface="Calibri"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1083" y="4328806"/>
            <a:ext cx="3600000" cy="3600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6757" y="4328806"/>
            <a:ext cx="3600000" cy="360000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70842" y="4328806"/>
            <a:ext cx="3600000" cy="3600000"/>
          </a:xfrm>
          <a:prstGeom prst="rect">
            <a:avLst/>
          </a:prstGeom>
        </p:spPr>
      </p:pic>
      <p:sp>
        <p:nvSpPr>
          <p:cNvPr id="11" name="TextBox 10">
            <a:extLst>
              <a:ext uri="{FF2B5EF4-FFF2-40B4-BE49-F238E27FC236}">
                <a16:creationId xmlns:a16="http://schemas.microsoft.com/office/drawing/2014/main" id="{4134ED2B-3C58-4735-A8D8-65DD249FAE40}"/>
              </a:ext>
            </a:extLst>
          </p:cNvPr>
          <p:cNvSpPr txBox="1"/>
          <p:nvPr/>
        </p:nvSpPr>
        <p:spPr>
          <a:xfrm>
            <a:off x="5812264" y="9459340"/>
            <a:ext cx="7449283" cy="507831"/>
          </a:xfrm>
          <a:prstGeom prst="rect">
            <a:avLst/>
          </a:prstGeom>
          <a:noFill/>
        </p:spPr>
        <p:txBody>
          <a:bodyPr wrap="none" rtlCol="0">
            <a:spAutoFit/>
          </a:bodyPr>
          <a:lstStyle/>
          <a:p>
            <a:r>
              <a:rPr lang="en-US" sz="2700" dirty="0">
                <a:solidFill>
                  <a:schemeClr val="bg1"/>
                </a:solidFill>
                <a:latin typeface="Calibri" charset="0"/>
              </a:rPr>
              <a:t>Proceed through the instructions with the spacebar.</a:t>
            </a:r>
            <a:endParaRPr lang="en-US" sz="2700" dirty="0"/>
          </a:p>
        </p:txBody>
      </p:sp>
    </p:spTree>
    <p:extLst>
      <p:ext uri="{BB962C8B-B14F-4D97-AF65-F5344CB8AC3E}">
        <p14:creationId xmlns:p14="http://schemas.microsoft.com/office/powerpoint/2010/main" val="2499423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9833" y="2426405"/>
            <a:ext cx="4316011" cy="4316011"/>
          </a:xfrm>
          <a:prstGeom prst="rect">
            <a:avLst/>
          </a:prstGeom>
        </p:spPr>
      </p:pic>
      <p:pic>
        <p:nvPicPr>
          <p:cNvPr id="2" name="Picture 1"/>
          <p:cNvPicPr>
            <a:picLocks noChangeAspect="1"/>
          </p:cNvPicPr>
          <p:nvPr/>
        </p:nvPicPr>
        <p:blipFill>
          <a:blip r:embed="rId4">
            <a:clrChange>
              <a:clrFrom>
                <a:srgbClr val="A6A6A6"/>
              </a:clrFrom>
              <a:clrTo>
                <a:srgbClr val="A6A6A6">
                  <a:alpha val="0"/>
                </a:srgbClr>
              </a:clrTo>
            </a:clrChange>
            <a:extLst>
              <a:ext uri="{28A0092B-C50C-407E-A947-70E740481C1C}">
                <a14:useLocalDpi xmlns:a14="http://schemas.microsoft.com/office/drawing/2010/main" val="0"/>
              </a:ext>
            </a:extLst>
          </a:blip>
          <a:stretch>
            <a:fillRect/>
          </a:stretch>
        </p:blipFill>
        <p:spPr>
          <a:xfrm>
            <a:off x="7533706" y="2829621"/>
            <a:ext cx="3600000" cy="36000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01083" y="6733339"/>
            <a:ext cx="3600000" cy="360000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26757" y="6733339"/>
            <a:ext cx="3600000" cy="3600000"/>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170842" y="6733339"/>
            <a:ext cx="3600000" cy="3600000"/>
          </a:xfrm>
          <a:prstGeom prst="rect">
            <a:avLst/>
          </a:prstGeom>
        </p:spPr>
      </p:pic>
      <p:sp>
        <p:nvSpPr>
          <p:cNvPr id="4" name="TextBox 3">
            <a:extLst>
              <a:ext uri="{FF2B5EF4-FFF2-40B4-BE49-F238E27FC236}">
                <a16:creationId xmlns:a16="http://schemas.microsoft.com/office/drawing/2014/main" id="{91EF3557-903E-4087-AEAF-FA72BC907111}"/>
              </a:ext>
            </a:extLst>
          </p:cNvPr>
          <p:cNvSpPr txBox="1"/>
          <p:nvPr/>
        </p:nvSpPr>
        <p:spPr>
          <a:xfrm>
            <a:off x="5812264" y="9459340"/>
            <a:ext cx="7449283" cy="507831"/>
          </a:xfrm>
          <a:prstGeom prst="rect">
            <a:avLst/>
          </a:prstGeom>
          <a:noFill/>
        </p:spPr>
        <p:txBody>
          <a:bodyPr wrap="none" rtlCol="0">
            <a:spAutoFit/>
          </a:bodyPr>
          <a:lstStyle/>
          <a:p>
            <a:r>
              <a:rPr lang="en-US" sz="2700" dirty="0">
                <a:solidFill>
                  <a:schemeClr val="bg1"/>
                </a:solidFill>
                <a:latin typeface="Calibri" charset="0"/>
              </a:rPr>
              <a:t>Proceed through the instructions with the spacebar.</a:t>
            </a:r>
            <a:endParaRPr lang="en-US" sz="2700" dirty="0"/>
          </a:p>
        </p:txBody>
      </p:sp>
      <p:sp>
        <p:nvSpPr>
          <p:cNvPr id="3074" name="Title 1"/>
          <p:cNvSpPr>
            <a:spLocks noGrp="1"/>
          </p:cNvSpPr>
          <p:nvPr>
            <p:ph type="title"/>
          </p:nvPr>
        </p:nvSpPr>
        <p:spPr>
          <a:xfrm>
            <a:off x="0" y="1848254"/>
            <a:ext cx="19073813" cy="7457111"/>
          </a:xfrm>
        </p:spPr>
        <p:txBody>
          <a:bodyPr anchor="t" anchorCtr="0">
            <a:noAutofit/>
          </a:bodyPr>
          <a:lstStyle/>
          <a:p>
            <a:r>
              <a:rPr lang="en-US" sz="2700" dirty="0">
                <a:solidFill>
                  <a:schemeClr val="bg1"/>
                </a:solidFill>
                <a:latin typeface="Calibri" charset="0"/>
              </a:rPr>
              <a:t>Sometimes, the gems have a red circle around them:</a:t>
            </a: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rPr>
            </a:br>
            <a:br>
              <a:rPr lang="en-US" sz="2700" dirty="0">
                <a:solidFill>
                  <a:schemeClr val="bg1"/>
                </a:solidFill>
              </a:rPr>
            </a:br>
            <a:r>
              <a:rPr lang="en-US" sz="2700" dirty="0">
                <a:solidFill>
                  <a:schemeClr val="bg1"/>
                </a:solidFill>
              </a:rPr>
              <a:t>Those are so called “</a:t>
            </a:r>
            <a:r>
              <a:rPr lang="en-US" sz="2700" b="1" dirty="0">
                <a:solidFill>
                  <a:schemeClr val="bg1"/>
                </a:solidFill>
              </a:rPr>
              <a:t>high points</a:t>
            </a:r>
            <a:r>
              <a:rPr lang="en-US" sz="2700" dirty="0">
                <a:solidFill>
                  <a:schemeClr val="bg1"/>
                </a:solidFill>
              </a:rPr>
              <a:t>” trials. </a:t>
            </a:r>
            <a:br>
              <a:rPr lang="en-US" sz="2700" dirty="0">
                <a:solidFill>
                  <a:schemeClr val="bg1"/>
                </a:solidFill>
              </a:rPr>
            </a:br>
            <a:r>
              <a:rPr lang="en-US" sz="2700" dirty="0">
                <a:solidFill>
                  <a:schemeClr val="bg1"/>
                </a:solidFill>
              </a:rPr>
              <a:t>In these trials, instead of +10 or -10 points, you will get </a:t>
            </a:r>
            <a:r>
              <a:rPr lang="en-US" sz="2700" b="1" dirty="0">
                <a:solidFill>
                  <a:schemeClr val="bg1"/>
                </a:solidFill>
              </a:rPr>
              <a:t>+50 or -50 </a:t>
            </a:r>
            <a:r>
              <a:rPr lang="en-US" sz="2700" dirty="0">
                <a:solidFill>
                  <a:schemeClr val="bg1"/>
                </a:solidFill>
              </a:rPr>
              <a:t>points.</a:t>
            </a:r>
            <a:endParaRPr lang="en-US" sz="2700" dirty="0">
              <a:solidFill>
                <a:schemeClr val="bg1"/>
              </a:solidFill>
              <a:latin typeface="Calibri" charset="0"/>
            </a:endParaRPr>
          </a:p>
        </p:txBody>
      </p:sp>
    </p:spTree>
    <p:extLst>
      <p:ext uri="{BB962C8B-B14F-4D97-AF65-F5344CB8AC3E}">
        <p14:creationId xmlns:p14="http://schemas.microsoft.com/office/powerpoint/2010/main" val="1731904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0304" y="7316006"/>
            <a:ext cx="1799999" cy="1799999"/>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7898" y="7316007"/>
            <a:ext cx="1800000" cy="1800000"/>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6955" y="4136222"/>
            <a:ext cx="2160000" cy="2160000"/>
          </a:xfrm>
          <a:prstGeom prst="rect">
            <a:avLst/>
          </a:prstGeom>
        </p:spPr>
      </p:pic>
      <p:sp>
        <p:nvSpPr>
          <p:cNvPr id="5122" name="Title 1"/>
          <p:cNvSpPr>
            <a:spLocks noGrp="1"/>
          </p:cNvSpPr>
          <p:nvPr>
            <p:ph type="title"/>
          </p:nvPr>
        </p:nvSpPr>
        <p:spPr>
          <a:xfrm>
            <a:off x="0" y="13394"/>
            <a:ext cx="19073813" cy="5980353"/>
          </a:xfrm>
        </p:spPr>
        <p:txBody>
          <a:bodyPr>
            <a:noAutofit/>
          </a:bodyPr>
          <a:lstStyle/>
          <a:p>
            <a:br>
              <a:rPr lang="en-US" sz="2700" dirty="0">
                <a:solidFill>
                  <a:schemeClr val="bg1"/>
                </a:solidFill>
              </a:rPr>
            </a:br>
            <a:r>
              <a:rPr lang="en-US" sz="2700" dirty="0">
                <a:solidFill>
                  <a:schemeClr val="bg1"/>
                </a:solidFill>
              </a:rPr>
              <a:t>Different gems have different favorable outcomes.</a:t>
            </a:r>
            <a:br>
              <a:rPr lang="en-US" sz="2700" dirty="0">
                <a:solidFill>
                  <a:schemeClr val="bg1"/>
                </a:solidFill>
              </a:rPr>
            </a:br>
            <a:r>
              <a:rPr lang="en-US" sz="2700" dirty="0">
                <a:solidFill>
                  <a:schemeClr val="bg1"/>
                </a:solidFill>
              </a:rPr>
              <a:t> You want to </a:t>
            </a:r>
            <a:r>
              <a:rPr lang="en-US" sz="2700" b="1" dirty="0">
                <a:solidFill>
                  <a:schemeClr val="bg1"/>
                </a:solidFill>
              </a:rPr>
              <a:t>win points </a:t>
            </a:r>
            <a:r>
              <a:rPr lang="en-US" sz="2700" dirty="0">
                <a:solidFill>
                  <a:schemeClr val="bg1"/>
                </a:solidFill>
              </a:rPr>
              <a:t>(instead of zero points)</a:t>
            </a:r>
            <a:r>
              <a:rPr lang="en-US" sz="2700" b="1" dirty="0">
                <a:solidFill>
                  <a:schemeClr val="bg1"/>
                </a:solidFill>
              </a:rPr>
              <a:t> </a:t>
            </a:r>
            <a:r>
              <a:rPr lang="en-US" sz="2700" dirty="0">
                <a:solidFill>
                  <a:schemeClr val="bg1"/>
                </a:solidFill>
              </a:rPr>
              <a:t>for some gems. </a:t>
            </a:r>
            <a:br>
              <a:rPr lang="en-US" sz="2700" dirty="0">
                <a:solidFill>
                  <a:schemeClr val="bg1"/>
                </a:solidFill>
              </a:rPr>
            </a:br>
            <a:r>
              <a:rPr lang="en-US" sz="2700" dirty="0">
                <a:solidFill>
                  <a:schemeClr val="bg1"/>
                </a:solidFill>
              </a:rPr>
              <a:t>You want </a:t>
            </a:r>
            <a:r>
              <a:rPr lang="en-US" sz="2700" b="1" dirty="0">
                <a:solidFill>
                  <a:schemeClr val="bg1"/>
                </a:solidFill>
              </a:rPr>
              <a:t>zero points </a:t>
            </a:r>
            <a:r>
              <a:rPr lang="en-US" sz="2700" dirty="0">
                <a:solidFill>
                  <a:schemeClr val="bg1"/>
                </a:solidFill>
              </a:rPr>
              <a:t>(instead of losing points) for other gems. </a:t>
            </a:r>
            <a:br>
              <a:rPr lang="en-US" sz="2700" dirty="0">
                <a:solidFill>
                  <a:schemeClr val="bg1"/>
                </a:solidFill>
              </a:rPr>
            </a:br>
            <a:r>
              <a:rPr lang="en-US" sz="2700" dirty="0">
                <a:solidFill>
                  <a:schemeClr val="bg1"/>
                </a:solidFill>
              </a:rPr>
              <a:t>Below you can see an example:</a:t>
            </a:r>
            <a:br>
              <a:rPr lang="en-US" sz="2700" dirty="0">
                <a:solidFill>
                  <a:schemeClr val="bg1"/>
                </a:solidFill>
              </a:rPr>
            </a:br>
            <a:endParaRPr lang="en-US" sz="2700" dirty="0">
              <a:solidFill>
                <a:schemeClr val="bg1"/>
              </a:solidFill>
              <a:latin typeface="Calibri" charset="0"/>
            </a:endParaRPr>
          </a:p>
        </p:txBody>
      </p:sp>
      <p:cxnSp>
        <p:nvCxnSpPr>
          <p:cNvPr id="41" name="Straight Arrow Connector 40"/>
          <p:cNvCxnSpPr/>
          <p:nvPr/>
        </p:nvCxnSpPr>
        <p:spPr>
          <a:xfrm flipH="1">
            <a:off x="6348607" y="6168589"/>
            <a:ext cx="419291" cy="969535"/>
          </a:xfrm>
          <a:prstGeom prst="straightConnector1">
            <a:avLst/>
          </a:prstGeom>
          <a:ln w="5715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12580019" y="6168589"/>
            <a:ext cx="535812" cy="1054533"/>
          </a:xfrm>
          <a:prstGeom prst="straightConnector1">
            <a:avLst/>
          </a:prstGeom>
          <a:ln w="5715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a:off x="7010899" y="7618184"/>
            <a:ext cx="1378721" cy="1282558"/>
          </a:xfrm>
          <a:prstGeom prst="line">
            <a:avLst/>
          </a:prstGeom>
          <a:ln w="57150">
            <a:solidFill>
              <a:schemeClr val="tx1">
                <a:lumMod val="75000"/>
                <a:lumOff val="2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7010899" y="7605806"/>
            <a:ext cx="1378721" cy="1282558"/>
          </a:xfrm>
          <a:prstGeom prst="line">
            <a:avLst/>
          </a:prstGeom>
          <a:ln w="57150">
            <a:solidFill>
              <a:schemeClr val="tx1">
                <a:lumMod val="75000"/>
                <a:lumOff val="2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H="1">
            <a:off x="10935199" y="7610564"/>
            <a:ext cx="1378721" cy="1282558"/>
          </a:xfrm>
          <a:prstGeom prst="line">
            <a:avLst/>
          </a:prstGeom>
          <a:ln w="57150">
            <a:solidFill>
              <a:schemeClr val="tx1">
                <a:lumMod val="75000"/>
                <a:lumOff val="2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0935199" y="7598186"/>
            <a:ext cx="1378721" cy="1282558"/>
          </a:xfrm>
          <a:prstGeom prst="line">
            <a:avLst/>
          </a:prstGeom>
          <a:ln w="57150">
            <a:solidFill>
              <a:schemeClr val="tx1">
                <a:lumMod val="75000"/>
                <a:lumOff val="25000"/>
              </a:schemeClr>
            </a:solidFill>
            <a:prstDash val="sysDash"/>
          </a:ln>
        </p:spPr>
        <p:style>
          <a:lnRef idx="2">
            <a:schemeClr val="accent1"/>
          </a:lnRef>
          <a:fillRef idx="0">
            <a:schemeClr val="accent1"/>
          </a:fillRef>
          <a:effectRef idx="1">
            <a:schemeClr val="accent1"/>
          </a:effectRef>
          <a:fontRef idx="minor">
            <a:schemeClr val="tx1"/>
          </a:fontRef>
        </p:style>
      </p:cxn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87925" y="4136222"/>
            <a:ext cx="2160000" cy="2160000"/>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10899" y="7316008"/>
            <a:ext cx="1799999" cy="1799999"/>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68222" y="7316006"/>
            <a:ext cx="1800000" cy="1800000"/>
          </a:xfrm>
          <a:prstGeom prst="rect">
            <a:avLst/>
          </a:prstGeom>
        </p:spPr>
      </p:pic>
      <p:sp>
        <p:nvSpPr>
          <p:cNvPr id="21" name="TextBox 20">
            <a:extLst>
              <a:ext uri="{FF2B5EF4-FFF2-40B4-BE49-F238E27FC236}">
                <a16:creationId xmlns:a16="http://schemas.microsoft.com/office/drawing/2014/main" id="{8FC7B882-9C11-4A80-9489-7DB7999DBFD7}"/>
              </a:ext>
            </a:extLst>
          </p:cNvPr>
          <p:cNvSpPr txBox="1"/>
          <p:nvPr/>
        </p:nvSpPr>
        <p:spPr>
          <a:xfrm>
            <a:off x="5812264" y="9459340"/>
            <a:ext cx="7449283" cy="507831"/>
          </a:xfrm>
          <a:prstGeom prst="rect">
            <a:avLst/>
          </a:prstGeom>
          <a:noFill/>
        </p:spPr>
        <p:txBody>
          <a:bodyPr wrap="none" rtlCol="0">
            <a:spAutoFit/>
          </a:bodyPr>
          <a:lstStyle/>
          <a:p>
            <a:r>
              <a:rPr lang="en-US" sz="2700" dirty="0">
                <a:solidFill>
                  <a:schemeClr val="bg1"/>
                </a:solidFill>
                <a:latin typeface="Calibri" charset="0"/>
              </a:rPr>
              <a:t>Proceed through the instructions with the spacebar.</a:t>
            </a:r>
            <a:endParaRPr lang="en-US" sz="2700" dirty="0"/>
          </a:p>
        </p:txBody>
      </p:sp>
    </p:spTree>
    <p:extLst>
      <p:ext uri="{BB962C8B-B14F-4D97-AF65-F5344CB8AC3E}">
        <p14:creationId xmlns:p14="http://schemas.microsoft.com/office/powerpoint/2010/main" val="1884332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a:spLocks/>
          </p:cNvSpPr>
          <p:nvPr/>
        </p:nvSpPr>
        <p:spPr>
          <a:xfrm>
            <a:off x="0" y="1062814"/>
            <a:ext cx="19073813" cy="7559834"/>
          </a:xfrm>
          <a:prstGeom prst="rect">
            <a:avLst/>
          </a:prstGeom>
        </p:spPr>
        <p:txBody>
          <a:bodyPr vert="horz" lIns="170686" tIns="85343" rIns="170686" bIns="85343" rtlCol="0" anchor="ctr">
            <a:noAutofit/>
          </a:bodyPr>
          <a:lstStyle/>
          <a:p>
            <a:pPr marL="0" marR="0" lvl="0" indent="0" algn="ctr" defTabSz="853432" rtl="0" eaLnBrk="1" fontAlgn="auto" latinLnBrk="0" hangingPunct="1">
              <a:lnSpc>
                <a:spcPct val="100000"/>
              </a:lnSpc>
              <a:spcBef>
                <a:spcPct val="0"/>
              </a:spcBef>
              <a:spcAft>
                <a:spcPts val="0"/>
              </a:spcAft>
              <a:buClrTx/>
              <a:buSzTx/>
              <a:buFontTx/>
              <a:buNone/>
              <a:tabLst/>
              <a:defRPr/>
            </a:pPr>
            <a:br>
              <a:rPr kumimoji="0" lang="en-US" sz="2700" b="0" i="0" u="none" strike="noStrike" kern="1200" cap="none" spc="0" normalizeH="0" baseline="0" noProof="0" dirty="0">
                <a:ln>
                  <a:noFill/>
                </a:ln>
                <a:solidFill>
                  <a:schemeClr val="bg1"/>
                </a:solidFill>
                <a:effectLst/>
                <a:uLnTx/>
                <a:uFillTx/>
                <a:latin typeface="+mj-lt"/>
                <a:ea typeface="+mj-ea"/>
                <a:cs typeface="+mj-cs"/>
              </a:rPr>
            </a:br>
            <a:br>
              <a:rPr kumimoji="0" lang="en-US" sz="2700" b="0" i="0" u="none" strike="noStrike" kern="1200" cap="none" spc="0" normalizeH="0" baseline="0" noProof="0" dirty="0">
                <a:ln>
                  <a:noFill/>
                </a:ln>
                <a:solidFill>
                  <a:schemeClr val="bg1"/>
                </a:solidFill>
                <a:effectLst/>
                <a:uLnTx/>
                <a:uFillTx/>
                <a:latin typeface="+mj-lt"/>
                <a:ea typeface="+mj-ea"/>
                <a:cs typeface="+mj-cs"/>
              </a:rPr>
            </a:br>
            <a:r>
              <a:rPr kumimoji="0" lang="en-US" sz="2700" b="0" i="0" u="none" strike="noStrike" kern="1200" cap="none" spc="0" normalizeH="0" baseline="0" noProof="0" dirty="0">
                <a:ln>
                  <a:noFill/>
                </a:ln>
                <a:solidFill>
                  <a:schemeClr val="bg1"/>
                </a:solidFill>
                <a:effectLst/>
                <a:uLnTx/>
                <a:uFillTx/>
                <a:latin typeface="+mj-lt"/>
                <a:ea typeface="+mj-ea"/>
                <a:cs typeface="+mj-cs"/>
              </a:rPr>
              <a:t>Each gem has </a:t>
            </a:r>
            <a:r>
              <a:rPr kumimoji="0" lang="en-US" sz="2700" b="1" i="0" u="none" strike="noStrike" kern="1200" cap="none" spc="0" normalizeH="0" baseline="0" noProof="0" dirty="0">
                <a:ln>
                  <a:noFill/>
                </a:ln>
                <a:solidFill>
                  <a:schemeClr val="bg1"/>
                </a:solidFill>
                <a:effectLst/>
                <a:uLnTx/>
                <a:uFillTx/>
                <a:latin typeface="+mj-lt"/>
                <a:ea typeface="+mj-ea"/>
                <a:cs typeface="+mj-cs"/>
              </a:rPr>
              <a:t>one </a:t>
            </a:r>
            <a:r>
              <a:rPr kumimoji="0" lang="en-US" sz="2700" b="0" i="0" u="none" strike="noStrike" kern="1200" cap="none" spc="0" normalizeH="0" baseline="0" noProof="0" dirty="0">
                <a:ln>
                  <a:noFill/>
                </a:ln>
                <a:solidFill>
                  <a:schemeClr val="bg1"/>
                </a:solidFill>
                <a:effectLst/>
                <a:uLnTx/>
                <a:uFillTx/>
                <a:latin typeface="+mj-lt"/>
                <a:ea typeface="+mj-ea"/>
                <a:cs typeface="+mj-cs"/>
              </a:rPr>
              <a:t>response (press or wait)</a:t>
            </a:r>
            <a:br>
              <a:rPr kumimoji="0" lang="en-US" sz="2700" b="0" i="0" u="none" strike="noStrike" kern="1200" cap="none" spc="0" normalizeH="0" baseline="0" noProof="0" dirty="0">
                <a:ln>
                  <a:noFill/>
                </a:ln>
                <a:solidFill>
                  <a:schemeClr val="bg1"/>
                </a:solidFill>
                <a:effectLst/>
                <a:uLnTx/>
                <a:uFillTx/>
                <a:latin typeface="+mj-lt"/>
                <a:ea typeface="+mj-ea"/>
                <a:cs typeface="+mj-cs"/>
              </a:rPr>
            </a:br>
            <a:r>
              <a:rPr kumimoji="0" lang="en-US" sz="2700" b="0" i="0" u="none" strike="noStrike" kern="1200" cap="none" spc="0" normalizeH="0" baseline="0" noProof="0" dirty="0">
                <a:ln>
                  <a:noFill/>
                </a:ln>
                <a:solidFill>
                  <a:schemeClr val="bg1"/>
                </a:solidFill>
                <a:effectLst/>
                <a:uLnTx/>
                <a:uFillTx/>
                <a:latin typeface="+mj-lt"/>
                <a:ea typeface="+mj-ea"/>
                <a:cs typeface="+mj-cs"/>
              </a:rPr>
              <a:t>that will give you the </a:t>
            </a:r>
            <a:r>
              <a:rPr lang="en-US" sz="2700" dirty="0">
                <a:solidFill>
                  <a:schemeClr val="bg1"/>
                </a:solidFill>
                <a:latin typeface="+mj-lt"/>
                <a:ea typeface="+mj-ea"/>
                <a:cs typeface="+mj-cs"/>
              </a:rPr>
              <a:t>favorable</a:t>
            </a:r>
            <a:r>
              <a:rPr kumimoji="0" lang="en-US" sz="2700" b="0" i="0" u="none" strike="noStrike" kern="1200" cap="none" spc="0" normalizeH="0" baseline="0" noProof="0" dirty="0">
                <a:ln>
                  <a:noFill/>
                </a:ln>
                <a:solidFill>
                  <a:schemeClr val="bg1"/>
                </a:solidFill>
                <a:effectLst/>
                <a:uLnTx/>
                <a:uFillTx/>
                <a:latin typeface="+mj-lt"/>
                <a:ea typeface="+mj-ea"/>
                <a:cs typeface="+mj-cs"/>
              </a:rPr>
              <a:t> outcome.</a:t>
            </a:r>
          </a:p>
          <a:p>
            <a:pPr marL="0" marR="0" lvl="0" indent="0" algn="ctr" defTabSz="853432" rtl="0" eaLnBrk="1" fontAlgn="auto" latinLnBrk="0" hangingPunct="1">
              <a:lnSpc>
                <a:spcPct val="100000"/>
              </a:lnSpc>
              <a:spcBef>
                <a:spcPct val="0"/>
              </a:spcBef>
              <a:spcAft>
                <a:spcPts val="0"/>
              </a:spcAft>
              <a:buClrTx/>
              <a:buSzTx/>
              <a:buFontTx/>
              <a:buNone/>
              <a:tabLst/>
              <a:defRPr/>
            </a:pPr>
            <a:endParaRPr lang="en-US" sz="2700" dirty="0">
              <a:solidFill>
                <a:schemeClr val="bg1"/>
              </a:solidFill>
              <a:latin typeface="+mj-lt"/>
              <a:ea typeface="+mj-ea"/>
              <a:cs typeface="+mj-cs"/>
            </a:endParaRPr>
          </a:p>
          <a:p>
            <a:pPr lvl="0" algn="ctr">
              <a:spcBef>
                <a:spcPct val="0"/>
              </a:spcBef>
              <a:defRPr/>
            </a:pPr>
            <a:r>
              <a:rPr lang="en-US" sz="2700" dirty="0">
                <a:solidFill>
                  <a:schemeClr val="bg1"/>
                </a:solidFill>
              </a:rPr>
              <a:t>Your task is to learn by </a:t>
            </a:r>
            <a:r>
              <a:rPr lang="en-US" sz="2700" b="1" dirty="0">
                <a:solidFill>
                  <a:schemeClr val="bg1"/>
                </a:solidFill>
              </a:rPr>
              <a:t>trial-and-error</a:t>
            </a:r>
            <a:br>
              <a:rPr lang="en-US" sz="2700" dirty="0">
                <a:solidFill>
                  <a:schemeClr val="bg1"/>
                </a:solidFill>
              </a:rPr>
            </a:br>
            <a:r>
              <a:rPr lang="en-US" sz="2700" dirty="0">
                <a:solidFill>
                  <a:schemeClr val="bg1"/>
                </a:solidFill>
              </a:rPr>
              <a:t>what the best response is for each gem.</a:t>
            </a:r>
            <a:br>
              <a:rPr kumimoji="0" lang="en-US" sz="2700" b="0" i="0" u="none" strike="noStrike" kern="1200" cap="none" spc="0" normalizeH="0" baseline="0" noProof="0" dirty="0">
                <a:ln>
                  <a:noFill/>
                </a:ln>
                <a:solidFill>
                  <a:schemeClr val="bg1"/>
                </a:solidFill>
                <a:effectLst/>
                <a:uLnTx/>
                <a:uFillTx/>
                <a:latin typeface="+mj-lt"/>
                <a:ea typeface="+mj-ea"/>
                <a:cs typeface="+mj-cs"/>
              </a:rPr>
            </a:br>
            <a:br>
              <a:rPr kumimoji="0" lang="en-US" sz="2700" b="0" i="0" u="none" strike="noStrike" kern="1200" cap="none" spc="0" normalizeH="0" baseline="0" noProof="0" dirty="0">
                <a:ln>
                  <a:noFill/>
                </a:ln>
                <a:solidFill>
                  <a:schemeClr val="bg1"/>
                </a:solidFill>
                <a:effectLst/>
                <a:uLnTx/>
                <a:uFillTx/>
                <a:latin typeface="+mj-lt"/>
                <a:ea typeface="+mj-ea"/>
                <a:cs typeface="+mj-cs"/>
              </a:rPr>
            </a:br>
            <a:r>
              <a:rPr kumimoji="0" lang="en-US" sz="2700" b="0" i="0" u="none" strike="noStrike" kern="1200" cap="none" spc="0" normalizeH="0" baseline="0" noProof="0" dirty="0">
                <a:ln>
                  <a:noFill/>
                </a:ln>
                <a:solidFill>
                  <a:schemeClr val="bg1"/>
                </a:solidFill>
                <a:effectLst/>
                <a:uLnTx/>
                <a:uFillTx/>
                <a:latin typeface="+mj-lt"/>
                <a:ea typeface="+mj-ea"/>
                <a:cs typeface="+mj-cs"/>
              </a:rPr>
              <a:t>By choosing that best response for each gem, </a:t>
            </a:r>
            <a:br>
              <a:rPr kumimoji="0" lang="en-US" sz="2700" b="0" i="0" u="none" strike="noStrike" kern="1200" cap="none" spc="0" normalizeH="0" baseline="0" noProof="0" dirty="0">
                <a:ln>
                  <a:noFill/>
                </a:ln>
                <a:solidFill>
                  <a:schemeClr val="bg1"/>
                </a:solidFill>
                <a:effectLst/>
                <a:uLnTx/>
                <a:uFillTx/>
                <a:latin typeface="+mj-lt"/>
                <a:ea typeface="+mj-ea"/>
                <a:cs typeface="+mj-cs"/>
              </a:rPr>
            </a:br>
            <a:r>
              <a:rPr kumimoji="0" lang="en-US" sz="2700" b="0" i="0" u="none" strike="noStrike" kern="1200" cap="none" spc="0" normalizeH="0" baseline="0" noProof="0" dirty="0">
                <a:ln>
                  <a:noFill/>
                </a:ln>
                <a:solidFill>
                  <a:schemeClr val="bg1"/>
                </a:solidFill>
                <a:effectLst/>
                <a:uLnTx/>
                <a:uFillTx/>
                <a:latin typeface="+mj-lt"/>
                <a:ea typeface="+mj-ea"/>
                <a:cs typeface="+mj-cs"/>
              </a:rPr>
              <a:t>you can make the favorable outcomes most frequent. </a:t>
            </a:r>
          </a:p>
          <a:p>
            <a:pPr marL="0" marR="0" lvl="0" indent="0" algn="ctr" defTabSz="853432" rtl="0" eaLnBrk="1" fontAlgn="auto" latinLnBrk="0" hangingPunct="1">
              <a:lnSpc>
                <a:spcPct val="100000"/>
              </a:lnSpc>
              <a:spcBef>
                <a:spcPct val="0"/>
              </a:spcBef>
              <a:spcAft>
                <a:spcPts val="0"/>
              </a:spcAft>
              <a:buClrTx/>
              <a:buSzTx/>
              <a:buFontTx/>
              <a:buNone/>
              <a:tabLst/>
              <a:defRPr/>
            </a:pPr>
            <a:endParaRPr lang="en-US" sz="2700" dirty="0">
              <a:solidFill>
                <a:schemeClr val="bg1"/>
              </a:solidFill>
              <a:latin typeface="+mj-lt"/>
              <a:ea typeface="+mj-ea"/>
              <a:cs typeface="+mj-cs"/>
            </a:endParaRPr>
          </a:p>
          <a:p>
            <a:pPr marL="0" marR="0" lvl="0" indent="0" algn="ctr" defTabSz="853432" rtl="0" eaLnBrk="1" fontAlgn="auto" latinLnBrk="0" hangingPunct="1">
              <a:lnSpc>
                <a:spcPct val="100000"/>
              </a:lnSpc>
              <a:spcBef>
                <a:spcPct val="0"/>
              </a:spcBef>
              <a:spcAft>
                <a:spcPts val="0"/>
              </a:spcAft>
              <a:buClrTx/>
              <a:buSzTx/>
              <a:buFontTx/>
              <a:buNone/>
              <a:tabLst/>
              <a:defRPr/>
            </a:pPr>
            <a:r>
              <a:rPr kumimoji="0" lang="en-US" sz="2700" b="0" i="0" u="none" strike="noStrike" kern="1200" cap="none" spc="0" normalizeH="0" baseline="0" noProof="0" dirty="0">
                <a:ln>
                  <a:noFill/>
                </a:ln>
                <a:solidFill>
                  <a:schemeClr val="bg1"/>
                </a:solidFill>
                <a:effectLst/>
                <a:uLnTx/>
                <a:uFillTx/>
                <a:latin typeface="+mj-lt"/>
                <a:ea typeface="+mj-ea"/>
                <a:cs typeface="+mj-cs"/>
              </a:rPr>
              <a:t>If you collect</a:t>
            </a:r>
            <a:r>
              <a:rPr kumimoji="0" lang="en-US" sz="2700" b="0" i="0" u="none" strike="noStrike" kern="1200" cap="none" spc="0" normalizeH="0" noProof="0" dirty="0">
                <a:ln>
                  <a:noFill/>
                </a:ln>
                <a:solidFill>
                  <a:schemeClr val="bg1"/>
                </a:solidFill>
                <a:effectLst/>
                <a:uLnTx/>
                <a:uFillTx/>
                <a:latin typeface="+mj-lt"/>
                <a:ea typeface="+mj-ea"/>
                <a:cs typeface="+mj-cs"/>
              </a:rPr>
              <a:t> more </a:t>
            </a:r>
            <a:r>
              <a:rPr kumimoji="0" lang="en-US" sz="2700" b="0" i="0" u="none" strike="noStrike" kern="1200" cap="none" spc="0" normalizeH="0" noProof="0">
                <a:ln>
                  <a:noFill/>
                </a:ln>
                <a:solidFill>
                  <a:schemeClr val="bg1"/>
                </a:solidFill>
                <a:effectLst/>
                <a:uLnTx/>
                <a:uFillTx/>
                <a:latin typeface="+mj-lt"/>
                <a:ea typeface="+mj-ea"/>
                <a:cs typeface="+mj-cs"/>
              </a:rPr>
              <a:t>than </a:t>
            </a:r>
            <a:r>
              <a:rPr kumimoji="0" lang="en-US" sz="2700" b="1" i="0" u="none" strike="noStrike" kern="1200" cap="none" spc="0" normalizeH="0" noProof="0">
                <a:ln>
                  <a:noFill/>
                </a:ln>
                <a:solidFill>
                  <a:schemeClr val="bg1"/>
                </a:solidFill>
                <a:effectLst/>
                <a:uLnTx/>
                <a:uFillTx/>
                <a:latin typeface="+mj-lt"/>
                <a:ea typeface="+mj-ea"/>
                <a:cs typeface="+mj-cs"/>
              </a:rPr>
              <a:t>960 </a:t>
            </a:r>
            <a:r>
              <a:rPr kumimoji="0" lang="en-US" sz="2700" b="1" i="0" u="none" strike="noStrike" kern="1200" cap="none" spc="0" normalizeH="0" noProof="0" dirty="0">
                <a:ln>
                  <a:noFill/>
                </a:ln>
                <a:solidFill>
                  <a:schemeClr val="bg1"/>
                </a:solidFill>
                <a:effectLst/>
                <a:uLnTx/>
                <a:uFillTx/>
                <a:latin typeface="+mj-lt"/>
                <a:ea typeface="+mj-ea"/>
                <a:cs typeface="+mj-cs"/>
              </a:rPr>
              <a:t>points</a:t>
            </a:r>
            <a:r>
              <a:rPr kumimoji="0" lang="en-US" sz="2700" b="0" i="0" u="none" strike="noStrike" kern="1200" cap="none" spc="0" normalizeH="0" baseline="0" noProof="0" dirty="0">
                <a:ln>
                  <a:noFill/>
                </a:ln>
                <a:solidFill>
                  <a:schemeClr val="bg1"/>
                </a:solidFill>
                <a:effectLst/>
                <a:uLnTx/>
                <a:uFillTx/>
                <a:latin typeface="+mj-lt"/>
                <a:ea typeface="+mj-ea"/>
                <a:cs typeface="+mj-cs"/>
              </a:rPr>
              <a:t>,</a:t>
            </a:r>
          </a:p>
          <a:p>
            <a:pPr marL="0" marR="0" lvl="0" indent="0" algn="ctr" defTabSz="853432" rtl="0" eaLnBrk="1" fontAlgn="auto" latinLnBrk="0" hangingPunct="1">
              <a:lnSpc>
                <a:spcPct val="100000"/>
              </a:lnSpc>
              <a:spcBef>
                <a:spcPct val="0"/>
              </a:spcBef>
              <a:spcAft>
                <a:spcPts val="0"/>
              </a:spcAft>
              <a:buClrTx/>
              <a:buSzTx/>
              <a:buFontTx/>
              <a:buNone/>
              <a:tabLst/>
              <a:defRPr/>
            </a:pPr>
            <a:r>
              <a:rPr lang="en-US" sz="2700" dirty="0">
                <a:solidFill>
                  <a:schemeClr val="bg1"/>
                </a:solidFill>
                <a:latin typeface="+mj-lt"/>
                <a:ea typeface="+mj-ea"/>
                <a:cs typeface="+mj-cs"/>
              </a:rPr>
              <a:t>you will receive an EXTRA REWARD at the end of the game!</a:t>
            </a:r>
          </a:p>
          <a:p>
            <a:pPr marL="0" marR="0" lvl="0" indent="0" algn="ctr" defTabSz="853432" rtl="0" eaLnBrk="1" fontAlgn="auto" latinLnBrk="0" hangingPunct="1">
              <a:lnSpc>
                <a:spcPct val="100000"/>
              </a:lnSpc>
              <a:spcBef>
                <a:spcPct val="0"/>
              </a:spcBef>
              <a:spcAft>
                <a:spcPts val="0"/>
              </a:spcAft>
              <a:buClrTx/>
              <a:buSzTx/>
              <a:buFontTx/>
              <a:buNone/>
              <a:tabLst/>
              <a:defRPr/>
            </a:pPr>
            <a:r>
              <a:rPr kumimoji="0" lang="en-US" sz="2700" b="0" i="0" u="none" strike="noStrike" kern="1200" cap="none" spc="0" normalizeH="0" baseline="0" noProof="0" dirty="0">
                <a:ln>
                  <a:noFill/>
                </a:ln>
                <a:solidFill>
                  <a:schemeClr val="bg1"/>
                </a:solidFill>
                <a:effectLst/>
                <a:uLnTx/>
                <a:uFillTx/>
                <a:latin typeface="+mj-lt"/>
                <a:ea typeface="+mj-ea"/>
                <a:cs typeface="+mj-cs"/>
              </a:rPr>
              <a:t>Previous participants had to try hard to meet this threshold!</a:t>
            </a:r>
            <a:endParaRPr kumimoji="0" lang="en-US" sz="2700" b="0" i="0" u="none" strike="noStrike" kern="1200" cap="none" spc="0" normalizeH="0" baseline="0" noProof="0" dirty="0">
              <a:ln>
                <a:noFill/>
              </a:ln>
              <a:solidFill>
                <a:schemeClr val="bg1"/>
              </a:solidFill>
              <a:effectLst/>
              <a:uLnTx/>
              <a:uFillTx/>
              <a:latin typeface="Calibri" charset="0"/>
              <a:ea typeface="+mj-ea"/>
              <a:cs typeface="+mj-cs"/>
            </a:endParaRPr>
          </a:p>
        </p:txBody>
      </p:sp>
      <p:sp>
        <p:nvSpPr>
          <p:cNvPr id="5" name="TextBox 4">
            <a:extLst>
              <a:ext uri="{FF2B5EF4-FFF2-40B4-BE49-F238E27FC236}">
                <a16:creationId xmlns:a16="http://schemas.microsoft.com/office/drawing/2014/main" id="{65E91C51-13D8-4E86-A598-2BA14DC76014}"/>
              </a:ext>
            </a:extLst>
          </p:cNvPr>
          <p:cNvSpPr txBox="1"/>
          <p:nvPr/>
        </p:nvSpPr>
        <p:spPr>
          <a:xfrm>
            <a:off x="5812264" y="9459340"/>
            <a:ext cx="7449283" cy="507831"/>
          </a:xfrm>
          <a:prstGeom prst="rect">
            <a:avLst/>
          </a:prstGeom>
          <a:noFill/>
        </p:spPr>
        <p:txBody>
          <a:bodyPr wrap="none" rtlCol="0">
            <a:spAutoFit/>
          </a:bodyPr>
          <a:lstStyle/>
          <a:p>
            <a:r>
              <a:rPr lang="en-US" sz="2700" dirty="0">
                <a:solidFill>
                  <a:schemeClr val="bg1"/>
                </a:solidFill>
                <a:latin typeface="Calibri" charset="0"/>
              </a:rPr>
              <a:t>Proceed through the instructions with the spacebar.</a:t>
            </a:r>
            <a:endParaRPr lang="en-US" sz="2700" dirty="0"/>
          </a:p>
        </p:txBody>
      </p:sp>
    </p:spTree>
    <p:extLst>
      <p:ext uri="{BB962C8B-B14F-4D97-AF65-F5344CB8AC3E}">
        <p14:creationId xmlns:p14="http://schemas.microsoft.com/office/powerpoint/2010/main" val="1884332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a:spLocks/>
          </p:cNvSpPr>
          <p:nvPr/>
        </p:nvSpPr>
        <p:spPr>
          <a:xfrm>
            <a:off x="0" y="1062814"/>
            <a:ext cx="19073813" cy="7559834"/>
          </a:xfrm>
          <a:prstGeom prst="rect">
            <a:avLst/>
          </a:prstGeom>
        </p:spPr>
        <p:txBody>
          <a:bodyPr vert="horz" lIns="170686" tIns="85343" rIns="170686" bIns="85343" rtlCol="0" anchor="ctr">
            <a:noAutofit/>
          </a:bodyPr>
          <a:lstStyle/>
          <a:p>
            <a:pPr marL="0" marR="0" lvl="0" indent="0" algn="ctr" defTabSz="853432" rtl="0" eaLnBrk="1" fontAlgn="auto" latinLnBrk="0" hangingPunct="1">
              <a:lnSpc>
                <a:spcPct val="100000"/>
              </a:lnSpc>
              <a:spcBef>
                <a:spcPct val="0"/>
              </a:spcBef>
              <a:spcAft>
                <a:spcPts val="0"/>
              </a:spcAft>
              <a:buClrTx/>
              <a:buSzTx/>
              <a:buFontTx/>
              <a:buNone/>
              <a:tabLst/>
              <a:defRPr/>
            </a:pPr>
            <a:r>
              <a:rPr kumimoji="0" lang="en-US" sz="2700" b="0" i="0" u="none" strike="noStrike" kern="1200" cap="none" spc="0" normalizeH="0" baseline="0" noProof="0" dirty="0">
                <a:ln>
                  <a:noFill/>
                </a:ln>
                <a:solidFill>
                  <a:schemeClr val="bg1"/>
                </a:solidFill>
                <a:effectLst/>
                <a:uLnTx/>
                <a:uFillTx/>
                <a:latin typeface="+mj-lt"/>
                <a:ea typeface="+mj-ea"/>
                <a:cs typeface="+mj-cs"/>
              </a:rPr>
              <a:t>To give you a feeling for the game,</a:t>
            </a:r>
          </a:p>
          <a:p>
            <a:pPr marL="0" marR="0" lvl="0" indent="0" algn="ctr" defTabSz="853432" rtl="0" eaLnBrk="1" fontAlgn="auto" latinLnBrk="0" hangingPunct="1">
              <a:lnSpc>
                <a:spcPct val="100000"/>
              </a:lnSpc>
              <a:spcBef>
                <a:spcPct val="0"/>
              </a:spcBef>
              <a:spcAft>
                <a:spcPts val="0"/>
              </a:spcAft>
              <a:buClrTx/>
              <a:buSzTx/>
              <a:buFontTx/>
              <a:buNone/>
              <a:tabLst/>
              <a:defRPr/>
            </a:pPr>
            <a:r>
              <a:rPr lang="en-US" sz="2700" dirty="0">
                <a:solidFill>
                  <a:schemeClr val="bg1"/>
                </a:solidFill>
                <a:latin typeface="+mj-lt"/>
                <a:ea typeface="+mj-ea"/>
                <a:cs typeface="+mj-cs"/>
              </a:rPr>
              <a:t>we will walk you through the different kinds of gems separately.</a:t>
            </a:r>
          </a:p>
          <a:p>
            <a:pPr marL="0" marR="0" lvl="0" indent="0" algn="ctr" defTabSz="853432" rtl="0" eaLnBrk="1" fontAlgn="auto" latinLnBrk="0" hangingPunct="1">
              <a:lnSpc>
                <a:spcPct val="100000"/>
              </a:lnSpc>
              <a:spcBef>
                <a:spcPct val="0"/>
              </a:spcBef>
              <a:spcAft>
                <a:spcPts val="0"/>
              </a:spcAft>
              <a:buClrTx/>
              <a:buSzTx/>
              <a:buFontTx/>
              <a:buNone/>
              <a:tabLst/>
              <a:defRPr/>
            </a:pPr>
            <a:endParaRPr kumimoji="0" lang="en-US" sz="2700" b="0" i="0" u="none" strike="noStrike" kern="1200" cap="none" spc="0" normalizeH="0" baseline="0" noProof="0" dirty="0">
              <a:ln>
                <a:noFill/>
              </a:ln>
              <a:solidFill>
                <a:schemeClr val="bg1"/>
              </a:solidFill>
              <a:effectLst/>
              <a:uLnTx/>
              <a:uFillTx/>
              <a:latin typeface="+mj-lt"/>
              <a:ea typeface="+mj-ea"/>
              <a:cs typeface="+mj-cs"/>
            </a:endParaRPr>
          </a:p>
          <a:p>
            <a:pPr marL="0" marR="0" lvl="0" indent="0" algn="ctr" defTabSz="853432" rtl="0" eaLnBrk="1" fontAlgn="auto" latinLnBrk="0" hangingPunct="1">
              <a:lnSpc>
                <a:spcPct val="100000"/>
              </a:lnSpc>
              <a:spcBef>
                <a:spcPct val="0"/>
              </a:spcBef>
              <a:spcAft>
                <a:spcPts val="0"/>
              </a:spcAft>
              <a:buClrTx/>
              <a:buSzTx/>
              <a:buFontTx/>
              <a:buNone/>
              <a:tabLst/>
              <a:defRPr/>
            </a:pPr>
            <a:r>
              <a:rPr lang="en-US" sz="2700" dirty="0">
                <a:solidFill>
                  <a:schemeClr val="bg1"/>
                </a:solidFill>
                <a:latin typeface="+mj-lt"/>
                <a:ea typeface="+mj-ea"/>
                <a:cs typeface="+mj-cs"/>
              </a:rPr>
              <a:t>During this practice phase, we will tell you want you have to do for each gem,</a:t>
            </a:r>
          </a:p>
          <a:p>
            <a:pPr marL="0" marR="0" lvl="0" indent="0" algn="ctr" defTabSz="853432" rtl="0" eaLnBrk="1" fontAlgn="auto" latinLnBrk="0" hangingPunct="1">
              <a:lnSpc>
                <a:spcPct val="100000"/>
              </a:lnSpc>
              <a:spcBef>
                <a:spcPct val="0"/>
              </a:spcBef>
              <a:spcAft>
                <a:spcPts val="0"/>
              </a:spcAft>
              <a:buClrTx/>
              <a:buSzTx/>
              <a:buFontTx/>
              <a:buNone/>
              <a:tabLst/>
              <a:defRPr/>
            </a:pPr>
            <a:r>
              <a:rPr kumimoji="0" lang="en-US" sz="2700" b="0" i="0" u="none" strike="noStrike" kern="1200" cap="none" spc="0" normalizeH="0" baseline="0" noProof="0" dirty="0">
                <a:ln>
                  <a:noFill/>
                </a:ln>
                <a:solidFill>
                  <a:schemeClr val="bg1"/>
                </a:solidFill>
                <a:effectLst/>
                <a:uLnTx/>
                <a:uFillTx/>
                <a:latin typeface="+mj-lt"/>
                <a:ea typeface="+mj-ea"/>
                <a:cs typeface="+mj-cs"/>
              </a:rPr>
              <a:t>and what outcomes you can get. </a:t>
            </a:r>
          </a:p>
          <a:p>
            <a:pPr marL="0" marR="0" lvl="0" indent="0" algn="ctr" defTabSz="853432" rtl="0" eaLnBrk="1" fontAlgn="auto" latinLnBrk="0" hangingPunct="1">
              <a:lnSpc>
                <a:spcPct val="100000"/>
              </a:lnSpc>
              <a:spcBef>
                <a:spcPct val="0"/>
              </a:spcBef>
              <a:spcAft>
                <a:spcPts val="0"/>
              </a:spcAft>
              <a:buClrTx/>
              <a:buSzTx/>
              <a:buFontTx/>
              <a:buNone/>
              <a:tabLst/>
              <a:defRPr/>
            </a:pPr>
            <a:endParaRPr lang="en-US" sz="2700" dirty="0">
              <a:solidFill>
                <a:schemeClr val="bg1"/>
              </a:solidFill>
              <a:latin typeface="+mj-lt"/>
              <a:ea typeface="+mj-ea"/>
              <a:cs typeface="+mj-cs"/>
            </a:endParaRPr>
          </a:p>
          <a:p>
            <a:pPr marL="0" marR="0" lvl="0" indent="0" algn="ctr" defTabSz="853432" rtl="0" eaLnBrk="1" fontAlgn="auto" latinLnBrk="0" hangingPunct="1">
              <a:lnSpc>
                <a:spcPct val="100000"/>
              </a:lnSpc>
              <a:spcBef>
                <a:spcPct val="0"/>
              </a:spcBef>
              <a:spcAft>
                <a:spcPts val="0"/>
              </a:spcAft>
              <a:buClrTx/>
              <a:buSzTx/>
              <a:buFontTx/>
              <a:buNone/>
              <a:tabLst/>
              <a:defRPr/>
            </a:pPr>
            <a:r>
              <a:rPr lang="en-US" sz="2700" dirty="0">
                <a:solidFill>
                  <a:schemeClr val="bg1"/>
                </a:solidFill>
                <a:latin typeface="Calibri" charset="0"/>
                <a:ea typeface="+mj-ea"/>
                <a:cs typeface="+mj-cs"/>
              </a:rPr>
              <a:t>During the real game later, we will </a:t>
            </a:r>
            <a:r>
              <a:rPr lang="en-US" sz="2700" b="1" dirty="0">
                <a:solidFill>
                  <a:schemeClr val="bg1"/>
                </a:solidFill>
                <a:latin typeface="Calibri" charset="0"/>
                <a:ea typeface="+mj-ea"/>
                <a:cs typeface="+mj-cs"/>
              </a:rPr>
              <a:t>not</a:t>
            </a:r>
            <a:r>
              <a:rPr lang="en-US" sz="2700" dirty="0">
                <a:solidFill>
                  <a:schemeClr val="bg1"/>
                </a:solidFill>
                <a:latin typeface="Calibri" charset="0"/>
                <a:ea typeface="+mj-ea"/>
                <a:cs typeface="+mj-cs"/>
              </a:rPr>
              <a:t> tell you what you have to do for each gem,</a:t>
            </a:r>
          </a:p>
          <a:p>
            <a:pPr marL="0" marR="0" lvl="0" indent="0" algn="ctr" defTabSz="853432" rtl="0" eaLnBrk="1" fontAlgn="auto" latinLnBrk="0" hangingPunct="1">
              <a:lnSpc>
                <a:spcPct val="100000"/>
              </a:lnSpc>
              <a:spcBef>
                <a:spcPct val="0"/>
              </a:spcBef>
              <a:spcAft>
                <a:spcPts val="0"/>
              </a:spcAft>
              <a:buClrTx/>
              <a:buSzTx/>
              <a:buFontTx/>
              <a:buNone/>
              <a:tabLst/>
              <a:defRPr/>
            </a:pPr>
            <a:r>
              <a:rPr lang="en-US" sz="2700" dirty="0">
                <a:solidFill>
                  <a:schemeClr val="bg1"/>
                </a:solidFill>
                <a:latin typeface="Calibri" charset="0"/>
                <a:ea typeface="+mj-ea"/>
                <a:cs typeface="+mj-cs"/>
              </a:rPr>
              <a:t>but you have to find this out yourself via </a:t>
            </a:r>
            <a:r>
              <a:rPr lang="en-US" sz="2700" b="1" dirty="0">
                <a:solidFill>
                  <a:schemeClr val="bg1"/>
                </a:solidFill>
                <a:latin typeface="Calibri" charset="0"/>
                <a:ea typeface="+mj-ea"/>
                <a:cs typeface="+mj-cs"/>
              </a:rPr>
              <a:t>trial-and-error</a:t>
            </a:r>
            <a:r>
              <a:rPr lang="en-US" sz="2700" dirty="0">
                <a:solidFill>
                  <a:schemeClr val="bg1"/>
                </a:solidFill>
                <a:latin typeface="Calibri" charset="0"/>
                <a:ea typeface="+mj-ea"/>
                <a:cs typeface="+mj-cs"/>
              </a:rPr>
              <a:t>. </a:t>
            </a:r>
            <a:endParaRPr kumimoji="0" lang="en-US" sz="2700" b="0" i="0" u="none" strike="noStrike" kern="1200" cap="none" spc="0" normalizeH="0" baseline="0" noProof="0" dirty="0">
              <a:ln>
                <a:noFill/>
              </a:ln>
              <a:solidFill>
                <a:schemeClr val="bg1"/>
              </a:solidFill>
              <a:effectLst/>
              <a:uLnTx/>
              <a:uFillTx/>
              <a:latin typeface="Calibri" charset="0"/>
              <a:ea typeface="+mj-ea"/>
              <a:cs typeface="+mj-cs"/>
            </a:endParaRPr>
          </a:p>
        </p:txBody>
      </p:sp>
      <p:sp>
        <p:nvSpPr>
          <p:cNvPr id="5" name="TextBox 4">
            <a:extLst>
              <a:ext uri="{FF2B5EF4-FFF2-40B4-BE49-F238E27FC236}">
                <a16:creationId xmlns:a16="http://schemas.microsoft.com/office/drawing/2014/main" id="{65E91C51-13D8-4E86-A598-2BA14DC76014}"/>
              </a:ext>
            </a:extLst>
          </p:cNvPr>
          <p:cNvSpPr txBox="1"/>
          <p:nvPr/>
        </p:nvSpPr>
        <p:spPr>
          <a:xfrm>
            <a:off x="5812264" y="9459340"/>
            <a:ext cx="7449283" cy="507831"/>
          </a:xfrm>
          <a:prstGeom prst="rect">
            <a:avLst/>
          </a:prstGeom>
          <a:noFill/>
        </p:spPr>
        <p:txBody>
          <a:bodyPr wrap="none" rtlCol="0">
            <a:spAutoFit/>
          </a:bodyPr>
          <a:lstStyle/>
          <a:p>
            <a:r>
              <a:rPr lang="en-US" sz="2700" dirty="0">
                <a:solidFill>
                  <a:schemeClr val="bg1"/>
                </a:solidFill>
                <a:latin typeface="Calibri" charset="0"/>
              </a:rPr>
              <a:t>Proceed through the instructions with the spacebar.</a:t>
            </a:r>
            <a:endParaRPr lang="en-US" sz="2700" dirty="0"/>
          </a:p>
        </p:txBody>
      </p:sp>
    </p:spTree>
    <p:extLst>
      <p:ext uri="{BB962C8B-B14F-4D97-AF65-F5344CB8AC3E}">
        <p14:creationId xmlns:p14="http://schemas.microsoft.com/office/powerpoint/2010/main" val="1865418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953691" y="571734"/>
            <a:ext cx="17166432" cy="9427329"/>
          </a:xfrm>
        </p:spPr>
        <p:txBody>
          <a:bodyPr>
            <a:normAutofit/>
          </a:bodyPr>
          <a:lstStyle/>
          <a:p>
            <a:br>
              <a:rPr lang="en-US" sz="3000" dirty="0">
                <a:solidFill>
                  <a:schemeClr val="bg1"/>
                </a:solidFill>
                <a:latin typeface="Calibri" charset="0"/>
              </a:rPr>
            </a:br>
            <a:br>
              <a:rPr lang="en-US" sz="3000" dirty="0">
                <a:solidFill>
                  <a:schemeClr val="bg1"/>
                </a:solidFill>
                <a:latin typeface="Calibri" charset="0"/>
              </a:rPr>
            </a:br>
            <a:br>
              <a:rPr lang="en-US" sz="3000" dirty="0">
                <a:solidFill>
                  <a:schemeClr val="bg1"/>
                </a:solidFill>
                <a:latin typeface="Calibri" charset="0"/>
              </a:rPr>
            </a:br>
            <a:br>
              <a:rPr lang="en-US" sz="3000" dirty="0">
                <a:solidFill>
                  <a:schemeClr val="bg1"/>
                </a:solidFill>
                <a:latin typeface="Calibri" charset="0"/>
              </a:rPr>
            </a:br>
            <a:br>
              <a:rPr lang="en-US" sz="3000" dirty="0">
                <a:solidFill>
                  <a:schemeClr val="bg1"/>
                </a:solidFill>
                <a:latin typeface="Calibri" charset="0"/>
              </a:rPr>
            </a:br>
            <a:br>
              <a:rPr lang="en-US" sz="3000" dirty="0">
                <a:solidFill>
                  <a:schemeClr val="bg1"/>
                </a:solidFill>
                <a:latin typeface="Calibri" charset="0"/>
              </a:rPr>
            </a:br>
            <a:br>
              <a:rPr lang="en-US" sz="3000" dirty="0">
                <a:solidFill>
                  <a:schemeClr val="bg1"/>
                </a:solidFill>
                <a:latin typeface="Calibri" charset="0"/>
              </a:rPr>
            </a:br>
            <a:r>
              <a:rPr lang="en-US" sz="2700" dirty="0">
                <a:solidFill>
                  <a:schemeClr val="bg1"/>
                </a:solidFill>
                <a:latin typeface="Calibri" charset="0"/>
              </a:rPr>
              <a:t>For this gem you can win points or get zero points. </a:t>
            </a: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Here PRESSING for the gem makes you win points. But to make the game a little harder, </a:t>
            </a:r>
            <a:br>
              <a:rPr lang="en-US" sz="2700" dirty="0">
                <a:solidFill>
                  <a:schemeClr val="bg1"/>
                </a:solidFill>
                <a:latin typeface="Calibri" charset="0"/>
              </a:rPr>
            </a:br>
            <a:r>
              <a:rPr lang="en-US" sz="2700" dirty="0">
                <a:solidFill>
                  <a:schemeClr val="bg1"/>
                </a:solidFill>
                <a:latin typeface="Calibri" charset="0"/>
              </a:rPr>
              <a:t>sometimes you don’t get points even if you PRESS.</a:t>
            </a:r>
            <a:br>
              <a:rPr lang="en-US" sz="2700" dirty="0">
                <a:solidFill>
                  <a:schemeClr val="bg1"/>
                </a:solidFill>
                <a:latin typeface="Calibri" charset="0"/>
              </a:rPr>
            </a:br>
            <a:r>
              <a:rPr lang="en-US" sz="2700" dirty="0">
                <a:solidFill>
                  <a:schemeClr val="bg1"/>
                </a:solidFill>
                <a:latin typeface="Calibri" charset="0"/>
              </a:rPr>
              <a:t>Give it a try!</a:t>
            </a:r>
            <a:br>
              <a:rPr lang="en-US" sz="2700" dirty="0">
                <a:solidFill>
                  <a:schemeClr val="bg1"/>
                </a:solidFill>
                <a:latin typeface="Calibri" charset="0"/>
              </a:rPr>
            </a:br>
            <a:r>
              <a:rPr lang="en-US" sz="2700" dirty="0">
                <a:solidFill>
                  <a:schemeClr val="bg1"/>
                </a:solidFill>
                <a:latin typeface="Calibri" charset="0"/>
              </a:rPr>
              <a:t>You will now perform 4 practice trials with this gem.</a:t>
            </a:r>
            <a:br>
              <a:rPr lang="en-US" sz="2700" dirty="0">
                <a:solidFill>
                  <a:schemeClr val="bg1"/>
                </a:solidFill>
                <a:latin typeface="Calibri" charset="0"/>
              </a:rPr>
            </a:br>
            <a:r>
              <a:rPr lang="en-US" sz="2700" dirty="0">
                <a:solidFill>
                  <a:schemeClr val="bg1"/>
                </a:solidFill>
                <a:latin typeface="Calibri" charset="0"/>
              </a:rPr>
              <a:t>Press the spacebar to start.</a:t>
            </a:r>
          </a:p>
        </p:txBody>
      </p:sp>
      <p:sp>
        <p:nvSpPr>
          <p:cNvPr id="10243" name="TextBox 2"/>
          <p:cNvSpPr txBox="1">
            <a:spLocks noChangeArrowheads="1"/>
          </p:cNvSpPr>
          <p:nvPr/>
        </p:nvSpPr>
        <p:spPr bwMode="auto">
          <a:xfrm>
            <a:off x="14464308" y="479991"/>
            <a:ext cx="3655814" cy="510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0686" tIns="85343" rIns="170686" bIns="85343">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eaLnBrk="1" hangingPunct="1"/>
            <a:endParaRPr lang="en-US" sz="2200" dirty="0">
              <a:latin typeface="Calibri"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2668" y="4964723"/>
            <a:ext cx="2342999" cy="2342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3907" y="4964722"/>
            <a:ext cx="2343000" cy="234300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40105" y="479991"/>
            <a:ext cx="3600000" cy="3600000"/>
          </a:xfrm>
          <a:prstGeom prst="rect">
            <a:avLst/>
          </a:prstGeom>
        </p:spPr>
      </p:pic>
    </p:spTree>
    <p:extLst>
      <p:ext uri="{BB962C8B-B14F-4D97-AF65-F5344CB8AC3E}">
        <p14:creationId xmlns:p14="http://schemas.microsoft.com/office/powerpoint/2010/main" val="3948818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953691" y="379610"/>
            <a:ext cx="17166432" cy="9427329"/>
          </a:xfrm>
        </p:spPr>
        <p:txBody>
          <a:bodyPr>
            <a:normAutofit/>
          </a:bodyPr>
          <a:lstStyle/>
          <a:p>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Well done!</a:t>
            </a:r>
            <a:br>
              <a:rPr lang="en-US" sz="2700" dirty="0">
                <a:solidFill>
                  <a:schemeClr val="bg1"/>
                </a:solidFill>
                <a:latin typeface="Calibri" charset="0"/>
              </a:rPr>
            </a:br>
            <a:r>
              <a:rPr lang="en-US" sz="2700" dirty="0">
                <a:solidFill>
                  <a:schemeClr val="bg1"/>
                </a:solidFill>
                <a:latin typeface="Calibri" charset="0"/>
              </a:rPr>
              <a:t>You probably noticed, you won points </a:t>
            </a:r>
            <a:r>
              <a:rPr lang="en-US" sz="2700" i="1" dirty="0">
                <a:solidFill>
                  <a:schemeClr val="bg1"/>
                </a:solidFill>
                <a:latin typeface="Calibri" charset="0"/>
              </a:rPr>
              <a:t>most of the time </a:t>
            </a:r>
            <a:r>
              <a:rPr lang="en-US" sz="2700" dirty="0">
                <a:solidFill>
                  <a:schemeClr val="bg1"/>
                </a:solidFill>
                <a:latin typeface="Calibri" charset="0"/>
              </a:rPr>
              <a:t>by PRESSING for this gem. </a:t>
            </a:r>
            <a:br>
              <a:rPr lang="en-US" sz="2700" dirty="0">
                <a:solidFill>
                  <a:schemeClr val="bg1"/>
                </a:solidFill>
                <a:latin typeface="Calibri" charset="0"/>
              </a:rPr>
            </a:br>
            <a:r>
              <a:rPr lang="en-US" sz="2700" dirty="0">
                <a:solidFill>
                  <a:schemeClr val="bg1"/>
                </a:solidFill>
                <a:latin typeface="Calibri" charset="0"/>
              </a:rPr>
              <a:t>But sometimes when you PRESSED, you got zero points. </a:t>
            </a: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However, if you WAITED, you got zero points more often.</a:t>
            </a:r>
            <a:br>
              <a:rPr lang="en-US" sz="2700" dirty="0">
                <a:solidFill>
                  <a:schemeClr val="bg1"/>
                </a:solidFill>
                <a:latin typeface="Calibri" charset="0"/>
              </a:rPr>
            </a:br>
            <a:r>
              <a:rPr lang="en-US" sz="2700" dirty="0">
                <a:solidFill>
                  <a:schemeClr val="bg1"/>
                </a:solidFill>
                <a:latin typeface="Calibri" charset="0"/>
              </a:rPr>
              <a:t>So PRESSING was better for this gem. </a:t>
            </a:r>
            <a:br>
              <a:rPr lang="en-US" sz="2700" dirty="0">
                <a:solidFill>
                  <a:schemeClr val="bg1"/>
                </a:solidFill>
                <a:latin typeface="Calibri" charset="0"/>
              </a:rPr>
            </a:br>
            <a:r>
              <a:rPr lang="en-US" sz="2700" dirty="0">
                <a:solidFill>
                  <a:schemeClr val="bg1"/>
                </a:solidFill>
                <a:latin typeface="Calibri" charset="0"/>
              </a:rPr>
              <a:t> </a:t>
            </a: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Press the spacebar to continue.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0105" y="479991"/>
            <a:ext cx="3600000" cy="3600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1992</Words>
  <Application>Microsoft Office PowerPoint</Application>
  <PresentationFormat>Custom</PresentationFormat>
  <Paragraphs>117</Paragraphs>
  <Slides>26</Slides>
  <Notes>26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Office Theme</vt:lpstr>
      <vt:lpstr>Welcome to the Gem Game. During the game you will be shown different gems. For example this one:          Every time you see a gem,  you can choose whether you want to collect the gem or not.   You collect a gem by PRESSING the spacebar,  or not collect the gem by WAITING until the gem disappears.   You can only press the spacebar WHILE the gem is visible on the screen, not after it disappeared.</vt:lpstr>
      <vt:lpstr>So every time a gem appears on the screen  you can decide to either:      1) Press    2) Wait   </vt:lpstr>
      <vt:lpstr>In the real game your choice to press or wait can lead to: </vt:lpstr>
      <vt:lpstr>Sometimes, the gems have a red circle around them:            Those are so called “high points” trials.  In these trials, instead of +10 or -10 points, you will get +50 or -50 points.</vt:lpstr>
      <vt:lpstr> Different gems have different favorable outcomes.  You want to win points (instead of zero points) for some gems.  You want zero points (instead of losing points) for other gems.  Below you can see an example: </vt:lpstr>
      <vt:lpstr>PowerPoint Presentation</vt:lpstr>
      <vt:lpstr>PowerPoint Presentation</vt:lpstr>
      <vt:lpstr>       For this gem you can win points or get zero points.          Here PRESSING for the gem makes you win points. But to make the game a little harder,  sometimes you don’t get points even if you PRESS. Give it a try! You will now perform 4 practice trials with this gem. Press the spacebar to start.</vt:lpstr>
      <vt:lpstr>         Well done! You probably noticed, you won points most of the time by PRESSING for this gem.  But sometimes when you PRESSED, you got zero points.   However, if you WAITED, you got zero points more often. So PRESSING was better for this gem.         Press the spacebar to continue.</vt:lpstr>
      <vt:lpstr>       For this new gem you can again win points or get zero points.         Here WAITING for the gem makes you win points. But to make the game a little harder,  sometimes you don’t get points even if you WAIT. Give it a try! You will now perform 4 practice trials with this gem. Press the spacebar to start.</vt:lpstr>
      <vt:lpstr>          Well done! You probably noticed, you won points most of the time by WAITING.  But sometimes when you WAITED, you still got zero points.   However, if you PRESSED, you got zero points more often. So WAITING was better for this gem.         Press the spacebar to continue.</vt:lpstr>
      <vt:lpstr>          For this gem you can lose points or get zero points.          Here PRESSING for the gem lets you avoid losing points. But to make the game a little harder,  sometimes you still lose points even if you PRESS. Give it a try! You will now perform 4 practice trials with this gem. Press the spacebar to start.</vt:lpstr>
      <vt:lpstr>         Well done! You probably noticed, you still avoided losing points most of the time by PRESSING.  But sometimes when you PRESSED, you still lost points.   However, if you WAITED, you lost points more often. So PRESSING was better for this gem.         Press the spacebar to continue.</vt:lpstr>
      <vt:lpstr>        For this gem you can lose money or get a neutral outcome.           Here WAITING for the gem makes you avoid losing points. But to make the game a little harder,  sometimes you don’t get points even if you WAIT. Give it a try!  You will now perform 4 practice trials with this gem. Press the spacebar to start.</vt:lpstr>
      <vt:lpstr>         Well done! You probably noticed, you still avoided losing points most of the time by WAITING.  But sometimes when you WAITED, you still lost points.   However, if you PRESSED, you lost points more often. So WAITING was better for this gem.         Press the spacebar to continue.</vt:lpstr>
      <vt:lpstr>   The practice sessions are over now.  You will now play 4 rounds of the real gem game. Each round will contain 4 new gems. The trials with the different gems will now not be separated any more, but intermixed.  Your goal is again to earn as many points as you can!   </vt:lpstr>
      <vt:lpstr>   In the real gem game, you have to learn again which response (press or wait) is best for each gem.  The only difference now is that trials with the different gems will be intermixed.  However, like in the practice trials, the best response will give you  the favorable outcome most of the time, BUT NOT ALWAYS.  Thus, by choosing the best response for each gem, you will get the favorable outcomes most frequently.  The game is quite hard, so try to explore all options.  At first you might be confused, but don’t worry, you will get plenty of practice!      </vt:lpstr>
      <vt:lpstr>Welcome to the real Gem Game!   You will play 4 rounds of the game.  This is the 1st round. Below are the gems for which you have to learn what to do:          </vt:lpstr>
      <vt:lpstr>Congrats!   You are done with round 1. Only three more rounds to go!  You can now take a short break to restore your attention.</vt:lpstr>
      <vt:lpstr>  You will play 4 rounds of the game.  This is the 2nd round. Below are the gems for which you have to learn what to do:          </vt:lpstr>
      <vt:lpstr>Congrats!   You are done with round 2.  You are half-way through the task!  You can now take a short break to restore your attention. </vt:lpstr>
      <vt:lpstr>  You will play 4 rounds of the game.  This is the 3rd round. Below are the gems for which you have to learn what to do:          </vt:lpstr>
      <vt:lpstr>Congrats!   You are done with round 3. Only one round left!  You can now take a short break to restore your attention. </vt:lpstr>
      <vt:lpstr>  You will play 4 rounds of the game.  This is the 4th round. Below are the gems for which you have to learn what to do:          </vt:lpstr>
      <vt:lpstr> REMEMBER   For each gem,  you need to find out by trial-and-error whether to PRESS or WAIT  in order to win or avoid losing points.  You can only press WHILE the gem is visible.  Sometimes, you might get a non-favorable outcome,  even when you made the right response!   Press the spacebar to start the task.  Good luck!</vt:lpstr>
      <vt:lpstr>  This is the end of the final round.  You will now fill in a brief questionnaire and answer some additional questions for about 10 minutes.  Please contact the experimenter 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Åke</dc:creator>
  <cp:lastModifiedBy>JohannesAlgermissen</cp:lastModifiedBy>
  <cp:revision>401</cp:revision>
  <dcterms:created xsi:type="dcterms:W3CDTF">2015-04-07T18:54:50Z</dcterms:created>
  <dcterms:modified xsi:type="dcterms:W3CDTF">2019-11-08T17:08:47Z</dcterms:modified>
</cp:coreProperties>
</file>