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61" r:id="rId6"/>
    <p:sldId id="257" r:id="rId7"/>
    <p:sldId id="258" r:id="rId8"/>
    <p:sldId id="267" r:id="rId9"/>
    <p:sldId id="268" r:id="rId10"/>
    <p:sldId id="264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A997-8A46-47B5-9CA7-04298F61C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409C3-5F60-49E6-8182-72B6B89A2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89BB-DE63-4AD5-A65A-1CD2BEE5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419D-C801-432C-A353-C6E8CC0B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0DBB-C2C5-4BAD-A13A-2BA868B2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7726-3696-4D1C-92E1-CB037C8A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CCFB2-1DA7-4652-9DD9-44256B0B2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F352-B19A-4F10-AE7C-A32A30BA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DC0A-C936-498A-8AD8-E1BAFEB6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0EAD-3C7E-4880-8103-14876208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92717-F8B6-4462-B54C-179EF3103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FE97-3431-418B-BABD-8FA75975B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3840-FB1E-4283-AE56-73D2EBB3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71D1-2C6E-4A6D-B45C-A00A727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7BE4-8E48-40BE-A2FE-61B1C2CE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AADC-C2E9-4C09-BCF1-B8E0485A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818A-06A0-4C93-95F6-F559F71E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4BC1-7F8F-448F-8E5C-EF2C474D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9A99-3DC8-4421-97FA-D358FE8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99630-0032-4235-9776-0A487126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2367-74FF-43DC-B686-B54D2095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497F8-436E-4D6E-A667-A1F55BDD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6450-A0C8-46CF-A08E-C00E3AE1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9B96-03A7-4323-91C5-A0C796E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F622-EC21-4363-87DE-ADCFB5FE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1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E41C-F466-4AB8-927F-7C08708D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B279-B311-4DF9-A4CE-4B519BF9A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8C995-0C82-45B2-AC2C-6F3228C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C09E3-19A8-4E93-A6E6-868C5BB3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BD0C8-C318-455C-804A-6E9512A9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C1306-9E03-45F8-9416-04A67EB5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4A9F-7B01-4AEA-9284-20106E15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6571A-99E8-4AA2-92C3-208B35EF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AC01-30BE-496C-99A8-13B225E23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01E03-3299-487A-90CD-CD89AC88A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504E3-1A40-4802-81C5-D9C72A78F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F4A79-A922-4E14-8C86-1A0679E1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091EF-0C54-44F9-AACF-F467CAF7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2F349-757C-4530-8555-2CC04B25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C93B-A5CE-4F46-8FE4-014A8DFD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3D597-01BA-4A7B-A700-AF841CE5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696A6-9C38-4411-97A7-F5879FE6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D6F4-3D36-492C-BBC4-99EB352F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DC0A1-43BF-4DFE-B549-19BB26DC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F4E6-12C8-4F15-AB45-2D18FD3B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92EFA-F64C-4F70-A6C9-6534FC6A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63F2-408A-46EE-BC0D-57782EAF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EB8C-8C58-40D2-BA30-5312F4CC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26EF1-42C1-439B-8C5D-7815760EB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5C3F8-3D27-4C75-B8E7-9BBBACFA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A79C3-5BF1-4B19-8DD4-8593470B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F5E10-2F62-4A1F-BAA4-B62FFF7F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3466-BEE2-4331-A1CC-1969AB10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1F367-F084-4CE8-936C-B96706D5A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BED9F-6196-4629-A693-ED5353AC6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6F245-06E8-47FA-B5BE-571C4C38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75F55-EDE1-4663-8004-05C8D760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C0C3E-FD15-48B8-AA0D-F74188EE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6714B-D22C-4173-805A-55FB0E3B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EEC12-38CC-49A1-8957-1E735A29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8C6C1-D8F1-454B-8EEE-26A7FDE37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618F5-7552-4831-9F3F-D818E7A619F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21D6C-DE97-4198-8622-9CB2604D4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2011-57EE-4504-BE2B-E43B105A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D4E9-FA79-4356-9746-1D1A9B9C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AE6790-7D6B-4E08-8F14-F60F09ABF42A}"/>
              </a:ext>
            </a:extLst>
          </p:cNvPr>
          <p:cNvSpPr/>
          <p:nvPr/>
        </p:nvSpPr>
        <p:spPr>
          <a:xfrm>
            <a:off x="2122992" y="0"/>
            <a:ext cx="6840000" cy="68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0" b="1" dirty="0">
                <a:solidFill>
                  <a:srgbClr val="00B050"/>
                </a:solidFill>
              </a:rPr>
              <a:t>+50</a:t>
            </a:r>
            <a:endParaRPr lang="en-US" sz="16000" b="1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4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85154" y="182880"/>
            <a:ext cx="6480000" cy="6480000"/>
            <a:chOff x="2685154" y="182880"/>
            <a:chExt cx="6480000" cy="6480000"/>
          </a:xfrm>
        </p:grpSpPr>
        <p:sp>
          <p:nvSpPr>
            <p:cNvPr id="3" name="Rectangle 2"/>
            <p:cNvSpPr/>
            <p:nvPr/>
          </p:nvSpPr>
          <p:spPr>
            <a:xfrm>
              <a:off x="2685154" y="182880"/>
              <a:ext cx="6480000" cy="6480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B94406BC-7E11-4A5E-BE18-6EC489A06E46}"/>
                </a:ext>
              </a:extLst>
            </p:cNvPr>
            <p:cNvSpPr/>
            <p:nvPr/>
          </p:nvSpPr>
          <p:spPr>
            <a:xfrm>
              <a:off x="2685154" y="182880"/>
              <a:ext cx="6480000" cy="6480000"/>
            </a:xfrm>
            <a:prstGeom prst="donut">
              <a:avLst>
                <a:gd name="adj" fmla="val 50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5A0DC8-F96F-4828-848F-25E61ED362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17" y="1828800"/>
            <a:ext cx="1436146" cy="14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5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85154" y="182880"/>
            <a:ext cx="6480000" cy="6480000"/>
            <a:chOff x="2685154" y="182880"/>
            <a:chExt cx="6480000" cy="6480000"/>
          </a:xfrm>
        </p:grpSpPr>
        <p:sp>
          <p:nvSpPr>
            <p:cNvPr id="3" name="Rectangle 2"/>
            <p:cNvSpPr/>
            <p:nvPr/>
          </p:nvSpPr>
          <p:spPr>
            <a:xfrm>
              <a:off x="2685154" y="182880"/>
              <a:ext cx="6480000" cy="6480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B94406BC-7E11-4A5E-BE18-6EC489A06E46}"/>
                </a:ext>
              </a:extLst>
            </p:cNvPr>
            <p:cNvSpPr/>
            <p:nvPr/>
          </p:nvSpPr>
          <p:spPr>
            <a:xfrm>
              <a:off x="2685154" y="182880"/>
              <a:ext cx="6480000" cy="6480000"/>
            </a:xfrm>
            <a:prstGeom prst="donut">
              <a:avLst>
                <a:gd name="adj" fmla="val 5061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5A0DC8-F96F-4828-848F-25E61ED362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17" y="1828800"/>
            <a:ext cx="1436146" cy="14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85154" y="182880"/>
            <a:ext cx="6480000" cy="6480000"/>
            <a:chOff x="2685154" y="182880"/>
            <a:chExt cx="6480000" cy="6480000"/>
          </a:xfrm>
        </p:grpSpPr>
        <p:sp>
          <p:nvSpPr>
            <p:cNvPr id="3" name="Rectangle 2"/>
            <p:cNvSpPr/>
            <p:nvPr/>
          </p:nvSpPr>
          <p:spPr>
            <a:xfrm>
              <a:off x="2685154" y="182880"/>
              <a:ext cx="6480000" cy="6480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B94406BC-7E11-4A5E-BE18-6EC489A06E46}"/>
                </a:ext>
              </a:extLst>
            </p:cNvPr>
            <p:cNvSpPr/>
            <p:nvPr/>
          </p:nvSpPr>
          <p:spPr>
            <a:xfrm>
              <a:off x="2685154" y="182880"/>
              <a:ext cx="6480000" cy="6480000"/>
            </a:xfrm>
            <a:prstGeom prst="donut">
              <a:avLst>
                <a:gd name="adj" fmla="val 5061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5A0DC8-F96F-4828-848F-25E61ED362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17" y="1828800"/>
            <a:ext cx="1436146" cy="14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5A0DC8-F96F-4828-848F-25E61ED3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08CA16-C413-4146-BECA-FC2032B8EE46}"/>
              </a:ext>
            </a:extLst>
          </p:cNvPr>
          <p:cNvSpPr/>
          <p:nvPr/>
        </p:nvSpPr>
        <p:spPr>
          <a:xfrm>
            <a:off x="2553410" y="0"/>
            <a:ext cx="6840000" cy="68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0" b="1" dirty="0">
                <a:solidFill>
                  <a:srgbClr val="00B050"/>
                </a:solidFill>
              </a:rPr>
              <a:t>+10</a:t>
            </a:r>
          </a:p>
        </p:txBody>
      </p:sp>
    </p:spTree>
    <p:extLst>
      <p:ext uri="{BB962C8B-B14F-4D97-AF65-F5344CB8AC3E}">
        <p14:creationId xmlns:p14="http://schemas.microsoft.com/office/powerpoint/2010/main" val="239273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F15AE4-36D8-42A0-AA55-309C41EB1FD3}"/>
              </a:ext>
            </a:extLst>
          </p:cNvPr>
          <p:cNvSpPr/>
          <p:nvPr/>
        </p:nvSpPr>
        <p:spPr>
          <a:xfrm>
            <a:off x="2273599" y="18000"/>
            <a:ext cx="6840000" cy="68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0" b="1" dirty="0">
                <a:solidFill>
                  <a:srgbClr val="FF0000"/>
                </a:solidFill>
              </a:rPr>
              <a:t>-50</a:t>
            </a:r>
          </a:p>
        </p:txBody>
      </p:sp>
    </p:spTree>
    <p:extLst>
      <p:ext uri="{BB962C8B-B14F-4D97-AF65-F5344CB8AC3E}">
        <p14:creationId xmlns:p14="http://schemas.microsoft.com/office/powerpoint/2010/main" val="136604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1DF96C-38B4-409B-B98C-24CAA33E1990}"/>
              </a:ext>
            </a:extLst>
          </p:cNvPr>
          <p:cNvSpPr/>
          <p:nvPr/>
        </p:nvSpPr>
        <p:spPr>
          <a:xfrm>
            <a:off x="2445833" y="18000"/>
            <a:ext cx="6840000" cy="68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0" b="1" dirty="0">
                <a:solidFill>
                  <a:srgbClr val="FF0000"/>
                </a:solidFill>
              </a:rPr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128024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37ED64-8700-4ECC-AA63-3CF483BE4BE3}"/>
              </a:ext>
            </a:extLst>
          </p:cNvPr>
          <p:cNvSpPr/>
          <p:nvPr/>
        </p:nvSpPr>
        <p:spPr>
          <a:xfrm>
            <a:off x="2475865" y="18000"/>
            <a:ext cx="6840000" cy="68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0" b="1" dirty="0">
                <a:solidFill>
                  <a:schemeClr val="bg1">
                    <a:lumMod val="50000"/>
                  </a:schemeClr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4623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BF19EE5-607C-4582-8955-2E3FA44CA5F1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2E3CD5-71EA-46D2-BDA3-1F8B6D957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FC32C04A-FA77-4DD2-87D3-9BFF945F1D33}"/>
                </a:ext>
              </a:extLst>
            </p:cNvPr>
            <p:cNvSpPr/>
            <p:nvPr/>
          </p:nvSpPr>
          <p:spPr>
            <a:xfrm>
              <a:off x="2667000" y="647700"/>
              <a:ext cx="6772275" cy="6210300"/>
            </a:xfrm>
            <a:prstGeom prst="donut">
              <a:avLst>
                <a:gd name="adj" fmla="val 200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1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85154" y="182880"/>
            <a:ext cx="6480000" cy="6480000"/>
            <a:chOff x="2685154" y="182880"/>
            <a:chExt cx="6480000" cy="6480000"/>
          </a:xfrm>
        </p:grpSpPr>
        <p:sp>
          <p:nvSpPr>
            <p:cNvPr id="3" name="Rectangle 2"/>
            <p:cNvSpPr/>
            <p:nvPr/>
          </p:nvSpPr>
          <p:spPr>
            <a:xfrm>
              <a:off x="2685154" y="182880"/>
              <a:ext cx="6480000" cy="6480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B94406BC-7E11-4A5E-BE18-6EC489A06E46}"/>
                </a:ext>
              </a:extLst>
            </p:cNvPr>
            <p:cNvSpPr/>
            <p:nvPr/>
          </p:nvSpPr>
          <p:spPr>
            <a:xfrm>
              <a:off x="2685154" y="182880"/>
              <a:ext cx="6480000" cy="6480000"/>
            </a:xfrm>
            <a:prstGeom prst="donut">
              <a:avLst>
                <a:gd name="adj" fmla="val 5061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50800" dir="5400000" algn="ctr" rotWithShape="0">
                <a:srgbClr val="A6A6A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10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85154" y="182880"/>
            <a:ext cx="6480000" cy="6480000"/>
            <a:chOff x="2685154" y="182880"/>
            <a:chExt cx="6480000" cy="6480000"/>
          </a:xfrm>
        </p:grpSpPr>
        <p:sp>
          <p:nvSpPr>
            <p:cNvPr id="3" name="Rectangle 2"/>
            <p:cNvSpPr/>
            <p:nvPr/>
          </p:nvSpPr>
          <p:spPr>
            <a:xfrm>
              <a:off x="2685154" y="182880"/>
              <a:ext cx="6480000" cy="6480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B94406BC-7E11-4A5E-BE18-6EC489A06E46}"/>
                </a:ext>
              </a:extLst>
            </p:cNvPr>
            <p:cNvSpPr/>
            <p:nvPr/>
          </p:nvSpPr>
          <p:spPr>
            <a:xfrm>
              <a:off x="2685154" y="182880"/>
              <a:ext cx="6480000" cy="6480000"/>
            </a:xfrm>
            <a:prstGeom prst="donut">
              <a:avLst>
                <a:gd name="adj" fmla="val 50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5A0DC8-F96F-4828-848F-25E61ED362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17" y="1828800"/>
            <a:ext cx="1436146" cy="14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85154" y="182880"/>
            <a:ext cx="6480000" cy="6480000"/>
            <a:chOff x="2685154" y="182880"/>
            <a:chExt cx="6480000" cy="6480000"/>
          </a:xfrm>
        </p:grpSpPr>
        <p:sp>
          <p:nvSpPr>
            <p:cNvPr id="3" name="Rectangle 2"/>
            <p:cNvSpPr/>
            <p:nvPr/>
          </p:nvSpPr>
          <p:spPr>
            <a:xfrm>
              <a:off x="2685154" y="182880"/>
              <a:ext cx="6480000" cy="6480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B94406BC-7E11-4A5E-BE18-6EC489A06E46}"/>
                </a:ext>
              </a:extLst>
            </p:cNvPr>
            <p:cNvSpPr/>
            <p:nvPr/>
          </p:nvSpPr>
          <p:spPr>
            <a:xfrm>
              <a:off x="2685154" y="182880"/>
              <a:ext cx="6480000" cy="6480000"/>
            </a:xfrm>
            <a:prstGeom prst="donut">
              <a:avLst>
                <a:gd name="adj" fmla="val 506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5A0DC8-F96F-4828-848F-25E61ED362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17" y="1828800"/>
            <a:ext cx="1436146" cy="14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6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JohannesAlgermissen</dc:creator>
  <cp:lastModifiedBy>u011144</cp:lastModifiedBy>
  <cp:revision>12</cp:revision>
  <dcterms:created xsi:type="dcterms:W3CDTF">2019-10-26T16:03:57Z</dcterms:created>
  <dcterms:modified xsi:type="dcterms:W3CDTF">2019-11-06T13:44:36Z</dcterms:modified>
</cp:coreProperties>
</file>