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80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281" r:id="rId15"/>
    <p:sldId id="285" r:id="rId16"/>
    <p:sldId id="269" r:id="rId17"/>
    <p:sldId id="268" r:id="rId18"/>
    <p:sldId id="286" r:id="rId19"/>
    <p:sldId id="270" r:id="rId20"/>
    <p:sldId id="271" r:id="rId21"/>
    <p:sldId id="273" r:id="rId22"/>
    <p:sldId id="279" r:id="rId23"/>
    <p:sldId id="272" r:id="rId24"/>
    <p:sldId id="287" r:id="rId25"/>
    <p:sldId id="274" r:id="rId26"/>
    <p:sldId id="288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brms/vignettes/brms_families.html#beta-models" TargetMode="External"/><Relationship Id="rId2" Type="http://schemas.openxmlformats.org/officeDocument/2006/relationships/hyperlink" Target="https://osf.io/xs4z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urse.mc-stan.org/c/interfaces/brms" TargetMode="External"/><Relationship Id="rId5" Type="http://schemas.openxmlformats.org/officeDocument/2006/relationships/hyperlink" Target="https://bookdown.org/ajkurz/Statistical_Rethinking_recoded/" TargetMode="External"/><Relationship Id="rId4" Type="http://schemas.openxmlformats.org/officeDocument/2006/relationships/hyperlink" Target="https://rdrr.io/cran/brms/man/brmsfamil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practical primer on mixed-effects modelling in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M3 meeting @</a:t>
            </a:r>
            <a:r>
              <a:rPr lang="en-US" sz="1800" dirty="0" err="1"/>
              <a:t>donders</a:t>
            </a:r>
            <a:r>
              <a:rPr lang="en-US" sz="1800" dirty="0"/>
              <a:t>; Johannes Algermissen, Julian Quandt; 11-06-2019</a:t>
            </a:r>
          </a:p>
        </p:txBody>
      </p:sp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Convergence: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83" y="1787228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b="1" dirty="0" err="1"/>
              <a:t>Bayesian</a:t>
            </a:r>
            <a:r>
              <a:rPr lang="de-DE" b="1" dirty="0"/>
              <a:t> Workflow: </a:t>
            </a:r>
            <a:r>
              <a:rPr lang="en-US" dirty="0"/>
              <a:t>Toward a principled Bayesian workflow in cognitive science (Shad, Betancourt, &amp; </a:t>
            </a:r>
            <a:r>
              <a:rPr lang="en-US" dirty="0" err="1"/>
              <a:t>Vasishth</a:t>
            </a:r>
            <a:r>
              <a:rPr lang="en-US" dirty="0"/>
              <a:t>, 2019)</a:t>
            </a:r>
            <a:r>
              <a:rPr lang="de-DE" b="1" dirty="0"/>
              <a:t> </a:t>
            </a:r>
            <a:r>
              <a:rPr lang="de-DE" dirty="0">
                <a:hlinkClick r:id="rId2"/>
              </a:rPr>
              <a:t>https://osf.io/xs4zg/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b="1" dirty="0"/>
              <a:t>Model-</a:t>
            </a:r>
            <a:r>
              <a:rPr lang="de-DE" b="1" dirty="0" err="1"/>
              <a:t>families</a:t>
            </a:r>
            <a:r>
              <a:rPr lang="de-DE" b="1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cran.r-project.org/web/packages/brms/vignettes/brms_families.html#beta-models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rdrr.io/cran/brms/man/brmsfamily.html</a:t>
            </a:r>
            <a:r>
              <a:rPr lang="de-DE" dirty="0" smtClean="0"/>
              <a:t> 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b="1" dirty="0" err="1"/>
              <a:t>Bayesian</a:t>
            </a:r>
            <a:r>
              <a:rPr lang="de-DE" b="1" dirty="0"/>
              <a:t> </a:t>
            </a:r>
            <a:r>
              <a:rPr lang="de-DE" b="1" dirty="0" err="1"/>
              <a:t>stats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r>
              <a:rPr lang="de-DE" b="1" dirty="0"/>
              <a:t> (</a:t>
            </a:r>
            <a:r>
              <a:rPr lang="de-DE" b="1" dirty="0" err="1"/>
              <a:t>great</a:t>
            </a:r>
            <a:r>
              <a:rPr lang="de-DE" b="1" dirty="0"/>
              <a:t> </a:t>
            </a:r>
            <a:r>
              <a:rPr lang="de-DE" b="1" dirty="0" err="1"/>
              <a:t>book</a:t>
            </a:r>
            <a:r>
              <a:rPr lang="de-DE" b="1" dirty="0"/>
              <a:t>!): </a:t>
            </a:r>
            <a:r>
              <a:rPr lang="de-DE" dirty="0"/>
              <a:t>http://xcelab.net/rmpubs/sr2/statisticalrethinking2.pdf</a:t>
            </a:r>
          </a:p>
          <a:p>
            <a:pPr lvl="1"/>
            <a:r>
              <a:rPr lang="de-DE" dirty="0">
                <a:hlinkClick r:id="rId5"/>
              </a:rPr>
              <a:t>https://bookdown.org/ajkurz/Statistical_Rethinking_recoded/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 code </a:t>
            </a:r>
            <a:r>
              <a:rPr lang="de-DE" dirty="0" err="1"/>
              <a:t>chunks</a:t>
            </a:r>
            <a:r>
              <a:rPr lang="de-DE" dirty="0"/>
              <a:t> and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recoded</a:t>
            </a:r>
            <a:r>
              <a:rPr lang="de-DE" dirty="0"/>
              <a:t> in </a:t>
            </a:r>
            <a:r>
              <a:rPr lang="de-DE" dirty="0" err="1"/>
              <a:t>tydiverse</a:t>
            </a:r>
            <a:r>
              <a:rPr lang="de-DE" dirty="0"/>
              <a:t> and </a:t>
            </a:r>
            <a:r>
              <a:rPr lang="de-DE" dirty="0" err="1"/>
              <a:t>brms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dirty="0"/>
              <a:t> and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https://discourse.mc-stan.org/c/interfaces/brms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domain-knowledge about the research-question and what you might expect, you 	can directly put it into the model via the </a:t>
            </a:r>
            <a:r>
              <a:rPr lang="en-US" sz="2400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complex 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i="1" dirty="0"/>
              <a:t>very </a:t>
            </a:r>
            <a:r>
              <a:rPr lang="en-US" sz="2400" dirty="0"/>
              <a:t>flexible and can already handle various non-normal models, (negative; zero	-	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slower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diagnostics and output 	interpretation vastly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distribution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priors?</a:t>
            </a:r>
          </a:p>
          <a:p>
            <a:pPr>
              <a:buFontTx/>
              <a:buChar char="-"/>
            </a:pPr>
            <a:r>
              <a:rPr lang="en-US" sz="2400" dirty="0"/>
              <a:t>How many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(formula))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Honestly,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Specify: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1180</Words>
  <Application>Microsoft Office PowerPoint</Application>
  <PresentationFormat>Widescreen</PresentationFormat>
  <Paragraphs>164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Example 1: Go/No-Go training data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priors</vt:lpstr>
      <vt:lpstr>Fitting: priors</vt:lpstr>
      <vt:lpstr>Fitting: priors</vt:lpstr>
      <vt:lpstr>Fitting</vt:lpstr>
      <vt:lpstr>Diagnostics</vt:lpstr>
      <vt:lpstr>Diagnostics: Convergence</vt:lpstr>
      <vt:lpstr>Diagnostics: Convergence: What if it goes wrong?</vt:lpstr>
      <vt:lpstr>Evaluation 1 -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Julian Quandt</cp:lastModifiedBy>
  <cp:revision>41</cp:revision>
  <dcterms:created xsi:type="dcterms:W3CDTF">2019-06-05T09:20:38Z</dcterms:created>
  <dcterms:modified xsi:type="dcterms:W3CDTF">2019-06-06T14:49:42Z</dcterms:modified>
</cp:coreProperties>
</file>