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44" r:id="rId2"/>
    <p:sldId id="345" r:id="rId3"/>
    <p:sldId id="346" r:id="rId4"/>
  </p:sldIdLst>
  <p:sldSz cx="19073813" cy="10799763"/>
  <p:notesSz cx="6858000" cy="9144000"/>
  <p:defaultText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Åke"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A6A6A6"/>
    <a:srgbClr val="E9E402"/>
    <a:srgbClr val="C8C8C8"/>
    <a:srgbClr val="E016C3"/>
    <a:srgbClr val="B04EA9"/>
    <a:srgbClr val="9D9241"/>
    <a:srgbClr val="A53967"/>
    <a:srgbClr val="22DEDE"/>
    <a:srgbClr val="FF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7154" autoAdjust="0"/>
  </p:normalViewPr>
  <p:slideViewPr>
    <p:cSldViewPr snapToGrid="0" snapToObjects="1">
      <p:cViewPr>
        <p:scale>
          <a:sx n="49" d="100"/>
          <a:sy n="49" d="100"/>
        </p:scale>
        <p:origin x="-1854" y="-948"/>
      </p:cViewPr>
      <p:guideLst>
        <p:guide orient="horz" pos="3402"/>
        <p:guide pos="600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EFF4B-B842-4D9E-92F4-9866E743BB59}" type="datetimeFigureOut">
              <a:rPr lang="en-US" smtClean="0"/>
              <a:pPr/>
              <a:t>12/19/2016</a:t>
            </a:fld>
            <a:endParaRPr lang="en-US"/>
          </a:p>
        </p:txBody>
      </p:sp>
      <p:sp>
        <p:nvSpPr>
          <p:cNvPr id="4" name="Slide Image Placeholder 3"/>
          <p:cNvSpPr>
            <a:spLocks noGrp="1" noRot="1" noChangeAspect="1"/>
          </p:cNvSpPr>
          <p:nvPr>
            <p:ph type="sldImg" idx="2"/>
          </p:nvPr>
        </p:nvSpPr>
        <p:spPr>
          <a:xfrm>
            <a:off x="401638" y="685800"/>
            <a:ext cx="60547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0D6C6-4EC8-4769-AF4B-E3438E3B20B4}" type="slidenum">
              <a:rPr lang="en-US" smtClean="0"/>
              <a:pPr/>
              <a:t>‹#›</a:t>
            </a:fld>
            <a:endParaRPr lang="en-US"/>
          </a:p>
        </p:txBody>
      </p:sp>
    </p:spTree>
    <p:extLst>
      <p:ext uri="{BB962C8B-B14F-4D97-AF65-F5344CB8AC3E}">
        <p14:creationId xmlns="" xmlns:p14="http://schemas.microsoft.com/office/powerpoint/2010/main" val="63987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0536" y="3354929"/>
            <a:ext cx="16212741" cy="2314949"/>
          </a:xfrm>
        </p:spPr>
        <p:txBody>
          <a:bodyPr/>
          <a:lstStyle/>
          <a:p>
            <a:r>
              <a:rPr lang="sv-SE" smtClean="0"/>
              <a:t>Click to edit Master title style</a:t>
            </a:r>
            <a:endParaRPr lang="en-US"/>
          </a:p>
        </p:txBody>
      </p:sp>
      <p:sp>
        <p:nvSpPr>
          <p:cNvPr id="3" name="Subtitle 2"/>
          <p:cNvSpPr>
            <a:spLocks noGrp="1"/>
          </p:cNvSpPr>
          <p:nvPr>
            <p:ph type="subTitle" idx="1"/>
          </p:nvPr>
        </p:nvSpPr>
        <p:spPr>
          <a:xfrm>
            <a:off x="2861072" y="6119866"/>
            <a:ext cx="13351669" cy="2759939"/>
          </a:xfrm>
        </p:spPr>
        <p:txBody>
          <a:bodyPr/>
          <a:lstStyle>
            <a:lvl1pPr marL="0" indent="0" algn="ctr">
              <a:buNone/>
              <a:defRPr>
                <a:solidFill>
                  <a:schemeClr val="tx1">
                    <a:tint val="75000"/>
                  </a:schemeClr>
                </a:solidFill>
              </a:defRPr>
            </a:lvl1pPr>
            <a:lvl2pPr marL="853432" indent="0" algn="ctr">
              <a:buNone/>
              <a:defRPr>
                <a:solidFill>
                  <a:schemeClr val="tx1">
                    <a:tint val="75000"/>
                  </a:schemeClr>
                </a:solidFill>
              </a:defRPr>
            </a:lvl2pPr>
            <a:lvl3pPr marL="1706866" indent="0" algn="ctr">
              <a:buNone/>
              <a:defRPr>
                <a:solidFill>
                  <a:schemeClr val="tx1">
                    <a:tint val="75000"/>
                  </a:schemeClr>
                </a:solidFill>
              </a:defRPr>
            </a:lvl3pPr>
            <a:lvl4pPr marL="2560298" indent="0" algn="ctr">
              <a:buNone/>
              <a:defRPr>
                <a:solidFill>
                  <a:schemeClr val="tx1">
                    <a:tint val="75000"/>
                  </a:schemeClr>
                </a:solidFill>
              </a:defRPr>
            </a:lvl4pPr>
            <a:lvl5pPr marL="3413730" indent="0" algn="ctr">
              <a:buNone/>
              <a:defRPr>
                <a:solidFill>
                  <a:schemeClr val="tx1">
                    <a:tint val="75000"/>
                  </a:schemeClr>
                </a:solidFill>
              </a:defRPr>
            </a:lvl5pPr>
            <a:lvl6pPr marL="4267164" indent="0" algn="ctr">
              <a:buNone/>
              <a:defRPr>
                <a:solidFill>
                  <a:schemeClr val="tx1">
                    <a:tint val="75000"/>
                  </a:schemeClr>
                </a:solidFill>
              </a:defRPr>
            </a:lvl6pPr>
            <a:lvl7pPr marL="5120596" indent="0" algn="ctr">
              <a:buNone/>
              <a:defRPr>
                <a:solidFill>
                  <a:schemeClr val="tx1">
                    <a:tint val="75000"/>
                  </a:schemeClr>
                </a:solidFill>
              </a:defRPr>
            </a:lvl7pPr>
            <a:lvl8pPr marL="5974027" indent="0" algn="ctr">
              <a:buNone/>
              <a:defRPr>
                <a:solidFill>
                  <a:schemeClr val="tx1">
                    <a:tint val="75000"/>
                  </a:schemeClr>
                </a:solidFill>
              </a:defRPr>
            </a:lvl8pPr>
            <a:lvl9pPr marL="6827459"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21190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186203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828514" y="432494"/>
            <a:ext cx="4291608" cy="9214798"/>
          </a:xfr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953691" y="432494"/>
            <a:ext cx="12556927" cy="9214798"/>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427023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13840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6701" y="6939850"/>
            <a:ext cx="16212741" cy="2144953"/>
          </a:xfrm>
        </p:spPr>
        <p:txBody>
          <a:bodyPr anchor="t"/>
          <a:lstStyle>
            <a:lvl1pPr algn="l">
              <a:defRPr sz="7400" b="1" cap="all"/>
            </a:lvl1pPr>
          </a:lstStyle>
          <a:p>
            <a:r>
              <a:rPr lang="sv-SE" smtClean="0"/>
              <a:t>Click to edit Master title style</a:t>
            </a:r>
            <a:endParaRPr lang="en-US"/>
          </a:p>
        </p:txBody>
      </p:sp>
      <p:sp>
        <p:nvSpPr>
          <p:cNvPr id="3" name="Text Placeholder 2"/>
          <p:cNvSpPr>
            <a:spLocks noGrp="1"/>
          </p:cNvSpPr>
          <p:nvPr>
            <p:ph type="body" idx="1"/>
          </p:nvPr>
        </p:nvSpPr>
        <p:spPr>
          <a:xfrm>
            <a:off x="1506701" y="4577403"/>
            <a:ext cx="16212741" cy="2362447"/>
          </a:xfrm>
        </p:spPr>
        <p:txBody>
          <a:bodyPr anchor="b"/>
          <a:lstStyle>
            <a:lvl1pPr marL="0" indent="0">
              <a:buNone/>
              <a:defRPr sz="3700">
                <a:solidFill>
                  <a:schemeClr val="tx1">
                    <a:tint val="75000"/>
                  </a:schemeClr>
                </a:solidFill>
              </a:defRPr>
            </a:lvl1pPr>
            <a:lvl2pPr marL="853432" indent="0">
              <a:buNone/>
              <a:defRPr sz="3500">
                <a:solidFill>
                  <a:schemeClr val="tx1">
                    <a:tint val="75000"/>
                  </a:schemeClr>
                </a:solidFill>
              </a:defRPr>
            </a:lvl2pPr>
            <a:lvl3pPr marL="1706866" indent="0">
              <a:buNone/>
              <a:defRPr sz="3000">
                <a:solidFill>
                  <a:schemeClr val="tx1">
                    <a:tint val="75000"/>
                  </a:schemeClr>
                </a:solidFill>
              </a:defRPr>
            </a:lvl3pPr>
            <a:lvl4pPr marL="2560298" indent="0">
              <a:buNone/>
              <a:defRPr sz="2600">
                <a:solidFill>
                  <a:schemeClr val="tx1">
                    <a:tint val="75000"/>
                  </a:schemeClr>
                </a:solidFill>
              </a:defRPr>
            </a:lvl4pPr>
            <a:lvl5pPr marL="3413730" indent="0">
              <a:buNone/>
              <a:defRPr sz="2600">
                <a:solidFill>
                  <a:schemeClr val="tx1">
                    <a:tint val="75000"/>
                  </a:schemeClr>
                </a:solidFill>
              </a:defRPr>
            </a:lvl5pPr>
            <a:lvl6pPr marL="4267164" indent="0">
              <a:buNone/>
              <a:defRPr sz="2600">
                <a:solidFill>
                  <a:schemeClr val="tx1">
                    <a:tint val="75000"/>
                  </a:schemeClr>
                </a:solidFill>
              </a:defRPr>
            </a:lvl6pPr>
            <a:lvl7pPr marL="5120596" indent="0">
              <a:buNone/>
              <a:defRPr sz="2600">
                <a:solidFill>
                  <a:schemeClr val="tx1">
                    <a:tint val="75000"/>
                  </a:schemeClr>
                </a:solidFill>
              </a:defRPr>
            </a:lvl7pPr>
            <a:lvl8pPr marL="5974027" indent="0">
              <a:buNone/>
              <a:defRPr sz="2600">
                <a:solidFill>
                  <a:schemeClr val="tx1">
                    <a:tint val="75000"/>
                  </a:schemeClr>
                </a:solidFill>
              </a:defRPr>
            </a:lvl8pPr>
            <a:lvl9pPr marL="6827459" indent="0">
              <a:buNone/>
              <a:defRPr sz="26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163937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sz="half" idx="1"/>
          </p:nvPr>
        </p:nvSpPr>
        <p:spPr>
          <a:xfrm>
            <a:off x="953691"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9695855"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98520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953692" y="2417448"/>
            <a:ext cx="842758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smtClean="0"/>
              <a:t>Click to edit Master text styles</a:t>
            </a:r>
          </a:p>
        </p:txBody>
      </p:sp>
      <p:sp>
        <p:nvSpPr>
          <p:cNvPr id="4" name="Content Placeholder 3"/>
          <p:cNvSpPr>
            <a:spLocks noGrp="1"/>
          </p:cNvSpPr>
          <p:nvPr>
            <p:ph sz="half" idx="2"/>
          </p:nvPr>
        </p:nvSpPr>
        <p:spPr>
          <a:xfrm>
            <a:off x="953692" y="3424925"/>
            <a:ext cx="842758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9689234" y="2417448"/>
            <a:ext cx="843089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smtClean="0"/>
              <a:t>Click to edit Master text styles</a:t>
            </a:r>
          </a:p>
        </p:txBody>
      </p:sp>
      <p:sp>
        <p:nvSpPr>
          <p:cNvPr id="6" name="Content Placeholder 5"/>
          <p:cNvSpPr>
            <a:spLocks noGrp="1"/>
          </p:cNvSpPr>
          <p:nvPr>
            <p:ph sz="quarter" idx="4"/>
          </p:nvPr>
        </p:nvSpPr>
        <p:spPr>
          <a:xfrm>
            <a:off x="9689234" y="3424925"/>
            <a:ext cx="843089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368257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133697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59353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695" y="429990"/>
            <a:ext cx="6275154" cy="1829960"/>
          </a:xfrm>
        </p:spPr>
        <p:txBody>
          <a:bodyPr anchor="b"/>
          <a:lstStyle>
            <a:lvl1pPr algn="l">
              <a:defRPr sz="3700" b="1"/>
            </a:lvl1pPr>
          </a:lstStyle>
          <a:p>
            <a:r>
              <a:rPr lang="sv-SE" smtClean="0"/>
              <a:t>Click to edit Master title style</a:t>
            </a:r>
            <a:endParaRPr lang="en-US"/>
          </a:p>
        </p:txBody>
      </p:sp>
      <p:sp>
        <p:nvSpPr>
          <p:cNvPr id="3" name="Content Placeholder 2"/>
          <p:cNvSpPr>
            <a:spLocks noGrp="1"/>
          </p:cNvSpPr>
          <p:nvPr>
            <p:ph idx="1"/>
          </p:nvPr>
        </p:nvSpPr>
        <p:spPr>
          <a:xfrm>
            <a:off x="7457332" y="429993"/>
            <a:ext cx="10662790" cy="9217299"/>
          </a:xfrm>
        </p:spPr>
        <p:txBody>
          <a:bodyPr/>
          <a:lstStyle>
            <a:lvl1pPr>
              <a:defRPr sz="6100"/>
            </a:lvl1pPr>
            <a:lvl2pPr>
              <a:defRPr sz="5200"/>
            </a:lvl2pPr>
            <a:lvl3pPr>
              <a:defRPr sz="4600"/>
            </a:lvl3pPr>
            <a:lvl4pPr>
              <a:defRPr sz="3700"/>
            </a:lvl4pPr>
            <a:lvl5pPr>
              <a:defRPr sz="3700"/>
            </a:lvl5pPr>
            <a:lvl6pPr>
              <a:defRPr sz="3700"/>
            </a:lvl6pPr>
            <a:lvl7pPr>
              <a:defRPr sz="3700"/>
            </a:lvl7pPr>
            <a:lvl8pPr>
              <a:defRPr sz="3700"/>
            </a:lvl8pPr>
            <a:lvl9pPr>
              <a:defRPr sz="37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953695" y="2259953"/>
            <a:ext cx="6275154" cy="7387339"/>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355642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38601" y="7559834"/>
            <a:ext cx="11444288" cy="892481"/>
          </a:xfrm>
        </p:spPr>
        <p:txBody>
          <a:bodyPr anchor="b"/>
          <a:lstStyle>
            <a:lvl1pPr algn="l">
              <a:defRPr sz="3700" b="1"/>
            </a:lvl1pPr>
          </a:lstStyle>
          <a:p>
            <a:r>
              <a:rPr lang="sv-SE" smtClean="0"/>
              <a:t>Click to edit Master title style</a:t>
            </a:r>
            <a:endParaRPr lang="en-US"/>
          </a:p>
        </p:txBody>
      </p:sp>
      <p:sp>
        <p:nvSpPr>
          <p:cNvPr id="3" name="Picture Placeholder 2"/>
          <p:cNvSpPr>
            <a:spLocks noGrp="1"/>
          </p:cNvSpPr>
          <p:nvPr>
            <p:ph type="pic" idx="1"/>
          </p:nvPr>
        </p:nvSpPr>
        <p:spPr>
          <a:xfrm>
            <a:off x="3738601" y="964979"/>
            <a:ext cx="11444288" cy="6479858"/>
          </a:xfrm>
        </p:spPr>
        <p:txBody>
          <a:bodyPr/>
          <a:lstStyle>
            <a:lvl1pPr marL="0" indent="0">
              <a:buNone/>
              <a:defRPr sz="6100"/>
            </a:lvl1pPr>
            <a:lvl2pPr marL="853432" indent="0">
              <a:buNone/>
              <a:defRPr sz="5200"/>
            </a:lvl2pPr>
            <a:lvl3pPr marL="1706866" indent="0">
              <a:buNone/>
              <a:defRPr sz="4600"/>
            </a:lvl3pPr>
            <a:lvl4pPr marL="2560298" indent="0">
              <a:buNone/>
              <a:defRPr sz="3700"/>
            </a:lvl4pPr>
            <a:lvl5pPr marL="3413730" indent="0">
              <a:buNone/>
              <a:defRPr sz="3700"/>
            </a:lvl5pPr>
            <a:lvl6pPr marL="4267164" indent="0">
              <a:buNone/>
              <a:defRPr sz="3700"/>
            </a:lvl6pPr>
            <a:lvl7pPr marL="5120596" indent="0">
              <a:buNone/>
              <a:defRPr sz="3700"/>
            </a:lvl7pPr>
            <a:lvl8pPr marL="5974027" indent="0">
              <a:buNone/>
              <a:defRPr sz="3700"/>
            </a:lvl8pPr>
            <a:lvl9pPr marL="6827459" indent="0">
              <a:buNone/>
              <a:defRPr sz="3700"/>
            </a:lvl9pPr>
          </a:lstStyle>
          <a:p>
            <a:endParaRPr lang="en-US"/>
          </a:p>
        </p:txBody>
      </p:sp>
      <p:sp>
        <p:nvSpPr>
          <p:cNvPr id="4" name="Text Placeholder 3"/>
          <p:cNvSpPr>
            <a:spLocks noGrp="1"/>
          </p:cNvSpPr>
          <p:nvPr>
            <p:ph type="body" sz="half" idx="2"/>
          </p:nvPr>
        </p:nvSpPr>
        <p:spPr>
          <a:xfrm>
            <a:off x="3738601" y="8452317"/>
            <a:ext cx="11444288" cy="1267471"/>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210493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3691" y="432491"/>
            <a:ext cx="17166432" cy="1799961"/>
          </a:xfrm>
          <a:prstGeom prst="rect">
            <a:avLst/>
          </a:prstGeom>
        </p:spPr>
        <p:txBody>
          <a:bodyPr vert="horz" lIns="170686" tIns="85343" rIns="170686" bIns="85343" rtlCol="0" anchor="ctr">
            <a:normAutofit/>
          </a:bodyPr>
          <a:lstStyle/>
          <a:p>
            <a:r>
              <a:rPr lang="sv-SE" smtClean="0"/>
              <a:t>Click to edit Master title style</a:t>
            </a:r>
            <a:endParaRPr lang="en-US"/>
          </a:p>
        </p:txBody>
      </p:sp>
      <p:sp>
        <p:nvSpPr>
          <p:cNvPr id="3" name="Text Placeholder 2"/>
          <p:cNvSpPr>
            <a:spLocks noGrp="1"/>
          </p:cNvSpPr>
          <p:nvPr>
            <p:ph type="body" idx="1"/>
          </p:nvPr>
        </p:nvSpPr>
        <p:spPr>
          <a:xfrm>
            <a:off x="953691" y="2519947"/>
            <a:ext cx="17166432" cy="7127344"/>
          </a:xfrm>
          <a:prstGeom prst="rect">
            <a:avLst/>
          </a:prstGeom>
        </p:spPr>
        <p:txBody>
          <a:bodyPr vert="horz" lIns="170686" tIns="85343" rIns="170686" bIns="85343"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2"/>
          </p:nvPr>
        </p:nvSpPr>
        <p:spPr>
          <a:xfrm>
            <a:off x="953691" y="10009783"/>
            <a:ext cx="4450556" cy="574987"/>
          </a:xfrm>
          <a:prstGeom prst="rect">
            <a:avLst/>
          </a:prstGeom>
        </p:spPr>
        <p:txBody>
          <a:bodyPr vert="horz" lIns="170686" tIns="85343" rIns="170686" bIns="85343" rtlCol="0" anchor="ctr"/>
          <a:lstStyle>
            <a:lvl1pPr algn="l">
              <a:defRPr sz="2200">
                <a:solidFill>
                  <a:schemeClr val="tx1">
                    <a:tint val="75000"/>
                  </a:schemeClr>
                </a:solidFill>
              </a:defRPr>
            </a:lvl1pPr>
          </a:lstStyle>
          <a:p>
            <a:fld id="{6DE45430-83A4-8E4F-B7D8-4E3501A9DD19}" type="datetimeFigureOut">
              <a:rPr lang="en-US" smtClean="0"/>
              <a:pPr/>
              <a:t>12/19/2016</a:t>
            </a:fld>
            <a:endParaRPr lang="en-US"/>
          </a:p>
        </p:txBody>
      </p:sp>
      <p:sp>
        <p:nvSpPr>
          <p:cNvPr id="5" name="Footer Placeholder 4"/>
          <p:cNvSpPr>
            <a:spLocks noGrp="1"/>
          </p:cNvSpPr>
          <p:nvPr>
            <p:ph type="ftr" sz="quarter" idx="3"/>
          </p:nvPr>
        </p:nvSpPr>
        <p:spPr>
          <a:xfrm>
            <a:off x="6516886" y="10009783"/>
            <a:ext cx="6040041" cy="574987"/>
          </a:xfrm>
          <a:prstGeom prst="rect">
            <a:avLst/>
          </a:prstGeom>
        </p:spPr>
        <p:txBody>
          <a:bodyPr vert="horz" lIns="170686" tIns="85343" rIns="170686" bIns="85343" rtlCol="0" anchor="ctr"/>
          <a:lstStyle>
            <a:lvl1pPr algn="ctr">
              <a:defRPr sz="2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669566" y="10009783"/>
            <a:ext cx="4450556" cy="574987"/>
          </a:xfrm>
          <a:prstGeom prst="rect">
            <a:avLst/>
          </a:prstGeom>
        </p:spPr>
        <p:txBody>
          <a:bodyPr vert="horz" lIns="170686" tIns="85343" rIns="170686" bIns="85343" rtlCol="0" anchor="ctr"/>
          <a:lstStyle>
            <a:lvl1pPr algn="r">
              <a:defRPr sz="2200">
                <a:solidFill>
                  <a:schemeClr val="tx1">
                    <a:tint val="75000"/>
                  </a:schemeClr>
                </a:solidFill>
              </a:defRPr>
            </a:lvl1pPr>
          </a:lstStyle>
          <a:p>
            <a:fld id="{D28F9BDD-BAEA-1647-A0FA-29C9388ED2D6}" type="slidenum">
              <a:rPr lang="en-US" smtClean="0"/>
              <a:pPr/>
              <a:t>‹#›</a:t>
            </a:fld>
            <a:endParaRPr lang="en-US"/>
          </a:p>
        </p:txBody>
      </p:sp>
    </p:spTree>
    <p:extLst>
      <p:ext uri="{BB962C8B-B14F-4D97-AF65-F5344CB8AC3E}">
        <p14:creationId xmlns="" xmlns:p14="http://schemas.microsoft.com/office/powerpoint/2010/main" val="3231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53432" rtl="0" eaLnBrk="1" latinLnBrk="0" hangingPunct="1">
        <a:spcBef>
          <a:spcPct val="0"/>
        </a:spcBef>
        <a:buNone/>
        <a:defRPr sz="8300" kern="1200">
          <a:solidFill>
            <a:schemeClr val="tx1"/>
          </a:solidFill>
          <a:latin typeface="+mj-lt"/>
          <a:ea typeface="+mj-ea"/>
          <a:cs typeface="+mj-cs"/>
        </a:defRPr>
      </a:lvl1pPr>
    </p:titleStyle>
    <p:bodyStyle>
      <a:lvl1pPr marL="640075" indent="-640075" algn="l" defTabSz="853432" rtl="0" eaLnBrk="1" latinLnBrk="0" hangingPunct="1">
        <a:spcBef>
          <a:spcPct val="20000"/>
        </a:spcBef>
        <a:buFont typeface="Arial"/>
        <a:buChar char="•"/>
        <a:defRPr sz="6100" kern="1200">
          <a:solidFill>
            <a:schemeClr val="tx1"/>
          </a:solidFill>
          <a:latin typeface="+mn-lt"/>
          <a:ea typeface="+mn-ea"/>
          <a:cs typeface="+mn-cs"/>
        </a:defRPr>
      </a:lvl1pPr>
      <a:lvl2pPr marL="1386828" indent="-533394" algn="l" defTabSz="853432" rtl="0" eaLnBrk="1" latinLnBrk="0" hangingPunct="1">
        <a:spcBef>
          <a:spcPct val="20000"/>
        </a:spcBef>
        <a:buFont typeface="Arial"/>
        <a:buChar char="–"/>
        <a:defRPr sz="5200" kern="1200">
          <a:solidFill>
            <a:schemeClr val="tx1"/>
          </a:solidFill>
          <a:latin typeface="+mn-lt"/>
          <a:ea typeface="+mn-ea"/>
          <a:cs typeface="+mn-cs"/>
        </a:defRPr>
      </a:lvl2pPr>
      <a:lvl3pPr marL="2133582" indent="-426716" algn="l" defTabSz="853432" rtl="0" eaLnBrk="1" latinLnBrk="0" hangingPunct="1">
        <a:spcBef>
          <a:spcPct val="20000"/>
        </a:spcBef>
        <a:buFont typeface="Arial"/>
        <a:buChar char="•"/>
        <a:defRPr sz="4600" kern="1200">
          <a:solidFill>
            <a:schemeClr val="tx1"/>
          </a:solidFill>
          <a:latin typeface="+mn-lt"/>
          <a:ea typeface="+mn-ea"/>
          <a:cs typeface="+mn-cs"/>
        </a:defRPr>
      </a:lvl3pPr>
      <a:lvl4pPr marL="2987014" indent="-426716" algn="l" defTabSz="853432" rtl="0" eaLnBrk="1" latinLnBrk="0" hangingPunct="1">
        <a:spcBef>
          <a:spcPct val="20000"/>
        </a:spcBef>
        <a:buFont typeface="Arial"/>
        <a:buChar char="–"/>
        <a:defRPr sz="3700" kern="1200">
          <a:solidFill>
            <a:schemeClr val="tx1"/>
          </a:solidFill>
          <a:latin typeface="+mn-lt"/>
          <a:ea typeface="+mn-ea"/>
          <a:cs typeface="+mn-cs"/>
        </a:defRPr>
      </a:lvl4pPr>
      <a:lvl5pPr marL="3840446" indent="-426716" algn="l" defTabSz="853432" rtl="0" eaLnBrk="1" latinLnBrk="0" hangingPunct="1">
        <a:spcBef>
          <a:spcPct val="20000"/>
        </a:spcBef>
        <a:buFont typeface="Arial"/>
        <a:buChar char="»"/>
        <a:defRPr sz="3700" kern="1200">
          <a:solidFill>
            <a:schemeClr val="tx1"/>
          </a:solidFill>
          <a:latin typeface="+mn-lt"/>
          <a:ea typeface="+mn-ea"/>
          <a:cs typeface="+mn-cs"/>
        </a:defRPr>
      </a:lvl5pPr>
      <a:lvl6pPr marL="4693877" indent="-426716" algn="l" defTabSz="853432" rtl="0" eaLnBrk="1" latinLnBrk="0" hangingPunct="1">
        <a:spcBef>
          <a:spcPct val="20000"/>
        </a:spcBef>
        <a:buFont typeface="Arial"/>
        <a:buChar char="•"/>
        <a:defRPr sz="3700" kern="1200">
          <a:solidFill>
            <a:schemeClr val="tx1"/>
          </a:solidFill>
          <a:latin typeface="+mn-lt"/>
          <a:ea typeface="+mn-ea"/>
          <a:cs typeface="+mn-cs"/>
        </a:defRPr>
      </a:lvl6pPr>
      <a:lvl7pPr marL="5547312" indent="-426716" algn="l" defTabSz="853432" rtl="0" eaLnBrk="1" latinLnBrk="0" hangingPunct="1">
        <a:spcBef>
          <a:spcPct val="20000"/>
        </a:spcBef>
        <a:buFont typeface="Arial"/>
        <a:buChar char="•"/>
        <a:defRPr sz="3700" kern="1200">
          <a:solidFill>
            <a:schemeClr val="tx1"/>
          </a:solidFill>
          <a:latin typeface="+mn-lt"/>
          <a:ea typeface="+mn-ea"/>
          <a:cs typeface="+mn-cs"/>
        </a:defRPr>
      </a:lvl7pPr>
      <a:lvl8pPr marL="6400743" indent="-426716" algn="l" defTabSz="853432" rtl="0" eaLnBrk="1" latinLnBrk="0" hangingPunct="1">
        <a:spcBef>
          <a:spcPct val="20000"/>
        </a:spcBef>
        <a:buFont typeface="Arial"/>
        <a:buChar char="•"/>
        <a:defRPr sz="3700" kern="1200">
          <a:solidFill>
            <a:schemeClr val="tx1"/>
          </a:solidFill>
          <a:latin typeface="+mn-lt"/>
          <a:ea typeface="+mn-ea"/>
          <a:cs typeface="+mn-cs"/>
        </a:defRPr>
      </a:lvl8pPr>
      <a:lvl9pPr marL="7254175" indent="-426716" algn="l" defTabSz="853432"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2587557"/>
            <a:ext cx="19073813" cy="4815192"/>
          </a:xfrm>
        </p:spPr>
        <p:txBody>
          <a:bodyPr anchor="t" anchorCtr="0">
            <a:normAutofit/>
          </a:bodyPr>
          <a:lstStyle/>
          <a:p>
            <a:r>
              <a:rPr lang="en-US" sz="3200" dirty="0" smtClean="0">
                <a:solidFill>
                  <a:schemeClr val="bg1"/>
                </a:solidFill>
                <a:latin typeface="Calibri" charset="0"/>
              </a:rPr>
              <a:t>You will see 8 gems in total:</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With 4 of the gems you can win money</a:t>
            </a:r>
            <a:br>
              <a:rPr lang="en-US" sz="3200" dirty="0" smtClean="0">
                <a:solidFill>
                  <a:schemeClr val="bg1"/>
                </a:solidFill>
                <a:latin typeface="Calibri" charset="0"/>
              </a:rPr>
            </a:br>
            <a:r>
              <a:rPr lang="en-US" sz="3200" dirty="0" smtClean="0">
                <a:solidFill>
                  <a:schemeClr val="bg1"/>
                </a:solidFill>
                <a:latin typeface="Calibri" charset="0"/>
              </a:rPr>
              <a:t>With 4 of the gems you can lose money</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Your goal is to win coins with the gems predicting you can win money</a:t>
            </a:r>
            <a:br>
              <a:rPr lang="en-US" sz="3200" dirty="0" smtClean="0">
                <a:solidFill>
                  <a:schemeClr val="bg1"/>
                </a:solidFill>
                <a:latin typeface="Calibri" charset="0"/>
              </a:rPr>
            </a:br>
            <a:r>
              <a:rPr lang="en-US" sz="3200" dirty="0" smtClean="0">
                <a:solidFill>
                  <a:schemeClr val="bg1"/>
                </a:solidFill>
                <a:latin typeface="Calibri" charset="0"/>
              </a:rPr>
              <a:t>You want the neutral outcome with the gems predicting you can lose money</a:t>
            </a:r>
            <a:br>
              <a:rPr lang="en-US" sz="32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endParaRPr lang="en-US" sz="2700" dirty="0">
              <a:solidFill>
                <a:schemeClr val="bg1"/>
              </a:solidFill>
              <a:latin typeface="Calibri" charset="0"/>
            </a:endParaRPr>
          </a:p>
        </p:txBody>
      </p:sp>
      <p:sp>
        <p:nvSpPr>
          <p:cNvPr id="13" name="Right Arrow 12"/>
          <p:cNvSpPr/>
          <p:nvPr/>
        </p:nvSpPr>
        <p:spPr>
          <a:xfrm>
            <a:off x="10241216" y="9636363"/>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7" name="TextBox 6"/>
          <p:cNvSpPr txBox="1"/>
          <p:nvPr/>
        </p:nvSpPr>
        <p:spPr>
          <a:xfrm>
            <a:off x="1430537" y="311285"/>
            <a:ext cx="16167020" cy="849461"/>
          </a:xfrm>
          <a:prstGeom prst="rect">
            <a:avLst/>
          </a:prstGeom>
          <a:noFill/>
        </p:spPr>
        <p:txBody>
          <a:bodyPr wrap="square" lIns="170686" tIns="85343" rIns="170686" bIns="85343" rtlCol="0">
            <a:spAutoFit/>
          </a:bodyPr>
          <a:lstStyle/>
          <a:p>
            <a:pPr algn="ctr"/>
            <a:r>
              <a:rPr lang="en-US" sz="4400" dirty="0" smtClean="0">
                <a:solidFill>
                  <a:srgbClr val="FFFFFF"/>
                </a:solidFill>
                <a:latin typeface="+mj-lt"/>
                <a:cs typeface="Courier New" pitchFamily="49" charset="0"/>
              </a:rPr>
              <a:t>Instructions reminder</a:t>
            </a:r>
            <a:endParaRPr lang="en-US" sz="4400" dirty="0">
              <a:solidFill>
                <a:srgbClr val="FFFFFF"/>
              </a:solidFill>
              <a:latin typeface="+mj-lt"/>
              <a:cs typeface="Courier New" pitchFamily="49" charset="0"/>
            </a:endParaRPr>
          </a:p>
        </p:txBody>
      </p:sp>
      <p:pic>
        <p:nvPicPr>
          <p:cNvPr id="8" name="Picture 3" descr="M:\Projects\fMRI pav_instr\Task_MRI\pics\stimuli\A6.JPG"/>
          <p:cNvPicPr>
            <a:picLocks noChangeAspect="1" noChangeArrowheads="1"/>
          </p:cNvPicPr>
          <p:nvPr/>
        </p:nvPicPr>
        <p:blipFill>
          <a:blip r:embed="rId2"/>
          <a:stretch>
            <a:fillRect/>
          </a:stretch>
        </p:blipFill>
        <p:spPr bwMode="auto">
          <a:xfrm>
            <a:off x="2042807" y="1160834"/>
            <a:ext cx="1814209" cy="1814209"/>
          </a:xfrm>
          <a:prstGeom prst="rect">
            <a:avLst/>
          </a:prstGeom>
          <a:noFill/>
        </p:spPr>
      </p:pic>
      <p:pic>
        <p:nvPicPr>
          <p:cNvPr id="9" name="Picture 5" descr="M:\Projects\fMRI pav_instr\Task_MRI\pics\stimuli\A1.jpg"/>
          <p:cNvPicPr>
            <a:picLocks noChangeAspect="1" noChangeArrowheads="1"/>
          </p:cNvPicPr>
          <p:nvPr/>
        </p:nvPicPr>
        <p:blipFill>
          <a:blip r:embed="rId3"/>
          <a:stretch>
            <a:fillRect/>
          </a:stretch>
        </p:blipFill>
        <p:spPr bwMode="auto">
          <a:xfrm>
            <a:off x="1714500" y="7817291"/>
            <a:ext cx="1819072" cy="1819072"/>
          </a:xfrm>
          <a:prstGeom prst="rect">
            <a:avLst/>
          </a:prstGeom>
          <a:noFill/>
        </p:spPr>
      </p:pic>
      <p:pic>
        <p:nvPicPr>
          <p:cNvPr id="10" name="Picture 2" descr="M:\Projects\fMRI pav_instr\Task_MRI\pics\stimuli\A5.JPG"/>
          <p:cNvPicPr>
            <a:picLocks noChangeAspect="1" noChangeArrowheads="1"/>
          </p:cNvPicPr>
          <p:nvPr/>
        </p:nvPicPr>
        <p:blipFill>
          <a:blip r:embed="rId4"/>
          <a:stretch>
            <a:fillRect/>
          </a:stretch>
        </p:blipFill>
        <p:spPr bwMode="auto">
          <a:xfrm flipH="1">
            <a:off x="16146884" y="2274652"/>
            <a:ext cx="2005519" cy="2005519"/>
          </a:xfrm>
          <a:prstGeom prst="rect">
            <a:avLst/>
          </a:prstGeom>
          <a:noFill/>
        </p:spPr>
      </p:pic>
    </p:spTree>
    <p:extLst>
      <p:ext uri="{BB962C8B-B14F-4D97-AF65-F5344CB8AC3E}">
        <p14:creationId xmlns="" xmlns:p14="http://schemas.microsoft.com/office/powerpoint/2010/main" val="2254272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7788109"/>
          </a:xfrm>
        </p:spPr>
        <p:txBody>
          <a:bodyPr anchor="t" anchorCtr="0">
            <a:normAutofit/>
          </a:bodyPr>
          <a:lstStyle/>
          <a:p>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3200" dirty="0" smtClean="0">
                <a:solidFill>
                  <a:schemeClr val="bg1"/>
                </a:solidFill>
                <a:latin typeface="Calibri" charset="0"/>
              </a:rPr>
              <a:t>When a gem appears you can either</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1) press left</a:t>
            </a:r>
            <a:br>
              <a:rPr lang="en-US" sz="3200" dirty="0" smtClean="0">
                <a:solidFill>
                  <a:schemeClr val="bg1"/>
                </a:solidFill>
                <a:latin typeface="Calibri" charset="0"/>
              </a:rPr>
            </a:br>
            <a:r>
              <a:rPr lang="en-US" sz="3200" dirty="0" smtClean="0">
                <a:solidFill>
                  <a:schemeClr val="bg1"/>
                </a:solidFill>
                <a:latin typeface="Calibri" charset="0"/>
              </a:rPr>
              <a:t>2) press right</a:t>
            </a:r>
            <a:br>
              <a:rPr lang="en-US" sz="3200" dirty="0" smtClean="0">
                <a:solidFill>
                  <a:schemeClr val="bg1"/>
                </a:solidFill>
                <a:latin typeface="Calibri" charset="0"/>
              </a:rPr>
            </a:br>
            <a:r>
              <a:rPr lang="en-US" sz="3200" dirty="0" smtClean="0">
                <a:solidFill>
                  <a:schemeClr val="bg1"/>
                </a:solidFill>
                <a:latin typeface="Calibri" charset="0"/>
              </a:rPr>
              <a:t>3) not press</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Each gem has one response that will give the best outcome most of the time, but not always</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endParaRPr lang="en-US" sz="3200" dirty="0">
              <a:solidFill>
                <a:schemeClr val="bg1"/>
              </a:solidFill>
              <a:latin typeface="Calibri" charset="0"/>
            </a:endParaRPr>
          </a:p>
        </p:txBody>
      </p:sp>
      <p:sp>
        <p:nvSpPr>
          <p:cNvPr id="13" name="Right Arrow 12"/>
          <p:cNvSpPr/>
          <p:nvPr/>
        </p:nvSpPr>
        <p:spPr>
          <a:xfrm>
            <a:off x="10241216" y="9636363"/>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7" name="TextBox 6"/>
          <p:cNvSpPr txBox="1"/>
          <p:nvPr/>
        </p:nvSpPr>
        <p:spPr>
          <a:xfrm>
            <a:off x="1430537" y="311285"/>
            <a:ext cx="16167020" cy="849461"/>
          </a:xfrm>
          <a:prstGeom prst="rect">
            <a:avLst/>
          </a:prstGeom>
          <a:noFill/>
        </p:spPr>
        <p:txBody>
          <a:bodyPr wrap="square" lIns="170686" tIns="85343" rIns="170686" bIns="85343" rtlCol="0">
            <a:spAutoFit/>
          </a:bodyPr>
          <a:lstStyle/>
          <a:p>
            <a:pPr algn="ctr"/>
            <a:r>
              <a:rPr lang="en-US" sz="4400" dirty="0" smtClean="0">
                <a:solidFill>
                  <a:srgbClr val="FFFFFF"/>
                </a:solidFill>
                <a:latin typeface="+mj-lt"/>
                <a:cs typeface="Courier New" pitchFamily="49" charset="0"/>
              </a:rPr>
              <a:t>Instructions reminder</a:t>
            </a:r>
            <a:endParaRPr lang="en-US" sz="4400" dirty="0">
              <a:solidFill>
                <a:srgbClr val="FFFFFF"/>
              </a:solidFill>
              <a:latin typeface="+mj-lt"/>
              <a:cs typeface="Courier New" pitchFamily="49" charset="0"/>
            </a:endParaRPr>
          </a:p>
        </p:txBody>
      </p:sp>
      <p:pic>
        <p:nvPicPr>
          <p:cNvPr id="8" name="Picture 3" descr="M:\Projects\fMRI pav_instr\Task_MRI\pics\stimuli\A6.JPG"/>
          <p:cNvPicPr>
            <a:picLocks noChangeAspect="1" noChangeArrowheads="1"/>
          </p:cNvPicPr>
          <p:nvPr/>
        </p:nvPicPr>
        <p:blipFill>
          <a:blip r:embed="rId2"/>
          <a:stretch>
            <a:fillRect/>
          </a:stretch>
        </p:blipFill>
        <p:spPr bwMode="auto">
          <a:xfrm>
            <a:off x="15239779" y="7308626"/>
            <a:ext cx="1814209" cy="1814209"/>
          </a:xfrm>
          <a:prstGeom prst="rect">
            <a:avLst/>
          </a:prstGeom>
          <a:noFill/>
        </p:spPr>
      </p:pic>
      <p:pic>
        <p:nvPicPr>
          <p:cNvPr id="9" name="Picture 5" descr="M:\Projects\fMRI pav_instr\Task_MRI\pics\stimuli\A1.jpg"/>
          <p:cNvPicPr>
            <a:picLocks noChangeAspect="1" noChangeArrowheads="1"/>
          </p:cNvPicPr>
          <p:nvPr/>
        </p:nvPicPr>
        <p:blipFill>
          <a:blip r:embed="rId3"/>
          <a:stretch>
            <a:fillRect/>
          </a:stretch>
        </p:blipFill>
        <p:spPr bwMode="auto">
          <a:xfrm>
            <a:off x="2040376" y="2065507"/>
            <a:ext cx="1819072" cy="1819072"/>
          </a:xfrm>
          <a:prstGeom prst="rect">
            <a:avLst/>
          </a:prstGeom>
          <a:noFill/>
        </p:spPr>
      </p:pic>
      <p:pic>
        <p:nvPicPr>
          <p:cNvPr id="10" name="Picture 2" descr="M:\Projects\fMRI pav_instr\Task_MRI\pics\stimuli\A5.JPG"/>
          <p:cNvPicPr>
            <a:picLocks noChangeAspect="1" noChangeArrowheads="1"/>
          </p:cNvPicPr>
          <p:nvPr/>
        </p:nvPicPr>
        <p:blipFill>
          <a:blip r:embed="rId4"/>
          <a:stretch>
            <a:fillRect/>
          </a:stretch>
        </p:blipFill>
        <p:spPr bwMode="auto">
          <a:xfrm flipH="1">
            <a:off x="15048469" y="1554805"/>
            <a:ext cx="2005519" cy="2005519"/>
          </a:xfrm>
          <a:prstGeom prst="rect">
            <a:avLst/>
          </a:prstGeom>
          <a:noFill/>
        </p:spPr>
      </p:pic>
    </p:spTree>
    <p:extLst>
      <p:ext uri="{BB962C8B-B14F-4D97-AF65-F5344CB8AC3E}">
        <p14:creationId xmlns="" xmlns:p14="http://schemas.microsoft.com/office/powerpoint/2010/main" val="2254272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7788109"/>
          </a:xfrm>
        </p:spPr>
        <p:txBody>
          <a:bodyPr anchor="t" anchorCtr="0">
            <a:normAutofit/>
          </a:bodyPr>
          <a:lstStyle/>
          <a:p>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3200" dirty="0" smtClean="0">
                <a:solidFill>
                  <a:schemeClr val="bg1"/>
                </a:solidFill>
                <a:latin typeface="Calibri" charset="0"/>
              </a:rPr>
              <a:t>Important!</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You can only make a left or right response </a:t>
            </a:r>
            <a:r>
              <a:rPr lang="en-US" sz="3200" dirty="0" smtClean="0">
                <a:solidFill>
                  <a:schemeClr val="bg1"/>
                </a:solidFill>
                <a:latin typeface="Calibri" charset="0"/>
              </a:rPr>
              <a:t>when the gem is on the screen</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Any button presses made after the gem disappears are not recorded </a:t>
            </a:r>
            <a:br>
              <a:rPr lang="en-US" sz="3200" dirty="0" smtClean="0">
                <a:solidFill>
                  <a:schemeClr val="bg1"/>
                </a:solidFill>
                <a:latin typeface="Calibri" charset="0"/>
              </a:rPr>
            </a:br>
            <a:r>
              <a:rPr lang="en-US" sz="3200" dirty="0" smtClean="0">
                <a:solidFill>
                  <a:schemeClr val="bg1"/>
                </a:solidFill>
                <a:latin typeface="Calibri" charset="0"/>
              </a:rPr>
              <a:t>and are marked as ‘not making a response’</a:t>
            </a: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
            </a:r>
            <a:br>
              <a:rPr lang="en-US" sz="3200" dirty="0" smtClean="0">
                <a:solidFill>
                  <a:schemeClr val="bg1"/>
                </a:solidFill>
                <a:latin typeface="Calibri" charset="0"/>
              </a:rPr>
            </a:br>
            <a:r>
              <a:rPr lang="en-US" sz="3200" dirty="0" smtClean="0">
                <a:solidFill>
                  <a:schemeClr val="bg1"/>
                </a:solidFill>
                <a:latin typeface="Calibri" charset="0"/>
              </a:rPr>
              <a:t>Good </a:t>
            </a:r>
            <a:r>
              <a:rPr lang="en-US" sz="3200" dirty="0" smtClean="0">
                <a:solidFill>
                  <a:schemeClr val="bg1"/>
                </a:solidFill>
                <a:latin typeface="Calibri" charset="0"/>
              </a:rPr>
              <a:t>luck!</a:t>
            </a:r>
            <a:endParaRPr lang="en-US" sz="3200" dirty="0">
              <a:solidFill>
                <a:schemeClr val="bg1"/>
              </a:solidFill>
              <a:latin typeface="Calibri" charset="0"/>
            </a:endParaRPr>
          </a:p>
        </p:txBody>
      </p:sp>
      <p:sp>
        <p:nvSpPr>
          <p:cNvPr id="13" name="Right Arrow 12"/>
          <p:cNvSpPr/>
          <p:nvPr/>
        </p:nvSpPr>
        <p:spPr>
          <a:xfrm>
            <a:off x="10241216" y="9636363"/>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7" name="TextBox 6"/>
          <p:cNvSpPr txBox="1"/>
          <p:nvPr/>
        </p:nvSpPr>
        <p:spPr>
          <a:xfrm>
            <a:off x="1430537" y="311285"/>
            <a:ext cx="16167020" cy="849461"/>
          </a:xfrm>
          <a:prstGeom prst="rect">
            <a:avLst/>
          </a:prstGeom>
          <a:noFill/>
        </p:spPr>
        <p:txBody>
          <a:bodyPr wrap="square" lIns="170686" tIns="85343" rIns="170686" bIns="85343" rtlCol="0">
            <a:spAutoFit/>
          </a:bodyPr>
          <a:lstStyle/>
          <a:p>
            <a:pPr algn="ctr"/>
            <a:r>
              <a:rPr lang="en-US" sz="4400" dirty="0" smtClean="0">
                <a:solidFill>
                  <a:srgbClr val="FFFFFF"/>
                </a:solidFill>
                <a:latin typeface="+mj-lt"/>
                <a:cs typeface="Courier New" pitchFamily="49" charset="0"/>
              </a:rPr>
              <a:t>Instructions reminder</a:t>
            </a:r>
            <a:endParaRPr lang="en-US" sz="4400" dirty="0">
              <a:solidFill>
                <a:srgbClr val="FFFFFF"/>
              </a:solidFill>
              <a:latin typeface="+mj-lt"/>
              <a:cs typeface="Courier New" pitchFamily="49" charset="0"/>
            </a:endParaRPr>
          </a:p>
        </p:txBody>
      </p:sp>
    </p:spTree>
    <p:extLst>
      <p:ext uri="{BB962C8B-B14F-4D97-AF65-F5344CB8AC3E}">
        <p14:creationId xmlns="" xmlns:p14="http://schemas.microsoft.com/office/powerpoint/2010/main" val="2254272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2274</TotalTime>
  <Words>14</Words>
  <Application>Microsoft Office PowerPoint</Application>
  <PresentationFormat>Custom</PresentationFormat>
  <Paragraphs>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You will see 8 gems in total:  With 4 of the gems you can win money With 4 of the gems you can lose money  Your goal is to win coins with the gems predicting you can win money You want the neutral outcome with the gems predicting you can lose money  </vt:lpstr>
      <vt:lpstr>  When a gem appears you can either  1) press left 2) press right 3) not press  Each gem has one response that will give the best outcome most of the time, but not always  </vt:lpstr>
      <vt:lpstr>  Important!   You can only make a left or right response when the gem is on the screen  Any button presses made after the gem disappears are not recorded  and are marked as ‘not making a response’   Good luck!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Åke</dc:creator>
  <cp:lastModifiedBy>emmvdij</cp:lastModifiedBy>
  <cp:revision>283</cp:revision>
  <dcterms:created xsi:type="dcterms:W3CDTF">2015-04-07T18:54:50Z</dcterms:created>
  <dcterms:modified xsi:type="dcterms:W3CDTF">2016-12-19T14:28:48Z</dcterms:modified>
</cp:coreProperties>
</file>