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302" r:id="rId3"/>
  </p:sldIdLst>
  <p:sldSz cx="19073813" cy="10799763"/>
  <p:notesSz cx="6858000" cy="9144000"/>
  <p:defaultTextStyle>
    <a:defPPr>
      <a:defRPr lang="en-US"/>
    </a:defPPr>
    <a:lvl1pPr marL="0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53501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07002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60503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14004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267505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21006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5974507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828008" algn="l" defTabSz="853501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Åke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E9E402"/>
    <a:srgbClr val="C8C8C8"/>
    <a:srgbClr val="E016C3"/>
    <a:srgbClr val="B04EA9"/>
    <a:srgbClr val="9D9241"/>
    <a:srgbClr val="A53967"/>
    <a:srgbClr val="22DEDE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 autoAdjust="0"/>
  </p:normalViewPr>
  <p:slideViewPr>
    <p:cSldViewPr snapToGrid="0" snapToObjects="1">
      <p:cViewPr>
        <p:scale>
          <a:sx n="81" d="100"/>
          <a:sy n="81" d="100"/>
        </p:scale>
        <p:origin x="228" y="1218"/>
      </p:cViewPr>
      <p:guideLst>
        <p:guide orient="horz" pos="3402"/>
        <p:guide pos="6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536" y="3354929"/>
            <a:ext cx="16212741" cy="2314949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1072" y="6119868"/>
            <a:ext cx="13351669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07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60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14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6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21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7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28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90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0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28514" y="432492"/>
            <a:ext cx="4291608" cy="921479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3692" y="432492"/>
            <a:ext cx="12556927" cy="921479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023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40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701" y="6939850"/>
            <a:ext cx="16212741" cy="2144953"/>
          </a:xfrm>
        </p:spPr>
        <p:txBody>
          <a:bodyPr anchor="t"/>
          <a:lstStyle>
            <a:lvl1pPr algn="l">
              <a:defRPr sz="75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701" y="4577403"/>
            <a:ext cx="16212741" cy="2362447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5350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0700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6050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1400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6750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2100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97450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82800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37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3691" y="2519946"/>
            <a:ext cx="8424267" cy="7127344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5855" y="2519946"/>
            <a:ext cx="8424267" cy="7127344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20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691" y="2417450"/>
            <a:ext cx="8427580" cy="1007477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3501" indent="0">
              <a:buNone/>
              <a:defRPr sz="3700" b="1"/>
            </a:lvl2pPr>
            <a:lvl3pPr marL="1707002" indent="0">
              <a:buNone/>
              <a:defRPr sz="3400" b="1"/>
            </a:lvl3pPr>
            <a:lvl4pPr marL="2560503" indent="0">
              <a:buNone/>
              <a:defRPr sz="3000" b="1"/>
            </a:lvl4pPr>
            <a:lvl5pPr marL="3414004" indent="0">
              <a:buNone/>
              <a:defRPr sz="3000" b="1"/>
            </a:lvl5pPr>
            <a:lvl6pPr marL="4267505" indent="0">
              <a:buNone/>
              <a:defRPr sz="3000" b="1"/>
            </a:lvl6pPr>
            <a:lvl7pPr marL="5121006" indent="0">
              <a:buNone/>
              <a:defRPr sz="3000" b="1"/>
            </a:lvl7pPr>
            <a:lvl8pPr marL="5974507" indent="0">
              <a:buNone/>
              <a:defRPr sz="3000" b="1"/>
            </a:lvl8pPr>
            <a:lvl9pPr marL="6828008" indent="0">
              <a:buNone/>
              <a:defRPr sz="30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3691" y="3424925"/>
            <a:ext cx="8427580" cy="6222364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89233" y="2417450"/>
            <a:ext cx="8430890" cy="1007477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3501" indent="0">
              <a:buNone/>
              <a:defRPr sz="3700" b="1"/>
            </a:lvl2pPr>
            <a:lvl3pPr marL="1707002" indent="0">
              <a:buNone/>
              <a:defRPr sz="3400" b="1"/>
            </a:lvl3pPr>
            <a:lvl4pPr marL="2560503" indent="0">
              <a:buNone/>
              <a:defRPr sz="3000" b="1"/>
            </a:lvl4pPr>
            <a:lvl5pPr marL="3414004" indent="0">
              <a:buNone/>
              <a:defRPr sz="3000" b="1"/>
            </a:lvl5pPr>
            <a:lvl6pPr marL="4267505" indent="0">
              <a:buNone/>
              <a:defRPr sz="3000" b="1"/>
            </a:lvl6pPr>
            <a:lvl7pPr marL="5121006" indent="0">
              <a:buNone/>
              <a:defRPr sz="3000" b="1"/>
            </a:lvl7pPr>
            <a:lvl8pPr marL="5974507" indent="0">
              <a:buNone/>
              <a:defRPr sz="3000" b="1"/>
            </a:lvl8pPr>
            <a:lvl9pPr marL="6828008" indent="0">
              <a:buNone/>
              <a:defRPr sz="30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89233" y="3424925"/>
            <a:ext cx="8430890" cy="6222364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257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697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35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4" y="429990"/>
            <a:ext cx="6275152" cy="1829960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332" y="429991"/>
            <a:ext cx="10662791" cy="9217299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3694" y="2259951"/>
            <a:ext cx="6275152" cy="7387339"/>
          </a:xfrm>
        </p:spPr>
        <p:txBody>
          <a:bodyPr/>
          <a:lstStyle>
            <a:lvl1pPr marL="0" indent="0">
              <a:buNone/>
              <a:defRPr sz="2600"/>
            </a:lvl1pPr>
            <a:lvl2pPr marL="853501" indent="0">
              <a:buNone/>
              <a:defRPr sz="2200"/>
            </a:lvl2pPr>
            <a:lvl3pPr marL="1707002" indent="0">
              <a:buNone/>
              <a:defRPr sz="1900"/>
            </a:lvl3pPr>
            <a:lvl4pPr marL="2560503" indent="0">
              <a:buNone/>
              <a:defRPr sz="1700"/>
            </a:lvl4pPr>
            <a:lvl5pPr marL="3414004" indent="0">
              <a:buNone/>
              <a:defRPr sz="1700"/>
            </a:lvl5pPr>
            <a:lvl6pPr marL="4267505" indent="0">
              <a:buNone/>
              <a:defRPr sz="1700"/>
            </a:lvl6pPr>
            <a:lvl7pPr marL="5121006" indent="0">
              <a:buNone/>
              <a:defRPr sz="1700"/>
            </a:lvl7pPr>
            <a:lvl8pPr marL="5974507" indent="0">
              <a:buNone/>
              <a:defRPr sz="1700"/>
            </a:lvl8pPr>
            <a:lvl9pPr marL="6828008" indent="0">
              <a:buNone/>
              <a:defRPr sz="17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4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601" y="7559834"/>
            <a:ext cx="11444288" cy="89248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38601" y="964979"/>
            <a:ext cx="11444288" cy="6479858"/>
          </a:xfrm>
        </p:spPr>
        <p:txBody>
          <a:bodyPr/>
          <a:lstStyle>
            <a:lvl1pPr marL="0" indent="0">
              <a:buNone/>
              <a:defRPr sz="6000"/>
            </a:lvl1pPr>
            <a:lvl2pPr marL="853501" indent="0">
              <a:buNone/>
              <a:defRPr sz="5200"/>
            </a:lvl2pPr>
            <a:lvl3pPr marL="1707002" indent="0">
              <a:buNone/>
              <a:defRPr sz="4500"/>
            </a:lvl3pPr>
            <a:lvl4pPr marL="2560503" indent="0">
              <a:buNone/>
              <a:defRPr sz="3700"/>
            </a:lvl4pPr>
            <a:lvl5pPr marL="3414004" indent="0">
              <a:buNone/>
              <a:defRPr sz="3700"/>
            </a:lvl5pPr>
            <a:lvl6pPr marL="4267505" indent="0">
              <a:buNone/>
              <a:defRPr sz="3700"/>
            </a:lvl6pPr>
            <a:lvl7pPr marL="5121006" indent="0">
              <a:buNone/>
              <a:defRPr sz="3700"/>
            </a:lvl7pPr>
            <a:lvl8pPr marL="5974507" indent="0">
              <a:buNone/>
              <a:defRPr sz="3700"/>
            </a:lvl8pPr>
            <a:lvl9pPr marL="6828008" indent="0">
              <a:buNone/>
              <a:defRPr sz="3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8601" y="8452318"/>
            <a:ext cx="11444288" cy="1267471"/>
          </a:xfrm>
        </p:spPr>
        <p:txBody>
          <a:bodyPr/>
          <a:lstStyle>
            <a:lvl1pPr marL="0" indent="0">
              <a:buNone/>
              <a:defRPr sz="2600"/>
            </a:lvl1pPr>
            <a:lvl2pPr marL="853501" indent="0">
              <a:buNone/>
              <a:defRPr sz="2200"/>
            </a:lvl2pPr>
            <a:lvl3pPr marL="1707002" indent="0">
              <a:buNone/>
              <a:defRPr sz="1900"/>
            </a:lvl3pPr>
            <a:lvl4pPr marL="2560503" indent="0">
              <a:buNone/>
              <a:defRPr sz="1700"/>
            </a:lvl4pPr>
            <a:lvl5pPr marL="3414004" indent="0">
              <a:buNone/>
              <a:defRPr sz="1700"/>
            </a:lvl5pPr>
            <a:lvl6pPr marL="4267505" indent="0">
              <a:buNone/>
              <a:defRPr sz="1700"/>
            </a:lvl6pPr>
            <a:lvl7pPr marL="5121006" indent="0">
              <a:buNone/>
              <a:defRPr sz="1700"/>
            </a:lvl7pPr>
            <a:lvl8pPr marL="5974507" indent="0">
              <a:buNone/>
              <a:defRPr sz="1700"/>
            </a:lvl8pPr>
            <a:lvl9pPr marL="6828008" indent="0">
              <a:buNone/>
              <a:defRPr sz="17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49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3691" y="432491"/>
            <a:ext cx="17166432" cy="1799961"/>
          </a:xfrm>
          <a:prstGeom prst="rect">
            <a:avLst/>
          </a:prstGeom>
        </p:spPr>
        <p:txBody>
          <a:bodyPr vert="horz" lIns="170700" tIns="85350" rIns="170700" bIns="8535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691" y="2519946"/>
            <a:ext cx="17166432" cy="7127344"/>
          </a:xfrm>
          <a:prstGeom prst="rect">
            <a:avLst/>
          </a:prstGeom>
        </p:spPr>
        <p:txBody>
          <a:bodyPr vert="horz" lIns="170700" tIns="85350" rIns="170700" bIns="8535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3691" y="10009783"/>
            <a:ext cx="4450556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5430-83A4-8E4F-B7D8-4E3501A9DD19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6886" y="10009783"/>
            <a:ext cx="6040041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69566" y="10009783"/>
            <a:ext cx="4450556" cy="574987"/>
          </a:xfrm>
          <a:prstGeom prst="rect">
            <a:avLst/>
          </a:prstGeom>
        </p:spPr>
        <p:txBody>
          <a:bodyPr vert="horz" lIns="170700" tIns="85350" rIns="170700" bIns="85350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9BDD-BAEA-1647-A0FA-29C9388ED2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15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501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126" indent="-640126" algn="l" defTabSz="853501" rtl="0" eaLnBrk="1" latinLnBrk="0" hangingPunct="1">
        <a:spcBef>
          <a:spcPct val="200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86939" indent="-533438" algn="l" defTabSz="853501" rtl="0" eaLnBrk="1" latinLnBrk="0" hangingPunct="1">
        <a:spcBef>
          <a:spcPct val="20000"/>
        </a:spcBef>
        <a:buFont typeface="Arial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3752" indent="-426750" algn="l" defTabSz="853501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87253" indent="-426750" algn="l" defTabSz="853501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40754" indent="-426750" algn="l" defTabSz="853501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94255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47756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257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54758" indent="-426750" algn="l" defTabSz="853501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53501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07002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503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14004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67505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21006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974507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828008" algn="l" defTabSz="853501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084" y="3230700"/>
            <a:ext cx="16167021" cy="5712345"/>
          </a:xfrm>
          <a:prstGeom prst="rect">
            <a:avLst/>
          </a:prstGeom>
          <a:noFill/>
        </p:spPr>
        <p:txBody>
          <a:bodyPr wrap="square" lIns="170700" tIns="85350" rIns="170700" bIns="85350" rtlCol="0">
            <a:spAutoFit/>
          </a:bodyPr>
          <a:lstStyle/>
          <a:p>
            <a:pPr algn="ctr"/>
            <a:endParaRPr lang="en-US" sz="3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This was the first part of the game!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We will now continue with the second part of the game.</a:t>
            </a: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You will get to see new gems.</a:t>
            </a: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For these gems you have to </a:t>
            </a:r>
            <a:r>
              <a:rPr lang="en-US" sz="3000" dirty="0" smtClean="0">
                <a:solidFill>
                  <a:schemeClr val="bg1"/>
                </a:solidFill>
              </a:rPr>
              <a:t>learn again</a:t>
            </a:r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if it’s best to press left, press right or not press.</a:t>
            </a:r>
          </a:p>
          <a:p>
            <a:pPr algn="ctr"/>
            <a:endParaRPr lang="en-US" sz="3000" dirty="0" smtClean="0">
              <a:solidFill>
                <a:schemeClr val="bg1"/>
              </a:solidFill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All other rules remain the same.</a:t>
            </a: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  <a:p>
            <a:pPr algn="ctr"/>
            <a:endParaRPr lang="en-US" sz="3000" dirty="0" smtClean="0">
              <a:solidFill>
                <a:schemeClr val="bg1"/>
              </a:solidFill>
              <a:latin typeface="Calibri (Headings)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710251" y="1122497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9" name="Flowchart: Magnetic Disk 8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0" name="Flowchart: Magnetic Disk 9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0350226" y="8879805"/>
            <a:ext cx="977900" cy="48418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4710251" y="1122497"/>
            <a:ext cx="2330170" cy="2233797"/>
            <a:chOff x="1004940" y="3130062"/>
            <a:chExt cx="1026392" cy="115587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8" name="Flowchart: Magnetic Disk 7"/>
            <p:cNvSpPr/>
            <p:nvPr/>
          </p:nvSpPr>
          <p:spPr>
            <a:xfrm rot="2171720">
              <a:off x="1270440" y="3130062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 rot="409548">
              <a:off x="1004940" y="3756088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  <p:sp>
          <p:nvSpPr>
            <p:cNvPr id="10" name="Flowchart: Magnetic Disk 9"/>
            <p:cNvSpPr/>
            <p:nvPr/>
          </p:nvSpPr>
          <p:spPr>
            <a:xfrm rot="1475997">
              <a:off x="1466654" y="4117901"/>
              <a:ext cx="564678" cy="168040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rgbClr val="CCCC00"/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34" charset="0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953691" y="1501152"/>
            <a:ext cx="17166432" cy="8639810"/>
          </a:xfrm>
          <a:prstGeom prst="rect">
            <a:avLst/>
          </a:prstGeom>
        </p:spPr>
        <p:txBody>
          <a:bodyPr vert="horz" lIns="170700" tIns="85350" rIns="170700" bIns="8535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Is anything unclear?</a:t>
            </a:r>
            <a:b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</a:b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Ask the experimenter now.</a:t>
            </a:r>
            <a:b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</a:br>
            <a:r>
              <a:rPr lang="en-US" sz="41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/>
            </a:r>
            <a:br>
              <a:rPr lang="en-US" sz="41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</a:br>
            <a:r>
              <a:rPr lang="en-US" sz="4500" dirty="0" smtClean="0">
                <a:solidFill>
                  <a:schemeClr val="bg1"/>
                </a:solidFill>
                <a:latin typeface="Courier New" pitchFamily="49" charset="0"/>
                <a:ea typeface="+mj-ea"/>
                <a:cs typeface="Courier New" pitchFamily="49" charset="0"/>
              </a:rPr>
              <a:t>Good luck!</a:t>
            </a:r>
            <a:r>
              <a:rPr lang="en-US" sz="6000" dirty="0" smtClean="0">
                <a:latin typeface="Courier New" pitchFamily="49" charset="0"/>
                <a:ea typeface="+mj-ea"/>
                <a:cs typeface="Courier New" pitchFamily="49" charset="0"/>
              </a:rPr>
              <a:t/>
            </a:r>
            <a:br>
              <a:rPr lang="en-US" sz="6000" dirty="0" smtClean="0">
                <a:latin typeface="Courier New" pitchFamily="49" charset="0"/>
                <a:ea typeface="+mj-ea"/>
                <a:cs typeface="Courier New" pitchFamily="49" charset="0"/>
              </a:rPr>
            </a:br>
            <a:endParaRPr lang="en-US" sz="4100" dirty="0">
              <a:latin typeface="Calibri"/>
              <a:ea typeface="+mj-ea"/>
              <a:cs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911826" y="8879805"/>
            <a:ext cx="3416300" cy="484188"/>
            <a:chOff x="2841434" y="5867400"/>
            <a:chExt cx="3416300" cy="484188"/>
          </a:xfrm>
        </p:grpSpPr>
        <p:sp>
          <p:nvSpPr>
            <p:cNvPr id="16" name="Right Arrow 15"/>
            <p:cNvSpPr/>
            <p:nvPr/>
          </p:nvSpPr>
          <p:spPr>
            <a:xfrm>
              <a:off x="52798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 rot="10800000">
              <a:off x="2841434" y="5867400"/>
              <a:ext cx="977900" cy="484188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61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Åke</dc:creator>
  <cp:lastModifiedBy>jesmaa</cp:lastModifiedBy>
  <cp:revision>221</cp:revision>
  <dcterms:created xsi:type="dcterms:W3CDTF">2015-04-07T18:54:50Z</dcterms:created>
  <dcterms:modified xsi:type="dcterms:W3CDTF">2015-05-01T09:28:46Z</dcterms:modified>
</cp:coreProperties>
</file>