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9" r:id="rId5"/>
    <p:sldId id="270" r:id="rId6"/>
    <p:sldId id="271" r:id="rId7"/>
    <p:sldId id="266" r:id="rId8"/>
    <p:sldId id="267" r:id="rId9"/>
    <p:sldId id="268" r:id="rId10"/>
    <p:sldId id="260" r:id="rId11"/>
    <p:sldId id="261" r:id="rId12"/>
    <p:sldId id="262" r:id="rId13"/>
  </p:sldIdLst>
  <p:sldSz cx="67659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CCC00"/>
    <a:srgbClr val="C8C8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3048" y="-258"/>
      </p:cViewPr>
      <p:guideLst>
        <p:guide orient="horz" pos="2160"/>
        <p:guide pos="21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2130426"/>
            <a:ext cx="5751036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889" y="3886200"/>
            <a:ext cx="473614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10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5296" y="274639"/>
            <a:ext cx="1522333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296" y="274639"/>
            <a:ext cx="4454234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9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98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62" y="4406901"/>
            <a:ext cx="575103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62" y="2906713"/>
            <a:ext cx="575103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61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296" y="1600201"/>
            <a:ext cx="29882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9345" y="1600201"/>
            <a:ext cx="29882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2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6" y="1535113"/>
            <a:ext cx="2989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96" y="2174875"/>
            <a:ext cx="2989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6996" y="1535113"/>
            <a:ext cx="29906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6996" y="2174875"/>
            <a:ext cx="29906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33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19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87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6" y="273050"/>
            <a:ext cx="222594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289" y="273051"/>
            <a:ext cx="378234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96" y="1435101"/>
            <a:ext cx="222594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02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169" y="4800600"/>
            <a:ext cx="4059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6169" y="612775"/>
            <a:ext cx="405955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169" y="5367338"/>
            <a:ext cx="4059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296" y="274638"/>
            <a:ext cx="6089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6" y="1600201"/>
            <a:ext cx="60893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296" y="6356351"/>
            <a:ext cx="1578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A0DD-FEE1-DE46-A019-928BEFC772C1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691" y="6356351"/>
            <a:ext cx="214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8913" y="6356351"/>
            <a:ext cx="1578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089D-5BB4-384A-820E-F2329C24B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8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74814" y="423239"/>
            <a:ext cx="2593766" cy="3810000"/>
            <a:chOff x="4126044" y="2655686"/>
            <a:chExt cx="905612" cy="1312355"/>
          </a:xfrm>
        </p:grpSpPr>
        <p:grpSp>
          <p:nvGrpSpPr>
            <p:cNvPr id="8" name="Group 7"/>
            <p:cNvGrpSpPr/>
            <p:nvPr/>
          </p:nvGrpSpPr>
          <p:grpSpPr>
            <a:xfrm>
              <a:off x="4182853" y="3445594"/>
              <a:ext cx="848803" cy="522447"/>
              <a:chOff x="3811044" y="4519235"/>
              <a:chExt cx="1469643" cy="848784"/>
            </a:xfrm>
          </p:grpSpPr>
          <p:sp>
            <p:nvSpPr>
              <p:cNvPr id="9" name="Can 8"/>
              <p:cNvSpPr/>
              <p:nvPr/>
            </p:nvSpPr>
            <p:spPr>
              <a:xfrm>
                <a:off x="3811044" y="4519235"/>
                <a:ext cx="1460500" cy="848784"/>
              </a:xfrm>
              <a:prstGeom prst="can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29"/>
              <p:cNvSpPr/>
              <p:nvPr/>
            </p:nvSpPr>
            <p:spPr>
              <a:xfrm rot="20976837">
                <a:off x="3948056" y="4616278"/>
                <a:ext cx="471065" cy="78707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707"/>
                  <a:gd name="connsiteX1" fmla="*/ 229009 w 458018"/>
                  <a:gd name="connsiteY1" fmla="*/ 19398 h 78707"/>
                  <a:gd name="connsiteX2" fmla="*/ 458018 w 458018"/>
                  <a:gd name="connsiteY2" fmla="*/ 9699 h 78707"/>
                  <a:gd name="connsiteX3" fmla="*/ 458018 w 458018"/>
                  <a:gd name="connsiteY3" fmla="*/ 67891 h 78707"/>
                  <a:gd name="connsiteX4" fmla="*/ 229009 w 458018"/>
                  <a:gd name="connsiteY4" fmla="*/ 77590 h 78707"/>
                  <a:gd name="connsiteX5" fmla="*/ 0 w 458018"/>
                  <a:gd name="connsiteY5" fmla="*/ 67891 h 78707"/>
                  <a:gd name="connsiteX6" fmla="*/ 0 w 458018"/>
                  <a:gd name="connsiteY6" fmla="*/ 9699 h 78707"/>
                  <a:gd name="connsiteX0" fmla="*/ 0 w 458018"/>
                  <a:gd name="connsiteY0" fmla="*/ 9699 h 78707"/>
                  <a:gd name="connsiteX1" fmla="*/ 229009 w 458018"/>
                  <a:gd name="connsiteY1" fmla="*/ 0 h 78707"/>
                  <a:gd name="connsiteX2" fmla="*/ 458018 w 458018"/>
                  <a:gd name="connsiteY2" fmla="*/ 9699 h 78707"/>
                  <a:gd name="connsiteX3" fmla="*/ 229009 w 458018"/>
                  <a:gd name="connsiteY3" fmla="*/ 19398 h 78707"/>
                  <a:gd name="connsiteX4" fmla="*/ 0 w 458018"/>
                  <a:gd name="connsiteY4" fmla="*/ 9699 h 78707"/>
                  <a:gd name="connsiteX0" fmla="*/ 458018 w 458018"/>
                  <a:gd name="connsiteY0" fmla="*/ 9699 h 78707"/>
                  <a:gd name="connsiteX1" fmla="*/ 229009 w 458018"/>
                  <a:gd name="connsiteY1" fmla="*/ 19398 h 78707"/>
                  <a:gd name="connsiteX2" fmla="*/ 0 w 458018"/>
                  <a:gd name="connsiteY2" fmla="*/ 9699 h 78707"/>
                  <a:gd name="connsiteX3" fmla="*/ 229009 w 458018"/>
                  <a:gd name="connsiteY3" fmla="*/ 0 h 78707"/>
                  <a:gd name="connsiteX4" fmla="*/ 458018 w 458018"/>
                  <a:gd name="connsiteY4" fmla="*/ 9699 h 78707"/>
                  <a:gd name="connsiteX5" fmla="*/ 458018 w 458018"/>
                  <a:gd name="connsiteY5" fmla="*/ 67891 h 78707"/>
                  <a:gd name="connsiteX6" fmla="*/ 229009 w 458018"/>
                  <a:gd name="connsiteY6" fmla="*/ 77590 h 78707"/>
                  <a:gd name="connsiteX7" fmla="*/ 112576 w 458018"/>
                  <a:gd name="connsiteY7" fmla="*/ 42791 h 78707"/>
                  <a:gd name="connsiteX8" fmla="*/ 0 w 458018"/>
                  <a:gd name="connsiteY8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19398 h 78707"/>
                  <a:gd name="connsiteX2" fmla="*/ 471065 w 471065"/>
                  <a:gd name="connsiteY2" fmla="*/ 9699 h 78707"/>
                  <a:gd name="connsiteX3" fmla="*/ 471065 w 471065"/>
                  <a:gd name="connsiteY3" fmla="*/ 67891 h 78707"/>
                  <a:gd name="connsiteX4" fmla="*/ 242056 w 471065"/>
                  <a:gd name="connsiteY4" fmla="*/ 77590 h 78707"/>
                  <a:gd name="connsiteX5" fmla="*/ 0 w 471065"/>
                  <a:gd name="connsiteY5" fmla="*/ 14355 h 78707"/>
                  <a:gd name="connsiteX6" fmla="*/ 13047 w 471065"/>
                  <a:gd name="connsiteY6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0 h 78707"/>
                  <a:gd name="connsiteX2" fmla="*/ 471065 w 471065"/>
                  <a:gd name="connsiteY2" fmla="*/ 9699 h 78707"/>
                  <a:gd name="connsiteX3" fmla="*/ 242056 w 471065"/>
                  <a:gd name="connsiteY3" fmla="*/ 19398 h 78707"/>
                  <a:gd name="connsiteX4" fmla="*/ 13047 w 471065"/>
                  <a:gd name="connsiteY4" fmla="*/ 9699 h 78707"/>
                  <a:gd name="connsiteX0" fmla="*/ 471065 w 471065"/>
                  <a:gd name="connsiteY0" fmla="*/ 9699 h 78707"/>
                  <a:gd name="connsiteX1" fmla="*/ 242056 w 471065"/>
                  <a:gd name="connsiteY1" fmla="*/ 19398 h 78707"/>
                  <a:gd name="connsiteX2" fmla="*/ 13047 w 471065"/>
                  <a:gd name="connsiteY2" fmla="*/ 9699 h 78707"/>
                  <a:gd name="connsiteX3" fmla="*/ 242056 w 471065"/>
                  <a:gd name="connsiteY3" fmla="*/ 0 h 78707"/>
                  <a:gd name="connsiteX4" fmla="*/ 471065 w 471065"/>
                  <a:gd name="connsiteY4" fmla="*/ 9699 h 78707"/>
                  <a:gd name="connsiteX5" fmla="*/ 471065 w 471065"/>
                  <a:gd name="connsiteY5" fmla="*/ 67891 h 78707"/>
                  <a:gd name="connsiteX6" fmla="*/ 242056 w 471065"/>
                  <a:gd name="connsiteY6" fmla="*/ 77590 h 78707"/>
                  <a:gd name="connsiteX7" fmla="*/ 125623 w 471065"/>
                  <a:gd name="connsiteY7" fmla="*/ 42791 h 78707"/>
                  <a:gd name="connsiteX8" fmla="*/ 13047 w 471065"/>
                  <a:gd name="connsiteY8" fmla="*/ 9699 h 7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65" h="78707" stroke="0" extrusionOk="0">
                    <a:moveTo>
                      <a:pt x="13047" y="9699"/>
                    </a:moveTo>
                    <a:cubicBezTo>
                      <a:pt x="13047" y="15056"/>
                      <a:pt x="115578" y="19398"/>
                      <a:pt x="242056" y="19398"/>
                    </a:cubicBezTo>
                    <a:cubicBezTo>
                      <a:pt x="368534" y="19398"/>
                      <a:pt x="471065" y="15056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368534" y="77590"/>
                      <a:pt x="242056" y="77590"/>
                    </a:cubicBezTo>
                    <a:cubicBezTo>
                      <a:pt x="115578" y="77590"/>
                      <a:pt x="0" y="19712"/>
                      <a:pt x="0" y="14355"/>
                    </a:cubicBezTo>
                    <a:lnTo>
                      <a:pt x="13047" y="9699"/>
                    </a:lnTo>
                    <a:close/>
                  </a:path>
                  <a:path w="471065" h="78707" fill="lighten" stroke="0" extrusionOk="0">
                    <a:moveTo>
                      <a:pt x="13047" y="9699"/>
                    </a:move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lose/>
                  </a:path>
                  <a:path w="471065" h="78707" fill="none" extrusionOk="0">
                    <a:moveTo>
                      <a:pt x="471065" y="9699"/>
                    </a:move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299630" y="81773"/>
                      <a:pt x="242056" y="77590"/>
                    </a:cubicBezTo>
                    <a:cubicBezTo>
                      <a:pt x="184482" y="73407"/>
                      <a:pt x="125623" y="48148"/>
                      <a:pt x="125623" y="42791"/>
                    </a:cubicBezTo>
                    <a:cubicBezTo>
                      <a:pt x="125623" y="23394"/>
                      <a:pt x="13047" y="29096"/>
                      <a:pt x="13047" y="9699"/>
                    </a:cubicBez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30"/>
              <p:cNvSpPr/>
              <p:nvPr/>
            </p:nvSpPr>
            <p:spPr>
              <a:xfrm rot="317537">
                <a:off x="4814518" y="4604192"/>
                <a:ext cx="466169" cy="70326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60585"/>
                  <a:gd name="connsiteY0" fmla="*/ 9699 h 80393"/>
                  <a:gd name="connsiteX1" fmla="*/ 229009 w 460585"/>
                  <a:gd name="connsiteY1" fmla="*/ 19398 h 80393"/>
                  <a:gd name="connsiteX2" fmla="*/ 458018 w 460585"/>
                  <a:gd name="connsiteY2" fmla="*/ 9699 h 80393"/>
                  <a:gd name="connsiteX3" fmla="*/ 458018 w 460585"/>
                  <a:gd name="connsiteY3" fmla="*/ 67891 h 80393"/>
                  <a:gd name="connsiteX4" fmla="*/ 229009 w 460585"/>
                  <a:gd name="connsiteY4" fmla="*/ 77590 h 80393"/>
                  <a:gd name="connsiteX5" fmla="*/ 0 w 460585"/>
                  <a:gd name="connsiteY5" fmla="*/ 67891 h 80393"/>
                  <a:gd name="connsiteX6" fmla="*/ 0 w 460585"/>
                  <a:gd name="connsiteY6" fmla="*/ 9699 h 80393"/>
                  <a:gd name="connsiteX0" fmla="*/ 0 w 460585"/>
                  <a:gd name="connsiteY0" fmla="*/ 9699 h 80393"/>
                  <a:gd name="connsiteX1" fmla="*/ 229009 w 460585"/>
                  <a:gd name="connsiteY1" fmla="*/ 0 h 80393"/>
                  <a:gd name="connsiteX2" fmla="*/ 458018 w 460585"/>
                  <a:gd name="connsiteY2" fmla="*/ 9699 h 80393"/>
                  <a:gd name="connsiteX3" fmla="*/ 229009 w 460585"/>
                  <a:gd name="connsiteY3" fmla="*/ 19398 h 80393"/>
                  <a:gd name="connsiteX4" fmla="*/ 0 w 460585"/>
                  <a:gd name="connsiteY4" fmla="*/ 9699 h 80393"/>
                  <a:gd name="connsiteX0" fmla="*/ 458018 w 460585"/>
                  <a:gd name="connsiteY0" fmla="*/ 9699 h 80393"/>
                  <a:gd name="connsiteX1" fmla="*/ 229009 w 460585"/>
                  <a:gd name="connsiteY1" fmla="*/ 19398 h 80393"/>
                  <a:gd name="connsiteX2" fmla="*/ 0 w 460585"/>
                  <a:gd name="connsiteY2" fmla="*/ 9699 h 80393"/>
                  <a:gd name="connsiteX3" fmla="*/ 229009 w 460585"/>
                  <a:gd name="connsiteY3" fmla="*/ 0 h 80393"/>
                  <a:gd name="connsiteX4" fmla="*/ 458018 w 460585"/>
                  <a:gd name="connsiteY4" fmla="*/ 9699 h 80393"/>
                  <a:gd name="connsiteX5" fmla="*/ 460585 w 460585"/>
                  <a:gd name="connsiteY5" fmla="*/ 17292 h 80393"/>
                  <a:gd name="connsiteX6" fmla="*/ 229009 w 460585"/>
                  <a:gd name="connsiteY6" fmla="*/ 77590 h 80393"/>
                  <a:gd name="connsiteX7" fmla="*/ 0 w 460585"/>
                  <a:gd name="connsiteY7" fmla="*/ 67891 h 80393"/>
                  <a:gd name="connsiteX8" fmla="*/ 0 w 460585"/>
                  <a:gd name="connsiteY8" fmla="*/ 9699 h 80393"/>
                  <a:gd name="connsiteX0" fmla="*/ 0 w 460585"/>
                  <a:gd name="connsiteY0" fmla="*/ 9699 h 77590"/>
                  <a:gd name="connsiteX1" fmla="*/ 229009 w 460585"/>
                  <a:gd name="connsiteY1" fmla="*/ 19398 h 77590"/>
                  <a:gd name="connsiteX2" fmla="*/ 458018 w 460585"/>
                  <a:gd name="connsiteY2" fmla="*/ 9699 h 77590"/>
                  <a:gd name="connsiteX3" fmla="*/ 458018 w 460585"/>
                  <a:gd name="connsiteY3" fmla="*/ 67891 h 77590"/>
                  <a:gd name="connsiteX4" fmla="*/ 229009 w 460585"/>
                  <a:gd name="connsiteY4" fmla="*/ 77590 h 77590"/>
                  <a:gd name="connsiteX5" fmla="*/ 0 w 460585"/>
                  <a:gd name="connsiteY5" fmla="*/ 67891 h 77590"/>
                  <a:gd name="connsiteX6" fmla="*/ 0 w 460585"/>
                  <a:gd name="connsiteY6" fmla="*/ 9699 h 77590"/>
                  <a:gd name="connsiteX0" fmla="*/ 0 w 460585"/>
                  <a:gd name="connsiteY0" fmla="*/ 9699 h 77590"/>
                  <a:gd name="connsiteX1" fmla="*/ 229009 w 460585"/>
                  <a:gd name="connsiteY1" fmla="*/ 0 h 77590"/>
                  <a:gd name="connsiteX2" fmla="*/ 458018 w 460585"/>
                  <a:gd name="connsiteY2" fmla="*/ 9699 h 77590"/>
                  <a:gd name="connsiteX3" fmla="*/ 229009 w 460585"/>
                  <a:gd name="connsiteY3" fmla="*/ 19398 h 77590"/>
                  <a:gd name="connsiteX4" fmla="*/ 0 w 460585"/>
                  <a:gd name="connsiteY4" fmla="*/ 9699 h 77590"/>
                  <a:gd name="connsiteX0" fmla="*/ 458018 w 460585"/>
                  <a:gd name="connsiteY0" fmla="*/ 9699 h 77590"/>
                  <a:gd name="connsiteX1" fmla="*/ 229009 w 460585"/>
                  <a:gd name="connsiteY1" fmla="*/ 19398 h 77590"/>
                  <a:gd name="connsiteX2" fmla="*/ 0 w 460585"/>
                  <a:gd name="connsiteY2" fmla="*/ 9699 h 77590"/>
                  <a:gd name="connsiteX3" fmla="*/ 229009 w 460585"/>
                  <a:gd name="connsiteY3" fmla="*/ 0 h 77590"/>
                  <a:gd name="connsiteX4" fmla="*/ 458018 w 460585"/>
                  <a:gd name="connsiteY4" fmla="*/ 9699 h 77590"/>
                  <a:gd name="connsiteX5" fmla="*/ 460585 w 460585"/>
                  <a:gd name="connsiteY5" fmla="*/ 17292 h 77590"/>
                  <a:gd name="connsiteX6" fmla="*/ 228003 w 460585"/>
                  <a:gd name="connsiteY6" fmla="*/ 60835 h 77590"/>
                  <a:gd name="connsiteX7" fmla="*/ 0 w 460585"/>
                  <a:gd name="connsiteY7" fmla="*/ 67891 h 77590"/>
                  <a:gd name="connsiteX8" fmla="*/ 0 w 460585"/>
                  <a:gd name="connsiteY8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19398 h 77590"/>
                  <a:gd name="connsiteX2" fmla="*/ 458018 w 466169"/>
                  <a:gd name="connsiteY2" fmla="*/ 9699 h 77590"/>
                  <a:gd name="connsiteX3" fmla="*/ 466169 w 466169"/>
                  <a:gd name="connsiteY3" fmla="*/ 16957 h 77590"/>
                  <a:gd name="connsiteX4" fmla="*/ 229009 w 466169"/>
                  <a:gd name="connsiteY4" fmla="*/ 77590 h 77590"/>
                  <a:gd name="connsiteX5" fmla="*/ 0 w 466169"/>
                  <a:gd name="connsiteY5" fmla="*/ 67891 h 77590"/>
                  <a:gd name="connsiteX6" fmla="*/ 0 w 466169"/>
                  <a:gd name="connsiteY6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0 h 77590"/>
                  <a:gd name="connsiteX2" fmla="*/ 458018 w 466169"/>
                  <a:gd name="connsiteY2" fmla="*/ 9699 h 77590"/>
                  <a:gd name="connsiteX3" fmla="*/ 229009 w 466169"/>
                  <a:gd name="connsiteY3" fmla="*/ 19398 h 77590"/>
                  <a:gd name="connsiteX4" fmla="*/ 0 w 466169"/>
                  <a:gd name="connsiteY4" fmla="*/ 9699 h 77590"/>
                  <a:gd name="connsiteX0" fmla="*/ 458018 w 466169"/>
                  <a:gd name="connsiteY0" fmla="*/ 9699 h 77590"/>
                  <a:gd name="connsiteX1" fmla="*/ 229009 w 466169"/>
                  <a:gd name="connsiteY1" fmla="*/ 19398 h 77590"/>
                  <a:gd name="connsiteX2" fmla="*/ 0 w 466169"/>
                  <a:gd name="connsiteY2" fmla="*/ 9699 h 77590"/>
                  <a:gd name="connsiteX3" fmla="*/ 229009 w 466169"/>
                  <a:gd name="connsiteY3" fmla="*/ 0 h 77590"/>
                  <a:gd name="connsiteX4" fmla="*/ 458018 w 466169"/>
                  <a:gd name="connsiteY4" fmla="*/ 9699 h 77590"/>
                  <a:gd name="connsiteX5" fmla="*/ 460585 w 466169"/>
                  <a:gd name="connsiteY5" fmla="*/ 17292 h 77590"/>
                  <a:gd name="connsiteX6" fmla="*/ 228003 w 466169"/>
                  <a:gd name="connsiteY6" fmla="*/ 60835 h 77590"/>
                  <a:gd name="connsiteX7" fmla="*/ 0 w 466169"/>
                  <a:gd name="connsiteY7" fmla="*/ 67891 h 77590"/>
                  <a:gd name="connsiteX8" fmla="*/ 0 w 466169"/>
                  <a:gd name="connsiteY8" fmla="*/ 9699 h 77590"/>
                  <a:gd name="connsiteX0" fmla="*/ 0 w 466169"/>
                  <a:gd name="connsiteY0" fmla="*/ 9699 h 70326"/>
                  <a:gd name="connsiteX1" fmla="*/ 229009 w 466169"/>
                  <a:gd name="connsiteY1" fmla="*/ 19398 h 70326"/>
                  <a:gd name="connsiteX2" fmla="*/ 458018 w 466169"/>
                  <a:gd name="connsiteY2" fmla="*/ 9699 h 70326"/>
                  <a:gd name="connsiteX3" fmla="*/ 466169 w 466169"/>
                  <a:gd name="connsiteY3" fmla="*/ 16957 h 70326"/>
                  <a:gd name="connsiteX4" fmla="*/ 211583 w 466169"/>
                  <a:gd name="connsiteY4" fmla="*/ 67426 h 70326"/>
                  <a:gd name="connsiteX5" fmla="*/ 0 w 466169"/>
                  <a:gd name="connsiteY5" fmla="*/ 67891 h 70326"/>
                  <a:gd name="connsiteX6" fmla="*/ 0 w 466169"/>
                  <a:gd name="connsiteY6" fmla="*/ 9699 h 70326"/>
                  <a:gd name="connsiteX0" fmla="*/ 0 w 466169"/>
                  <a:gd name="connsiteY0" fmla="*/ 9699 h 70326"/>
                  <a:gd name="connsiteX1" fmla="*/ 229009 w 466169"/>
                  <a:gd name="connsiteY1" fmla="*/ 0 h 70326"/>
                  <a:gd name="connsiteX2" fmla="*/ 458018 w 466169"/>
                  <a:gd name="connsiteY2" fmla="*/ 9699 h 70326"/>
                  <a:gd name="connsiteX3" fmla="*/ 229009 w 466169"/>
                  <a:gd name="connsiteY3" fmla="*/ 19398 h 70326"/>
                  <a:gd name="connsiteX4" fmla="*/ 0 w 466169"/>
                  <a:gd name="connsiteY4" fmla="*/ 9699 h 70326"/>
                  <a:gd name="connsiteX0" fmla="*/ 458018 w 466169"/>
                  <a:gd name="connsiteY0" fmla="*/ 9699 h 70326"/>
                  <a:gd name="connsiteX1" fmla="*/ 229009 w 466169"/>
                  <a:gd name="connsiteY1" fmla="*/ 19398 h 70326"/>
                  <a:gd name="connsiteX2" fmla="*/ 0 w 466169"/>
                  <a:gd name="connsiteY2" fmla="*/ 9699 h 70326"/>
                  <a:gd name="connsiteX3" fmla="*/ 229009 w 466169"/>
                  <a:gd name="connsiteY3" fmla="*/ 0 h 70326"/>
                  <a:gd name="connsiteX4" fmla="*/ 458018 w 466169"/>
                  <a:gd name="connsiteY4" fmla="*/ 9699 h 70326"/>
                  <a:gd name="connsiteX5" fmla="*/ 460585 w 466169"/>
                  <a:gd name="connsiteY5" fmla="*/ 17292 h 70326"/>
                  <a:gd name="connsiteX6" fmla="*/ 228003 w 466169"/>
                  <a:gd name="connsiteY6" fmla="*/ 60835 h 70326"/>
                  <a:gd name="connsiteX7" fmla="*/ 0 w 466169"/>
                  <a:gd name="connsiteY7" fmla="*/ 67891 h 70326"/>
                  <a:gd name="connsiteX8" fmla="*/ 0 w 466169"/>
                  <a:gd name="connsiteY8" fmla="*/ 9699 h 7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169" h="70326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66169" y="16957"/>
                    </a:lnTo>
                    <a:cubicBezTo>
                      <a:pt x="466169" y="22314"/>
                      <a:pt x="338061" y="67426"/>
                      <a:pt x="211583" y="67426"/>
                    </a:cubicBezTo>
                    <a:cubicBezTo>
                      <a:pt x="85105" y="67426"/>
                      <a:pt x="0" y="73248"/>
                      <a:pt x="0" y="67891"/>
                    </a:cubicBezTo>
                    <a:lnTo>
                      <a:pt x="0" y="9699"/>
                    </a:lnTo>
                    <a:close/>
                  </a:path>
                  <a:path w="466169" h="70326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66169" h="70326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29096"/>
                      <a:pt x="460585" y="-2105"/>
                      <a:pt x="460585" y="17292"/>
                    </a:cubicBezTo>
                    <a:cubicBezTo>
                      <a:pt x="460585" y="22649"/>
                      <a:pt x="304767" y="52402"/>
                      <a:pt x="228003" y="60835"/>
                    </a:cubicBezTo>
                    <a:cubicBezTo>
                      <a:pt x="151239" y="69268"/>
                      <a:pt x="0" y="73248"/>
                      <a:pt x="0" y="678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n 31"/>
              <p:cNvSpPr/>
              <p:nvPr/>
            </p:nvSpPr>
            <p:spPr>
              <a:xfrm>
                <a:off x="4325350" y="4649002"/>
                <a:ext cx="458018" cy="68065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002"/>
                  <a:gd name="connsiteX1" fmla="*/ 229009 w 458018"/>
                  <a:gd name="connsiteY1" fmla="*/ 19398 h 78002"/>
                  <a:gd name="connsiteX2" fmla="*/ 458018 w 458018"/>
                  <a:gd name="connsiteY2" fmla="*/ 9699 h 78002"/>
                  <a:gd name="connsiteX3" fmla="*/ 458018 w 458018"/>
                  <a:gd name="connsiteY3" fmla="*/ 67891 h 78002"/>
                  <a:gd name="connsiteX4" fmla="*/ 229009 w 458018"/>
                  <a:gd name="connsiteY4" fmla="*/ 77590 h 78002"/>
                  <a:gd name="connsiteX5" fmla="*/ 0 w 458018"/>
                  <a:gd name="connsiteY5" fmla="*/ 67891 h 78002"/>
                  <a:gd name="connsiteX6" fmla="*/ 0 w 458018"/>
                  <a:gd name="connsiteY6" fmla="*/ 9699 h 78002"/>
                  <a:gd name="connsiteX0" fmla="*/ 0 w 458018"/>
                  <a:gd name="connsiteY0" fmla="*/ 9699 h 78002"/>
                  <a:gd name="connsiteX1" fmla="*/ 229009 w 458018"/>
                  <a:gd name="connsiteY1" fmla="*/ 0 h 78002"/>
                  <a:gd name="connsiteX2" fmla="*/ 458018 w 458018"/>
                  <a:gd name="connsiteY2" fmla="*/ 9699 h 78002"/>
                  <a:gd name="connsiteX3" fmla="*/ 229009 w 458018"/>
                  <a:gd name="connsiteY3" fmla="*/ 19398 h 78002"/>
                  <a:gd name="connsiteX4" fmla="*/ 0 w 458018"/>
                  <a:gd name="connsiteY4" fmla="*/ 9699 h 78002"/>
                  <a:gd name="connsiteX0" fmla="*/ 458018 w 458018"/>
                  <a:gd name="connsiteY0" fmla="*/ 9699 h 78002"/>
                  <a:gd name="connsiteX1" fmla="*/ 229009 w 458018"/>
                  <a:gd name="connsiteY1" fmla="*/ 19398 h 78002"/>
                  <a:gd name="connsiteX2" fmla="*/ 0 w 458018"/>
                  <a:gd name="connsiteY2" fmla="*/ 9699 h 78002"/>
                  <a:gd name="connsiteX3" fmla="*/ 229009 w 458018"/>
                  <a:gd name="connsiteY3" fmla="*/ 0 h 78002"/>
                  <a:gd name="connsiteX4" fmla="*/ 458018 w 458018"/>
                  <a:gd name="connsiteY4" fmla="*/ 9699 h 78002"/>
                  <a:gd name="connsiteX5" fmla="*/ 458018 w 458018"/>
                  <a:gd name="connsiteY5" fmla="*/ 55191 h 78002"/>
                  <a:gd name="connsiteX6" fmla="*/ 229009 w 458018"/>
                  <a:gd name="connsiteY6" fmla="*/ 77590 h 78002"/>
                  <a:gd name="connsiteX7" fmla="*/ 0 w 458018"/>
                  <a:gd name="connsiteY7" fmla="*/ 67891 h 78002"/>
                  <a:gd name="connsiteX8" fmla="*/ 0 w 458018"/>
                  <a:gd name="connsiteY8" fmla="*/ 9699 h 78002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551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0317"/>
                  <a:gd name="connsiteX1" fmla="*/ 229009 w 458018"/>
                  <a:gd name="connsiteY1" fmla="*/ 19398 h 70317"/>
                  <a:gd name="connsiteX2" fmla="*/ 458018 w 458018"/>
                  <a:gd name="connsiteY2" fmla="*/ 9699 h 70317"/>
                  <a:gd name="connsiteX3" fmla="*/ 458018 w 458018"/>
                  <a:gd name="connsiteY3" fmla="*/ 67891 h 70317"/>
                  <a:gd name="connsiteX4" fmla="*/ 229009 w 458018"/>
                  <a:gd name="connsiteY4" fmla="*/ 68065 h 70317"/>
                  <a:gd name="connsiteX5" fmla="*/ 0 w 458018"/>
                  <a:gd name="connsiteY5" fmla="*/ 55191 h 70317"/>
                  <a:gd name="connsiteX6" fmla="*/ 0 w 458018"/>
                  <a:gd name="connsiteY6" fmla="*/ 9699 h 70317"/>
                  <a:gd name="connsiteX0" fmla="*/ 0 w 458018"/>
                  <a:gd name="connsiteY0" fmla="*/ 9699 h 70317"/>
                  <a:gd name="connsiteX1" fmla="*/ 229009 w 458018"/>
                  <a:gd name="connsiteY1" fmla="*/ 0 h 70317"/>
                  <a:gd name="connsiteX2" fmla="*/ 458018 w 458018"/>
                  <a:gd name="connsiteY2" fmla="*/ 9699 h 70317"/>
                  <a:gd name="connsiteX3" fmla="*/ 229009 w 458018"/>
                  <a:gd name="connsiteY3" fmla="*/ 19398 h 70317"/>
                  <a:gd name="connsiteX4" fmla="*/ 0 w 458018"/>
                  <a:gd name="connsiteY4" fmla="*/ 9699 h 70317"/>
                  <a:gd name="connsiteX0" fmla="*/ 458018 w 458018"/>
                  <a:gd name="connsiteY0" fmla="*/ 9699 h 70317"/>
                  <a:gd name="connsiteX1" fmla="*/ 229009 w 458018"/>
                  <a:gd name="connsiteY1" fmla="*/ 19398 h 70317"/>
                  <a:gd name="connsiteX2" fmla="*/ 0 w 458018"/>
                  <a:gd name="connsiteY2" fmla="*/ 9699 h 70317"/>
                  <a:gd name="connsiteX3" fmla="*/ 229009 w 458018"/>
                  <a:gd name="connsiteY3" fmla="*/ 0 h 70317"/>
                  <a:gd name="connsiteX4" fmla="*/ 458018 w 458018"/>
                  <a:gd name="connsiteY4" fmla="*/ 9699 h 70317"/>
                  <a:gd name="connsiteX5" fmla="*/ 458018 w 458018"/>
                  <a:gd name="connsiteY5" fmla="*/ 55191 h 70317"/>
                  <a:gd name="connsiteX6" fmla="*/ 222659 w 458018"/>
                  <a:gd name="connsiteY6" fmla="*/ 64890 h 70317"/>
                  <a:gd name="connsiteX7" fmla="*/ 0 w 458018"/>
                  <a:gd name="connsiteY7" fmla="*/ 55191 h 70317"/>
                  <a:gd name="connsiteX8" fmla="*/ 0 w 458018"/>
                  <a:gd name="connsiteY8" fmla="*/ 9699 h 70317"/>
                  <a:gd name="connsiteX0" fmla="*/ 0 w 458018"/>
                  <a:gd name="connsiteY0" fmla="*/ 9699 h 68065"/>
                  <a:gd name="connsiteX1" fmla="*/ 229009 w 458018"/>
                  <a:gd name="connsiteY1" fmla="*/ 19398 h 68065"/>
                  <a:gd name="connsiteX2" fmla="*/ 458018 w 458018"/>
                  <a:gd name="connsiteY2" fmla="*/ 9699 h 68065"/>
                  <a:gd name="connsiteX3" fmla="*/ 458018 w 458018"/>
                  <a:gd name="connsiteY3" fmla="*/ 55191 h 68065"/>
                  <a:gd name="connsiteX4" fmla="*/ 229009 w 458018"/>
                  <a:gd name="connsiteY4" fmla="*/ 68065 h 68065"/>
                  <a:gd name="connsiteX5" fmla="*/ 0 w 458018"/>
                  <a:gd name="connsiteY5" fmla="*/ 55191 h 68065"/>
                  <a:gd name="connsiteX6" fmla="*/ 0 w 458018"/>
                  <a:gd name="connsiteY6" fmla="*/ 9699 h 68065"/>
                  <a:gd name="connsiteX0" fmla="*/ 0 w 458018"/>
                  <a:gd name="connsiteY0" fmla="*/ 9699 h 68065"/>
                  <a:gd name="connsiteX1" fmla="*/ 229009 w 458018"/>
                  <a:gd name="connsiteY1" fmla="*/ 0 h 68065"/>
                  <a:gd name="connsiteX2" fmla="*/ 458018 w 458018"/>
                  <a:gd name="connsiteY2" fmla="*/ 9699 h 68065"/>
                  <a:gd name="connsiteX3" fmla="*/ 229009 w 458018"/>
                  <a:gd name="connsiteY3" fmla="*/ 19398 h 68065"/>
                  <a:gd name="connsiteX4" fmla="*/ 0 w 458018"/>
                  <a:gd name="connsiteY4" fmla="*/ 9699 h 68065"/>
                  <a:gd name="connsiteX0" fmla="*/ 458018 w 458018"/>
                  <a:gd name="connsiteY0" fmla="*/ 9699 h 68065"/>
                  <a:gd name="connsiteX1" fmla="*/ 229009 w 458018"/>
                  <a:gd name="connsiteY1" fmla="*/ 19398 h 68065"/>
                  <a:gd name="connsiteX2" fmla="*/ 0 w 458018"/>
                  <a:gd name="connsiteY2" fmla="*/ 9699 h 68065"/>
                  <a:gd name="connsiteX3" fmla="*/ 229009 w 458018"/>
                  <a:gd name="connsiteY3" fmla="*/ 0 h 68065"/>
                  <a:gd name="connsiteX4" fmla="*/ 458018 w 458018"/>
                  <a:gd name="connsiteY4" fmla="*/ 9699 h 68065"/>
                  <a:gd name="connsiteX5" fmla="*/ 458018 w 458018"/>
                  <a:gd name="connsiteY5" fmla="*/ 55191 h 68065"/>
                  <a:gd name="connsiteX6" fmla="*/ 222659 w 458018"/>
                  <a:gd name="connsiteY6" fmla="*/ 64890 h 68065"/>
                  <a:gd name="connsiteX7" fmla="*/ 0 w 458018"/>
                  <a:gd name="connsiteY7" fmla="*/ 55191 h 68065"/>
                  <a:gd name="connsiteX8" fmla="*/ 0 w 458018"/>
                  <a:gd name="connsiteY8" fmla="*/ 9699 h 68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8" h="68065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355487" y="68065"/>
                      <a:pt x="229009" y="68065"/>
                    </a:cubicBezTo>
                    <a:cubicBezTo>
                      <a:pt x="102531" y="68065"/>
                      <a:pt x="0" y="60548"/>
                      <a:pt x="0" y="55191"/>
                    </a:cubicBezTo>
                    <a:lnTo>
                      <a:pt x="0" y="9699"/>
                    </a:lnTo>
                    <a:close/>
                  </a:path>
                  <a:path w="458018" h="68065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58018" h="68065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298995" y="64890"/>
                      <a:pt x="222659" y="64890"/>
                    </a:cubicBezTo>
                    <a:cubicBezTo>
                      <a:pt x="146323" y="64890"/>
                      <a:pt x="0" y="60548"/>
                      <a:pt x="0" y="551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 rot="2171720">
              <a:off x="4260398" y="2655686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 rot="409548">
              <a:off x="4126044" y="3010536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 rot="1475997">
              <a:off x="4359690" y="3215622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736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375" y="2057401"/>
            <a:ext cx="47815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n>
                  <a:solidFill>
                    <a:schemeClr val="tx1"/>
                  </a:solidFill>
                </a:ln>
                <a:solidFill>
                  <a:srgbClr val="008000"/>
                </a:solidFill>
              </a:rPr>
              <a:t>+100</a:t>
            </a:r>
            <a:endParaRPr lang="en-US" sz="15000" dirty="0">
              <a:ln>
                <a:solidFill>
                  <a:schemeClr val="tx1"/>
                </a:solidFill>
              </a:ln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0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326" y="2057401"/>
            <a:ext cx="4229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-100</a:t>
            </a:r>
            <a:endParaRPr lang="en-US" sz="15000" dirty="0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2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875" y="2057401"/>
            <a:ext cx="2114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±</a:t>
            </a:r>
            <a:r>
              <a:rPr lang="en-US" sz="150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sz="150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37521" y="2716482"/>
            <a:ext cx="2431059" cy="1516757"/>
            <a:chOff x="3811044" y="4519235"/>
            <a:chExt cx="1469643" cy="848784"/>
          </a:xfrm>
        </p:grpSpPr>
        <p:sp>
          <p:nvSpPr>
            <p:cNvPr id="12" name="Can 11"/>
            <p:cNvSpPr/>
            <p:nvPr/>
          </p:nvSpPr>
          <p:spPr>
            <a:xfrm>
              <a:off x="3811044" y="4519235"/>
              <a:ext cx="1460500" cy="848784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29"/>
            <p:cNvSpPr/>
            <p:nvPr/>
          </p:nvSpPr>
          <p:spPr>
            <a:xfrm rot="20976837">
              <a:off x="3948056" y="4616278"/>
              <a:ext cx="471065" cy="78707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8707"/>
                <a:gd name="connsiteX1" fmla="*/ 229009 w 458018"/>
                <a:gd name="connsiteY1" fmla="*/ 19398 h 78707"/>
                <a:gd name="connsiteX2" fmla="*/ 458018 w 458018"/>
                <a:gd name="connsiteY2" fmla="*/ 9699 h 78707"/>
                <a:gd name="connsiteX3" fmla="*/ 458018 w 458018"/>
                <a:gd name="connsiteY3" fmla="*/ 67891 h 78707"/>
                <a:gd name="connsiteX4" fmla="*/ 229009 w 458018"/>
                <a:gd name="connsiteY4" fmla="*/ 77590 h 78707"/>
                <a:gd name="connsiteX5" fmla="*/ 0 w 458018"/>
                <a:gd name="connsiteY5" fmla="*/ 67891 h 78707"/>
                <a:gd name="connsiteX6" fmla="*/ 0 w 458018"/>
                <a:gd name="connsiteY6" fmla="*/ 9699 h 78707"/>
                <a:gd name="connsiteX0" fmla="*/ 0 w 458018"/>
                <a:gd name="connsiteY0" fmla="*/ 9699 h 78707"/>
                <a:gd name="connsiteX1" fmla="*/ 229009 w 458018"/>
                <a:gd name="connsiteY1" fmla="*/ 0 h 78707"/>
                <a:gd name="connsiteX2" fmla="*/ 458018 w 458018"/>
                <a:gd name="connsiteY2" fmla="*/ 9699 h 78707"/>
                <a:gd name="connsiteX3" fmla="*/ 229009 w 458018"/>
                <a:gd name="connsiteY3" fmla="*/ 19398 h 78707"/>
                <a:gd name="connsiteX4" fmla="*/ 0 w 458018"/>
                <a:gd name="connsiteY4" fmla="*/ 9699 h 78707"/>
                <a:gd name="connsiteX0" fmla="*/ 458018 w 458018"/>
                <a:gd name="connsiteY0" fmla="*/ 9699 h 78707"/>
                <a:gd name="connsiteX1" fmla="*/ 229009 w 458018"/>
                <a:gd name="connsiteY1" fmla="*/ 19398 h 78707"/>
                <a:gd name="connsiteX2" fmla="*/ 0 w 458018"/>
                <a:gd name="connsiteY2" fmla="*/ 9699 h 78707"/>
                <a:gd name="connsiteX3" fmla="*/ 229009 w 458018"/>
                <a:gd name="connsiteY3" fmla="*/ 0 h 78707"/>
                <a:gd name="connsiteX4" fmla="*/ 458018 w 458018"/>
                <a:gd name="connsiteY4" fmla="*/ 9699 h 78707"/>
                <a:gd name="connsiteX5" fmla="*/ 458018 w 458018"/>
                <a:gd name="connsiteY5" fmla="*/ 67891 h 78707"/>
                <a:gd name="connsiteX6" fmla="*/ 229009 w 458018"/>
                <a:gd name="connsiteY6" fmla="*/ 77590 h 78707"/>
                <a:gd name="connsiteX7" fmla="*/ 112576 w 458018"/>
                <a:gd name="connsiteY7" fmla="*/ 42791 h 78707"/>
                <a:gd name="connsiteX8" fmla="*/ 0 w 458018"/>
                <a:gd name="connsiteY8" fmla="*/ 9699 h 78707"/>
                <a:gd name="connsiteX0" fmla="*/ 13047 w 471065"/>
                <a:gd name="connsiteY0" fmla="*/ 9699 h 78707"/>
                <a:gd name="connsiteX1" fmla="*/ 242056 w 471065"/>
                <a:gd name="connsiteY1" fmla="*/ 19398 h 78707"/>
                <a:gd name="connsiteX2" fmla="*/ 471065 w 471065"/>
                <a:gd name="connsiteY2" fmla="*/ 9699 h 78707"/>
                <a:gd name="connsiteX3" fmla="*/ 471065 w 471065"/>
                <a:gd name="connsiteY3" fmla="*/ 67891 h 78707"/>
                <a:gd name="connsiteX4" fmla="*/ 242056 w 471065"/>
                <a:gd name="connsiteY4" fmla="*/ 77590 h 78707"/>
                <a:gd name="connsiteX5" fmla="*/ 0 w 471065"/>
                <a:gd name="connsiteY5" fmla="*/ 14355 h 78707"/>
                <a:gd name="connsiteX6" fmla="*/ 13047 w 471065"/>
                <a:gd name="connsiteY6" fmla="*/ 9699 h 78707"/>
                <a:gd name="connsiteX0" fmla="*/ 13047 w 471065"/>
                <a:gd name="connsiteY0" fmla="*/ 9699 h 78707"/>
                <a:gd name="connsiteX1" fmla="*/ 242056 w 471065"/>
                <a:gd name="connsiteY1" fmla="*/ 0 h 78707"/>
                <a:gd name="connsiteX2" fmla="*/ 471065 w 471065"/>
                <a:gd name="connsiteY2" fmla="*/ 9699 h 78707"/>
                <a:gd name="connsiteX3" fmla="*/ 242056 w 471065"/>
                <a:gd name="connsiteY3" fmla="*/ 19398 h 78707"/>
                <a:gd name="connsiteX4" fmla="*/ 13047 w 471065"/>
                <a:gd name="connsiteY4" fmla="*/ 9699 h 78707"/>
                <a:gd name="connsiteX0" fmla="*/ 471065 w 471065"/>
                <a:gd name="connsiteY0" fmla="*/ 9699 h 78707"/>
                <a:gd name="connsiteX1" fmla="*/ 242056 w 471065"/>
                <a:gd name="connsiteY1" fmla="*/ 19398 h 78707"/>
                <a:gd name="connsiteX2" fmla="*/ 13047 w 471065"/>
                <a:gd name="connsiteY2" fmla="*/ 9699 h 78707"/>
                <a:gd name="connsiteX3" fmla="*/ 242056 w 471065"/>
                <a:gd name="connsiteY3" fmla="*/ 0 h 78707"/>
                <a:gd name="connsiteX4" fmla="*/ 471065 w 471065"/>
                <a:gd name="connsiteY4" fmla="*/ 9699 h 78707"/>
                <a:gd name="connsiteX5" fmla="*/ 471065 w 471065"/>
                <a:gd name="connsiteY5" fmla="*/ 67891 h 78707"/>
                <a:gd name="connsiteX6" fmla="*/ 242056 w 471065"/>
                <a:gd name="connsiteY6" fmla="*/ 77590 h 78707"/>
                <a:gd name="connsiteX7" fmla="*/ 125623 w 471065"/>
                <a:gd name="connsiteY7" fmla="*/ 42791 h 78707"/>
                <a:gd name="connsiteX8" fmla="*/ 13047 w 471065"/>
                <a:gd name="connsiteY8" fmla="*/ 9699 h 7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065" h="78707" stroke="0" extrusionOk="0">
                  <a:moveTo>
                    <a:pt x="13047" y="9699"/>
                  </a:moveTo>
                  <a:cubicBezTo>
                    <a:pt x="13047" y="15056"/>
                    <a:pt x="115578" y="19398"/>
                    <a:pt x="242056" y="19398"/>
                  </a:cubicBezTo>
                  <a:cubicBezTo>
                    <a:pt x="368534" y="19398"/>
                    <a:pt x="471065" y="15056"/>
                    <a:pt x="471065" y="9699"/>
                  </a:cubicBezTo>
                  <a:lnTo>
                    <a:pt x="471065" y="67891"/>
                  </a:lnTo>
                  <a:cubicBezTo>
                    <a:pt x="471065" y="73248"/>
                    <a:pt x="368534" y="77590"/>
                    <a:pt x="242056" y="77590"/>
                  </a:cubicBezTo>
                  <a:cubicBezTo>
                    <a:pt x="115578" y="77590"/>
                    <a:pt x="0" y="19712"/>
                    <a:pt x="0" y="14355"/>
                  </a:cubicBezTo>
                  <a:lnTo>
                    <a:pt x="13047" y="9699"/>
                  </a:lnTo>
                  <a:close/>
                </a:path>
                <a:path w="471065" h="78707" fill="lighten" stroke="0" extrusionOk="0">
                  <a:moveTo>
                    <a:pt x="13047" y="9699"/>
                  </a:moveTo>
                  <a:cubicBezTo>
                    <a:pt x="13047" y="4342"/>
                    <a:pt x="115578" y="0"/>
                    <a:pt x="242056" y="0"/>
                  </a:cubicBezTo>
                  <a:cubicBezTo>
                    <a:pt x="368534" y="0"/>
                    <a:pt x="471065" y="4342"/>
                    <a:pt x="471065" y="9699"/>
                  </a:cubicBezTo>
                  <a:cubicBezTo>
                    <a:pt x="471065" y="15056"/>
                    <a:pt x="368534" y="19398"/>
                    <a:pt x="242056" y="19398"/>
                  </a:cubicBezTo>
                  <a:cubicBezTo>
                    <a:pt x="115578" y="19398"/>
                    <a:pt x="13047" y="15056"/>
                    <a:pt x="13047" y="9699"/>
                  </a:cubicBezTo>
                  <a:close/>
                </a:path>
                <a:path w="471065" h="78707" fill="none" extrusionOk="0">
                  <a:moveTo>
                    <a:pt x="471065" y="9699"/>
                  </a:moveTo>
                  <a:cubicBezTo>
                    <a:pt x="471065" y="15056"/>
                    <a:pt x="368534" y="19398"/>
                    <a:pt x="242056" y="19398"/>
                  </a:cubicBezTo>
                  <a:cubicBezTo>
                    <a:pt x="115578" y="19398"/>
                    <a:pt x="13047" y="15056"/>
                    <a:pt x="13047" y="9699"/>
                  </a:cubicBezTo>
                  <a:cubicBezTo>
                    <a:pt x="13047" y="4342"/>
                    <a:pt x="115578" y="0"/>
                    <a:pt x="242056" y="0"/>
                  </a:cubicBezTo>
                  <a:cubicBezTo>
                    <a:pt x="368534" y="0"/>
                    <a:pt x="471065" y="4342"/>
                    <a:pt x="471065" y="9699"/>
                  </a:cubicBezTo>
                  <a:lnTo>
                    <a:pt x="471065" y="67891"/>
                  </a:lnTo>
                  <a:cubicBezTo>
                    <a:pt x="471065" y="73248"/>
                    <a:pt x="299630" y="81773"/>
                    <a:pt x="242056" y="77590"/>
                  </a:cubicBezTo>
                  <a:cubicBezTo>
                    <a:pt x="184482" y="73407"/>
                    <a:pt x="125623" y="48148"/>
                    <a:pt x="125623" y="42791"/>
                  </a:cubicBezTo>
                  <a:cubicBezTo>
                    <a:pt x="125623" y="23394"/>
                    <a:pt x="13047" y="29096"/>
                    <a:pt x="13047" y="9699"/>
                  </a:cubicBez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30"/>
            <p:cNvSpPr/>
            <p:nvPr/>
          </p:nvSpPr>
          <p:spPr>
            <a:xfrm rot="317537">
              <a:off x="4814518" y="4604192"/>
              <a:ext cx="466169" cy="70326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60585"/>
                <a:gd name="connsiteY0" fmla="*/ 9699 h 80393"/>
                <a:gd name="connsiteX1" fmla="*/ 229009 w 460585"/>
                <a:gd name="connsiteY1" fmla="*/ 19398 h 80393"/>
                <a:gd name="connsiteX2" fmla="*/ 458018 w 460585"/>
                <a:gd name="connsiteY2" fmla="*/ 9699 h 80393"/>
                <a:gd name="connsiteX3" fmla="*/ 458018 w 460585"/>
                <a:gd name="connsiteY3" fmla="*/ 67891 h 80393"/>
                <a:gd name="connsiteX4" fmla="*/ 229009 w 460585"/>
                <a:gd name="connsiteY4" fmla="*/ 77590 h 80393"/>
                <a:gd name="connsiteX5" fmla="*/ 0 w 460585"/>
                <a:gd name="connsiteY5" fmla="*/ 67891 h 80393"/>
                <a:gd name="connsiteX6" fmla="*/ 0 w 460585"/>
                <a:gd name="connsiteY6" fmla="*/ 9699 h 80393"/>
                <a:gd name="connsiteX0" fmla="*/ 0 w 460585"/>
                <a:gd name="connsiteY0" fmla="*/ 9699 h 80393"/>
                <a:gd name="connsiteX1" fmla="*/ 229009 w 460585"/>
                <a:gd name="connsiteY1" fmla="*/ 0 h 80393"/>
                <a:gd name="connsiteX2" fmla="*/ 458018 w 460585"/>
                <a:gd name="connsiteY2" fmla="*/ 9699 h 80393"/>
                <a:gd name="connsiteX3" fmla="*/ 229009 w 460585"/>
                <a:gd name="connsiteY3" fmla="*/ 19398 h 80393"/>
                <a:gd name="connsiteX4" fmla="*/ 0 w 460585"/>
                <a:gd name="connsiteY4" fmla="*/ 9699 h 80393"/>
                <a:gd name="connsiteX0" fmla="*/ 458018 w 460585"/>
                <a:gd name="connsiteY0" fmla="*/ 9699 h 80393"/>
                <a:gd name="connsiteX1" fmla="*/ 229009 w 460585"/>
                <a:gd name="connsiteY1" fmla="*/ 19398 h 80393"/>
                <a:gd name="connsiteX2" fmla="*/ 0 w 460585"/>
                <a:gd name="connsiteY2" fmla="*/ 9699 h 80393"/>
                <a:gd name="connsiteX3" fmla="*/ 229009 w 460585"/>
                <a:gd name="connsiteY3" fmla="*/ 0 h 80393"/>
                <a:gd name="connsiteX4" fmla="*/ 458018 w 460585"/>
                <a:gd name="connsiteY4" fmla="*/ 9699 h 80393"/>
                <a:gd name="connsiteX5" fmla="*/ 460585 w 460585"/>
                <a:gd name="connsiteY5" fmla="*/ 17292 h 80393"/>
                <a:gd name="connsiteX6" fmla="*/ 229009 w 460585"/>
                <a:gd name="connsiteY6" fmla="*/ 77590 h 80393"/>
                <a:gd name="connsiteX7" fmla="*/ 0 w 460585"/>
                <a:gd name="connsiteY7" fmla="*/ 67891 h 80393"/>
                <a:gd name="connsiteX8" fmla="*/ 0 w 460585"/>
                <a:gd name="connsiteY8" fmla="*/ 9699 h 80393"/>
                <a:gd name="connsiteX0" fmla="*/ 0 w 460585"/>
                <a:gd name="connsiteY0" fmla="*/ 9699 h 77590"/>
                <a:gd name="connsiteX1" fmla="*/ 229009 w 460585"/>
                <a:gd name="connsiteY1" fmla="*/ 19398 h 77590"/>
                <a:gd name="connsiteX2" fmla="*/ 458018 w 460585"/>
                <a:gd name="connsiteY2" fmla="*/ 9699 h 77590"/>
                <a:gd name="connsiteX3" fmla="*/ 458018 w 460585"/>
                <a:gd name="connsiteY3" fmla="*/ 67891 h 77590"/>
                <a:gd name="connsiteX4" fmla="*/ 229009 w 460585"/>
                <a:gd name="connsiteY4" fmla="*/ 77590 h 77590"/>
                <a:gd name="connsiteX5" fmla="*/ 0 w 460585"/>
                <a:gd name="connsiteY5" fmla="*/ 67891 h 77590"/>
                <a:gd name="connsiteX6" fmla="*/ 0 w 460585"/>
                <a:gd name="connsiteY6" fmla="*/ 9699 h 77590"/>
                <a:gd name="connsiteX0" fmla="*/ 0 w 460585"/>
                <a:gd name="connsiteY0" fmla="*/ 9699 h 77590"/>
                <a:gd name="connsiteX1" fmla="*/ 229009 w 460585"/>
                <a:gd name="connsiteY1" fmla="*/ 0 h 77590"/>
                <a:gd name="connsiteX2" fmla="*/ 458018 w 460585"/>
                <a:gd name="connsiteY2" fmla="*/ 9699 h 77590"/>
                <a:gd name="connsiteX3" fmla="*/ 229009 w 460585"/>
                <a:gd name="connsiteY3" fmla="*/ 19398 h 77590"/>
                <a:gd name="connsiteX4" fmla="*/ 0 w 460585"/>
                <a:gd name="connsiteY4" fmla="*/ 9699 h 77590"/>
                <a:gd name="connsiteX0" fmla="*/ 458018 w 460585"/>
                <a:gd name="connsiteY0" fmla="*/ 9699 h 77590"/>
                <a:gd name="connsiteX1" fmla="*/ 229009 w 460585"/>
                <a:gd name="connsiteY1" fmla="*/ 19398 h 77590"/>
                <a:gd name="connsiteX2" fmla="*/ 0 w 460585"/>
                <a:gd name="connsiteY2" fmla="*/ 9699 h 77590"/>
                <a:gd name="connsiteX3" fmla="*/ 229009 w 460585"/>
                <a:gd name="connsiteY3" fmla="*/ 0 h 77590"/>
                <a:gd name="connsiteX4" fmla="*/ 458018 w 460585"/>
                <a:gd name="connsiteY4" fmla="*/ 9699 h 77590"/>
                <a:gd name="connsiteX5" fmla="*/ 460585 w 460585"/>
                <a:gd name="connsiteY5" fmla="*/ 17292 h 77590"/>
                <a:gd name="connsiteX6" fmla="*/ 228003 w 460585"/>
                <a:gd name="connsiteY6" fmla="*/ 60835 h 77590"/>
                <a:gd name="connsiteX7" fmla="*/ 0 w 460585"/>
                <a:gd name="connsiteY7" fmla="*/ 67891 h 77590"/>
                <a:gd name="connsiteX8" fmla="*/ 0 w 460585"/>
                <a:gd name="connsiteY8" fmla="*/ 9699 h 77590"/>
                <a:gd name="connsiteX0" fmla="*/ 0 w 466169"/>
                <a:gd name="connsiteY0" fmla="*/ 9699 h 77590"/>
                <a:gd name="connsiteX1" fmla="*/ 229009 w 466169"/>
                <a:gd name="connsiteY1" fmla="*/ 19398 h 77590"/>
                <a:gd name="connsiteX2" fmla="*/ 458018 w 466169"/>
                <a:gd name="connsiteY2" fmla="*/ 9699 h 77590"/>
                <a:gd name="connsiteX3" fmla="*/ 466169 w 466169"/>
                <a:gd name="connsiteY3" fmla="*/ 16957 h 77590"/>
                <a:gd name="connsiteX4" fmla="*/ 229009 w 466169"/>
                <a:gd name="connsiteY4" fmla="*/ 77590 h 77590"/>
                <a:gd name="connsiteX5" fmla="*/ 0 w 466169"/>
                <a:gd name="connsiteY5" fmla="*/ 67891 h 77590"/>
                <a:gd name="connsiteX6" fmla="*/ 0 w 466169"/>
                <a:gd name="connsiteY6" fmla="*/ 9699 h 77590"/>
                <a:gd name="connsiteX0" fmla="*/ 0 w 466169"/>
                <a:gd name="connsiteY0" fmla="*/ 9699 h 77590"/>
                <a:gd name="connsiteX1" fmla="*/ 229009 w 466169"/>
                <a:gd name="connsiteY1" fmla="*/ 0 h 77590"/>
                <a:gd name="connsiteX2" fmla="*/ 458018 w 466169"/>
                <a:gd name="connsiteY2" fmla="*/ 9699 h 77590"/>
                <a:gd name="connsiteX3" fmla="*/ 229009 w 466169"/>
                <a:gd name="connsiteY3" fmla="*/ 19398 h 77590"/>
                <a:gd name="connsiteX4" fmla="*/ 0 w 466169"/>
                <a:gd name="connsiteY4" fmla="*/ 9699 h 77590"/>
                <a:gd name="connsiteX0" fmla="*/ 458018 w 466169"/>
                <a:gd name="connsiteY0" fmla="*/ 9699 h 77590"/>
                <a:gd name="connsiteX1" fmla="*/ 229009 w 466169"/>
                <a:gd name="connsiteY1" fmla="*/ 19398 h 77590"/>
                <a:gd name="connsiteX2" fmla="*/ 0 w 466169"/>
                <a:gd name="connsiteY2" fmla="*/ 9699 h 77590"/>
                <a:gd name="connsiteX3" fmla="*/ 229009 w 466169"/>
                <a:gd name="connsiteY3" fmla="*/ 0 h 77590"/>
                <a:gd name="connsiteX4" fmla="*/ 458018 w 466169"/>
                <a:gd name="connsiteY4" fmla="*/ 9699 h 77590"/>
                <a:gd name="connsiteX5" fmla="*/ 460585 w 466169"/>
                <a:gd name="connsiteY5" fmla="*/ 17292 h 77590"/>
                <a:gd name="connsiteX6" fmla="*/ 228003 w 466169"/>
                <a:gd name="connsiteY6" fmla="*/ 60835 h 77590"/>
                <a:gd name="connsiteX7" fmla="*/ 0 w 466169"/>
                <a:gd name="connsiteY7" fmla="*/ 67891 h 77590"/>
                <a:gd name="connsiteX8" fmla="*/ 0 w 466169"/>
                <a:gd name="connsiteY8" fmla="*/ 9699 h 77590"/>
                <a:gd name="connsiteX0" fmla="*/ 0 w 466169"/>
                <a:gd name="connsiteY0" fmla="*/ 9699 h 70326"/>
                <a:gd name="connsiteX1" fmla="*/ 229009 w 466169"/>
                <a:gd name="connsiteY1" fmla="*/ 19398 h 70326"/>
                <a:gd name="connsiteX2" fmla="*/ 458018 w 466169"/>
                <a:gd name="connsiteY2" fmla="*/ 9699 h 70326"/>
                <a:gd name="connsiteX3" fmla="*/ 466169 w 466169"/>
                <a:gd name="connsiteY3" fmla="*/ 16957 h 70326"/>
                <a:gd name="connsiteX4" fmla="*/ 211583 w 466169"/>
                <a:gd name="connsiteY4" fmla="*/ 67426 h 70326"/>
                <a:gd name="connsiteX5" fmla="*/ 0 w 466169"/>
                <a:gd name="connsiteY5" fmla="*/ 67891 h 70326"/>
                <a:gd name="connsiteX6" fmla="*/ 0 w 466169"/>
                <a:gd name="connsiteY6" fmla="*/ 9699 h 70326"/>
                <a:gd name="connsiteX0" fmla="*/ 0 w 466169"/>
                <a:gd name="connsiteY0" fmla="*/ 9699 h 70326"/>
                <a:gd name="connsiteX1" fmla="*/ 229009 w 466169"/>
                <a:gd name="connsiteY1" fmla="*/ 0 h 70326"/>
                <a:gd name="connsiteX2" fmla="*/ 458018 w 466169"/>
                <a:gd name="connsiteY2" fmla="*/ 9699 h 70326"/>
                <a:gd name="connsiteX3" fmla="*/ 229009 w 466169"/>
                <a:gd name="connsiteY3" fmla="*/ 19398 h 70326"/>
                <a:gd name="connsiteX4" fmla="*/ 0 w 466169"/>
                <a:gd name="connsiteY4" fmla="*/ 9699 h 70326"/>
                <a:gd name="connsiteX0" fmla="*/ 458018 w 466169"/>
                <a:gd name="connsiteY0" fmla="*/ 9699 h 70326"/>
                <a:gd name="connsiteX1" fmla="*/ 229009 w 466169"/>
                <a:gd name="connsiteY1" fmla="*/ 19398 h 70326"/>
                <a:gd name="connsiteX2" fmla="*/ 0 w 466169"/>
                <a:gd name="connsiteY2" fmla="*/ 9699 h 70326"/>
                <a:gd name="connsiteX3" fmla="*/ 229009 w 466169"/>
                <a:gd name="connsiteY3" fmla="*/ 0 h 70326"/>
                <a:gd name="connsiteX4" fmla="*/ 458018 w 466169"/>
                <a:gd name="connsiteY4" fmla="*/ 9699 h 70326"/>
                <a:gd name="connsiteX5" fmla="*/ 460585 w 466169"/>
                <a:gd name="connsiteY5" fmla="*/ 17292 h 70326"/>
                <a:gd name="connsiteX6" fmla="*/ 228003 w 466169"/>
                <a:gd name="connsiteY6" fmla="*/ 60835 h 70326"/>
                <a:gd name="connsiteX7" fmla="*/ 0 w 466169"/>
                <a:gd name="connsiteY7" fmla="*/ 67891 h 70326"/>
                <a:gd name="connsiteX8" fmla="*/ 0 w 466169"/>
                <a:gd name="connsiteY8" fmla="*/ 9699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169" h="70326" stroke="0" extrusionOk="0">
                  <a:moveTo>
                    <a:pt x="0" y="9699"/>
                  </a:moveTo>
                  <a:cubicBezTo>
                    <a:pt x="0" y="15056"/>
                    <a:pt x="102531" y="19398"/>
                    <a:pt x="229009" y="19398"/>
                  </a:cubicBezTo>
                  <a:cubicBezTo>
                    <a:pt x="355487" y="19398"/>
                    <a:pt x="458018" y="15056"/>
                    <a:pt x="458018" y="9699"/>
                  </a:cubicBezTo>
                  <a:lnTo>
                    <a:pt x="466169" y="16957"/>
                  </a:lnTo>
                  <a:cubicBezTo>
                    <a:pt x="466169" y="22314"/>
                    <a:pt x="338061" y="67426"/>
                    <a:pt x="211583" y="67426"/>
                  </a:cubicBezTo>
                  <a:cubicBezTo>
                    <a:pt x="85105" y="67426"/>
                    <a:pt x="0" y="73248"/>
                    <a:pt x="0" y="67891"/>
                  </a:cubicBezTo>
                  <a:lnTo>
                    <a:pt x="0" y="9699"/>
                  </a:lnTo>
                  <a:close/>
                </a:path>
                <a:path w="466169" h="70326" fill="lighten" stroke="0" extrusionOk="0">
                  <a:moveTo>
                    <a:pt x="0" y="9699"/>
                  </a:move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lose/>
                </a:path>
                <a:path w="466169" h="70326" fill="none" extrusionOk="0">
                  <a:moveTo>
                    <a:pt x="458018" y="9699"/>
                  </a:move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29096"/>
                    <a:pt x="460585" y="-2105"/>
                    <a:pt x="460585" y="17292"/>
                  </a:cubicBezTo>
                  <a:cubicBezTo>
                    <a:pt x="460585" y="22649"/>
                    <a:pt x="304767" y="52402"/>
                    <a:pt x="228003" y="60835"/>
                  </a:cubicBezTo>
                  <a:cubicBezTo>
                    <a:pt x="151239" y="69268"/>
                    <a:pt x="0" y="73248"/>
                    <a:pt x="0" y="67891"/>
                  </a:cubicBezTo>
                  <a:lnTo>
                    <a:pt x="0" y="9699"/>
                  </a:ln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31"/>
            <p:cNvSpPr/>
            <p:nvPr/>
          </p:nvSpPr>
          <p:spPr>
            <a:xfrm>
              <a:off x="4325350" y="4649002"/>
              <a:ext cx="458018" cy="68065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8002"/>
                <a:gd name="connsiteX1" fmla="*/ 229009 w 458018"/>
                <a:gd name="connsiteY1" fmla="*/ 19398 h 78002"/>
                <a:gd name="connsiteX2" fmla="*/ 458018 w 458018"/>
                <a:gd name="connsiteY2" fmla="*/ 9699 h 78002"/>
                <a:gd name="connsiteX3" fmla="*/ 458018 w 458018"/>
                <a:gd name="connsiteY3" fmla="*/ 67891 h 78002"/>
                <a:gd name="connsiteX4" fmla="*/ 229009 w 458018"/>
                <a:gd name="connsiteY4" fmla="*/ 77590 h 78002"/>
                <a:gd name="connsiteX5" fmla="*/ 0 w 458018"/>
                <a:gd name="connsiteY5" fmla="*/ 67891 h 78002"/>
                <a:gd name="connsiteX6" fmla="*/ 0 w 458018"/>
                <a:gd name="connsiteY6" fmla="*/ 9699 h 78002"/>
                <a:gd name="connsiteX0" fmla="*/ 0 w 458018"/>
                <a:gd name="connsiteY0" fmla="*/ 9699 h 78002"/>
                <a:gd name="connsiteX1" fmla="*/ 229009 w 458018"/>
                <a:gd name="connsiteY1" fmla="*/ 0 h 78002"/>
                <a:gd name="connsiteX2" fmla="*/ 458018 w 458018"/>
                <a:gd name="connsiteY2" fmla="*/ 9699 h 78002"/>
                <a:gd name="connsiteX3" fmla="*/ 229009 w 458018"/>
                <a:gd name="connsiteY3" fmla="*/ 19398 h 78002"/>
                <a:gd name="connsiteX4" fmla="*/ 0 w 458018"/>
                <a:gd name="connsiteY4" fmla="*/ 9699 h 78002"/>
                <a:gd name="connsiteX0" fmla="*/ 458018 w 458018"/>
                <a:gd name="connsiteY0" fmla="*/ 9699 h 78002"/>
                <a:gd name="connsiteX1" fmla="*/ 229009 w 458018"/>
                <a:gd name="connsiteY1" fmla="*/ 19398 h 78002"/>
                <a:gd name="connsiteX2" fmla="*/ 0 w 458018"/>
                <a:gd name="connsiteY2" fmla="*/ 9699 h 78002"/>
                <a:gd name="connsiteX3" fmla="*/ 229009 w 458018"/>
                <a:gd name="connsiteY3" fmla="*/ 0 h 78002"/>
                <a:gd name="connsiteX4" fmla="*/ 458018 w 458018"/>
                <a:gd name="connsiteY4" fmla="*/ 9699 h 78002"/>
                <a:gd name="connsiteX5" fmla="*/ 458018 w 458018"/>
                <a:gd name="connsiteY5" fmla="*/ 55191 h 78002"/>
                <a:gd name="connsiteX6" fmla="*/ 229009 w 458018"/>
                <a:gd name="connsiteY6" fmla="*/ 77590 h 78002"/>
                <a:gd name="connsiteX7" fmla="*/ 0 w 458018"/>
                <a:gd name="connsiteY7" fmla="*/ 67891 h 78002"/>
                <a:gd name="connsiteX8" fmla="*/ 0 w 458018"/>
                <a:gd name="connsiteY8" fmla="*/ 9699 h 78002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55191 h 77590"/>
                <a:gd name="connsiteX8" fmla="*/ 0 w 458018"/>
                <a:gd name="connsiteY8" fmla="*/ 9699 h 77590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551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55191 h 77590"/>
                <a:gd name="connsiteX8" fmla="*/ 0 w 458018"/>
                <a:gd name="connsiteY8" fmla="*/ 9699 h 77590"/>
                <a:gd name="connsiteX0" fmla="*/ 0 w 458018"/>
                <a:gd name="connsiteY0" fmla="*/ 9699 h 70317"/>
                <a:gd name="connsiteX1" fmla="*/ 229009 w 458018"/>
                <a:gd name="connsiteY1" fmla="*/ 19398 h 70317"/>
                <a:gd name="connsiteX2" fmla="*/ 458018 w 458018"/>
                <a:gd name="connsiteY2" fmla="*/ 9699 h 70317"/>
                <a:gd name="connsiteX3" fmla="*/ 458018 w 458018"/>
                <a:gd name="connsiteY3" fmla="*/ 67891 h 70317"/>
                <a:gd name="connsiteX4" fmla="*/ 229009 w 458018"/>
                <a:gd name="connsiteY4" fmla="*/ 68065 h 70317"/>
                <a:gd name="connsiteX5" fmla="*/ 0 w 458018"/>
                <a:gd name="connsiteY5" fmla="*/ 55191 h 70317"/>
                <a:gd name="connsiteX6" fmla="*/ 0 w 458018"/>
                <a:gd name="connsiteY6" fmla="*/ 9699 h 70317"/>
                <a:gd name="connsiteX0" fmla="*/ 0 w 458018"/>
                <a:gd name="connsiteY0" fmla="*/ 9699 h 70317"/>
                <a:gd name="connsiteX1" fmla="*/ 229009 w 458018"/>
                <a:gd name="connsiteY1" fmla="*/ 0 h 70317"/>
                <a:gd name="connsiteX2" fmla="*/ 458018 w 458018"/>
                <a:gd name="connsiteY2" fmla="*/ 9699 h 70317"/>
                <a:gd name="connsiteX3" fmla="*/ 229009 w 458018"/>
                <a:gd name="connsiteY3" fmla="*/ 19398 h 70317"/>
                <a:gd name="connsiteX4" fmla="*/ 0 w 458018"/>
                <a:gd name="connsiteY4" fmla="*/ 9699 h 70317"/>
                <a:gd name="connsiteX0" fmla="*/ 458018 w 458018"/>
                <a:gd name="connsiteY0" fmla="*/ 9699 h 70317"/>
                <a:gd name="connsiteX1" fmla="*/ 229009 w 458018"/>
                <a:gd name="connsiteY1" fmla="*/ 19398 h 70317"/>
                <a:gd name="connsiteX2" fmla="*/ 0 w 458018"/>
                <a:gd name="connsiteY2" fmla="*/ 9699 h 70317"/>
                <a:gd name="connsiteX3" fmla="*/ 229009 w 458018"/>
                <a:gd name="connsiteY3" fmla="*/ 0 h 70317"/>
                <a:gd name="connsiteX4" fmla="*/ 458018 w 458018"/>
                <a:gd name="connsiteY4" fmla="*/ 9699 h 70317"/>
                <a:gd name="connsiteX5" fmla="*/ 458018 w 458018"/>
                <a:gd name="connsiteY5" fmla="*/ 55191 h 70317"/>
                <a:gd name="connsiteX6" fmla="*/ 222659 w 458018"/>
                <a:gd name="connsiteY6" fmla="*/ 64890 h 70317"/>
                <a:gd name="connsiteX7" fmla="*/ 0 w 458018"/>
                <a:gd name="connsiteY7" fmla="*/ 55191 h 70317"/>
                <a:gd name="connsiteX8" fmla="*/ 0 w 458018"/>
                <a:gd name="connsiteY8" fmla="*/ 9699 h 70317"/>
                <a:gd name="connsiteX0" fmla="*/ 0 w 458018"/>
                <a:gd name="connsiteY0" fmla="*/ 9699 h 68065"/>
                <a:gd name="connsiteX1" fmla="*/ 229009 w 458018"/>
                <a:gd name="connsiteY1" fmla="*/ 19398 h 68065"/>
                <a:gd name="connsiteX2" fmla="*/ 458018 w 458018"/>
                <a:gd name="connsiteY2" fmla="*/ 9699 h 68065"/>
                <a:gd name="connsiteX3" fmla="*/ 458018 w 458018"/>
                <a:gd name="connsiteY3" fmla="*/ 55191 h 68065"/>
                <a:gd name="connsiteX4" fmla="*/ 229009 w 458018"/>
                <a:gd name="connsiteY4" fmla="*/ 68065 h 68065"/>
                <a:gd name="connsiteX5" fmla="*/ 0 w 458018"/>
                <a:gd name="connsiteY5" fmla="*/ 55191 h 68065"/>
                <a:gd name="connsiteX6" fmla="*/ 0 w 458018"/>
                <a:gd name="connsiteY6" fmla="*/ 9699 h 68065"/>
                <a:gd name="connsiteX0" fmla="*/ 0 w 458018"/>
                <a:gd name="connsiteY0" fmla="*/ 9699 h 68065"/>
                <a:gd name="connsiteX1" fmla="*/ 229009 w 458018"/>
                <a:gd name="connsiteY1" fmla="*/ 0 h 68065"/>
                <a:gd name="connsiteX2" fmla="*/ 458018 w 458018"/>
                <a:gd name="connsiteY2" fmla="*/ 9699 h 68065"/>
                <a:gd name="connsiteX3" fmla="*/ 229009 w 458018"/>
                <a:gd name="connsiteY3" fmla="*/ 19398 h 68065"/>
                <a:gd name="connsiteX4" fmla="*/ 0 w 458018"/>
                <a:gd name="connsiteY4" fmla="*/ 9699 h 68065"/>
                <a:gd name="connsiteX0" fmla="*/ 458018 w 458018"/>
                <a:gd name="connsiteY0" fmla="*/ 9699 h 68065"/>
                <a:gd name="connsiteX1" fmla="*/ 229009 w 458018"/>
                <a:gd name="connsiteY1" fmla="*/ 19398 h 68065"/>
                <a:gd name="connsiteX2" fmla="*/ 0 w 458018"/>
                <a:gd name="connsiteY2" fmla="*/ 9699 h 68065"/>
                <a:gd name="connsiteX3" fmla="*/ 229009 w 458018"/>
                <a:gd name="connsiteY3" fmla="*/ 0 h 68065"/>
                <a:gd name="connsiteX4" fmla="*/ 458018 w 458018"/>
                <a:gd name="connsiteY4" fmla="*/ 9699 h 68065"/>
                <a:gd name="connsiteX5" fmla="*/ 458018 w 458018"/>
                <a:gd name="connsiteY5" fmla="*/ 55191 h 68065"/>
                <a:gd name="connsiteX6" fmla="*/ 222659 w 458018"/>
                <a:gd name="connsiteY6" fmla="*/ 64890 h 68065"/>
                <a:gd name="connsiteX7" fmla="*/ 0 w 458018"/>
                <a:gd name="connsiteY7" fmla="*/ 55191 h 68065"/>
                <a:gd name="connsiteX8" fmla="*/ 0 w 458018"/>
                <a:gd name="connsiteY8" fmla="*/ 9699 h 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018" h="68065" stroke="0" extrusionOk="0">
                  <a:moveTo>
                    <a:pt x="0" y="9699"/>
                  </a:moveTo>
                  <a:cubicBezTo>
                    <a:pt x="0" y="15056"/>
                    <a:pt x="102531" y="19398"/>
                    <a:pt x="229009" y="19398"/>
                  </a:cubicBezTo>
                  <a:cubicBezTo>
                    <a:pt x="355487" y="19398"/>
                    <a:pt x="458018" y="15056"/>
                    <a:pt x="458018" y="9699"/>
                  </a:cubicBezTo>
                  <a:lnTo>
                    <a:pt x="458018" y="55191"/>
                  </a:lnTo>
                  <a:cubicBezTo>
                    <a:pt x="458018" y="60548"/>
                    <a:pt x="355487" y="68065"/>
                    <a:pt x="229009" y="68065"/>
                  </a:cubicBezTo>
                  <a:cubicBezTo>
                    <a:pt x="102531" y="68065"/>
                    <a:pt x="0" y="60548"/>
                    <a:pt x="0" y="55191"/>
                  </a:cubicBezTo>
                  <a:lnTo>
                    <a:pt x="0" y="9699"/>
                  </a:lnTo>
                  <a:close/>
                </a:path>
                <a:path w="458018" h="68065" fill="lighten" stroke="0" extrusionOk="0">
                  <a:moveTo>
                    <a:pt x="0" y="9699"/>
                  </a:move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lose/>
                </a:path>
                <a:path w="458018" h="68065" fill="none" extrusionOk="0">
                  <a:moveTo>
                    <a:pt x="458018" y="9699"/>
                  </a:move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lnTo>
                    <a:pt x="458018" y="55191"/>
                  </a:lnTo>
                  <a:cubicBezTo>
                    <a:pt x="458018" y="60548"/>
                    <a:pt x="298995" y="64890"/>
                    <a:pt x="222659" y="64890"/>
                  </a:cubicBezTo>
                  <a:cubicBezTo>
                    <a:pt x="146323" y="64890"/>
                    <a:pt x="0" y="60548"/>
                    <a:pt x="0" y="55191"/>
                  </a:cubicBezTo>
                  <a:lnTo>
                    <a:pt x="0" y="9699"/>
                  </a:ln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0800000">
            <a:off x="2308165" y="2709241"/>
            <a:ext cx="2431059" cy="3557083"/>
            <a:chOff x="4182853" y="2742803"/>
            <a:chExt cx="848803" cy="1225238"/>
          </a:xfrm>
        </p:grpSpPr>
        <p:grpSp>
          <p:nvGrpSpPr>
            <p:cNvPr id="18" name="Group 7"/>
            <p:cNvGrpSpPr/>
            <p:nvPr/>
          </p:nvGrpSpPr>
          <p:grpSpPr>
            <a:xfrm>
              <a:off x="4182853" y="3445594"/>
              <a:ext cx="848803" cy="522447"/>
              <a:chOff x="3811044" y="4519235"/>
              <a:chExt cx="1469643" cy="848784"/>
            </a:xfrm>
          </p:grpSpPr>
          <p:sp>
            <p:nvSpPr>
              <p:cNvPr id="24" name="Can 23"/>
              <p:cNvSpPr/>
              <p:nvPr/>
            </p:nvSpPr>
            <p:spPr>
              <a:xfrm>
                <a:off x="3811044" y="4519235"/>
                <a:ext cx="1460500" cy="848784"/>
              </a:xfrm>
              <a:prstGeom prst="can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9"/>
              <p:cNvSpPr/>
              <p:nvPr/>
            </p:nvSpPr>
            <p:spPr>
              <a:xfrm rot="20976837">
                <a:off x="3948056" y="4616278"/>
                <a:ext cx="471065" cy="78707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707"/>
                  <a:gd name="connsiteX1" fmla="*/ 229009 w 458018"/>
                  <a:gd name="connsiteY1" fmla="*/ 19398 h 78707"/>
                  <a:gd name="connsiteX2" fmla="*/ 458018 w 458018"/>
                  <a:gd name="connsiteY2" fmla="*/ 9699 h 78707"/>
                  <a:gd name="connsiteX3" fmla="*/ 458018 w 458018"/>
                  <a:gd name="connsiteY3" fmla="*/ 67891 h 78707"/>
                  <a:gd name="connsiteX4" fmla="*/ 229009 w 458018"/>
                  <a:gd name="connsiteY4" fmla="*/ 77590 h 78707"/>
                  <a:gd name="connsiteX5" fmla="*/ 0 w 458018"/>
                  <a:gd name="connsiteY5" fmla="*/ 67891 h 78707"/>
                  <a:gd name="connsiteX6" fmla="*/ 0 w 458018"/>
                  <a:gd name="connsiteY6" fmla="*/ 9699 h 78707"/>
                  <a:gd name="connsiteX0" fmla="*/ 0 w 458018"/>
                  <a:gd name="connsiteY0" fmla="*/ 9699 h 78707"/>
                  <a:gd name="connsiteX1" fmla="*/ 229009 w 458018"/>
                  <a:gd name="connsiteY1" fmla="*/ 0 h 78707"/>
                  <a:gd name="connsiteX2" fmla="*/ 458018 w 458018"/>
                  <a:gd name="connsiteY2" fmla="*/ 9699 h 78707"/>
                  <a:gd name="connsiteX3" fmla="*/ 229009 w 458018"/>
                  <a:gd name="connsiteY3" fmla="*/ 19398 h 78707"/>
                  <a:gd name="connsiteX4" fmla="*/ 0 w 458018"/>
                  <a:gd name="connsiteY4" fmla="*/ 9699 h 78707"/>
                  <a:gd name="connsiteX0" fmla="*/ 458018 w 458018"/>
                  <a:gd name="connsiteY0" fmla="*/ 9699 h 78707"/>
                  <a:gd name="connsiteX1" fmla="*/ 229009 w 458018"/>
                  <a:gd name="connsiteY1" fmla="*/ 19398 h 78707"/>
                  <a:gd name="connsiteX2" fmla="*/ 0 w 458018"/>
                  <a:gd name="connsiteY2" fmla="*/ 9699 h 78707"/>
                  <a:gd name="connsiteX3" fmla="*/ 229009 w 458018"/>
                  <a:gd name="connsiteY3" fmla="*/ 0 h 78707"/>
                  <a:gd name="connsiteX4" fmla="*/ 458018 w 458018"/>
                  <a:gd name="connsiteY4" fmla="*/ 9699 h 78707"/>
                  <a:gd name="connsiteX5" fmla="*/ 458018 w 458018"/>
                  <a:gd name="connsiteY5" fmla="*/ 67891 h 78707"/>
                  <a:gd name="connsiteX6" fmla="*/ 229009 w 458018"/>
                  <a:gd name="connsiteY6" fmla="*/ 77590 h 78707"/>
                  <a:gd name="connsiteX7" fmla="*/ 112576 w 458018"/>
                  <a:gd name="connsiteY7" fmla="*/ 42791 h 78707"/>
                  <a:gd name="connsiteX8" fmla="*/ 0 w 458018"/>
                  <a:gd name="connsiteY8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19398 h 78707"/>
                  <a:gd name="connsiteX2" fmla="*/ 471065 w 471065"/>
                  <a:gd name="connsiteY2" fmla="*/ 9699 h 78707"/>
                  <a:gd name="connsiteX3" fmla="*/ 471065 w 471065"/>
                  <a:gd name="connsiteY3" fmla="*/ 67891 h 78707"/>
                  <a:gd name="connsiteX4" fmla="*/ 242056 w 471065"/>
                  <a:gd name="connsiteY4" fmla="*/ 77590 h 78707"/>
                  <a:gd name="connsiteX5" fmla="*/ 0 w 471065"/>
                  <a:gd name="connsiteY5" fmla="*/ 14355 h 78707"/>
                  <a:gd name="connsiteX6" fmla="*/ 13047 w 471065"/>
                  <a:gd name="connsiteY6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0 h 78707"/>
                  <a:gd name="connsiteX2" fmla="*/ 471065 w 471065"/>
                  <a:gd name="connsiteY2" fmla="*/ 9699 h 78707"/>
                  <a:gd name="connsiteX3" fmla="*/ 242056 w 471065"/>
                  <a:gd name="connsiteY3" fmla="*/ 19398 h 78707"/>
                  <a:gd name="connsiteX4" fmla="*/ 13047 w 471065"/>
                  <a:gd name="connsiteY4" fmla="*/ 9699 h 78707"/>
                  <a:gd name="connsiteX0" fmla="*/ 471065 w 471065"/>
                  <a:gd name="connsiteY0" fmla="*/ 9699 h 78707"/>
                  <a:gd name="connsiteX1" fmla="*/ 242056 w 471065"/>
                  <a:gd name="connsiteY1" fmla="*/ 19398 h 78707"/>
                  <a:gd name="connsiteX2" fmla="*/ 13047 w 471065"/>
                  <a:gd name="connsiteY2" fmla="*/ 9699 h 78707"/>
                  <a:gd name="connsiteX3" fmla="*/ 242056 w 471065"/>
                  <a:gd name="connsiteY3" fmla="*/ 0 h 78707"/>
                  <a:gd name="connsiteX4" fmla="*/ 471065 w 471065"/>
                  <a:gd name="connsiteY4" fmla="*/ 9699 h 78707"/>
                  <a:gd name="connsiteX5" fmla="*/ 471065 w 471065"/>
                  <a:gd name="connsiteY5" fmla="*/ 67891 h 78707"/>
                  <a:gd name="connsiteX6" fmla="*/ 242056 w 471065"/>
                  <a:gd name="connsiteY6" fmla="*/ 77590 h 78707"/>
                  <a:gd name="connsiteX7" fmla="*/ 125623 w 471065"/>
                  <a:gd name="connsiteY7" fmla="*/ 42791 h 78707"/>
                  <a:gd name="connsiteX8" fmla="*/ 13047 w 471065"/>
                  <a:gd name="connsiteY8" fmla="*/ 9699 h 7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65" h="78707" stroke="0" extrusionOk="0">
                    <a:moveTo>
                      <a:pt x="13047" y="9699"/>
                    </a:moveTo>
                    <a:cubicBezTo>
                      <a:pt x="13047" y="15056"/>
                      <a:pt x="115578" y="19398"/>
                      <a:pt x="242056" y="19398"/>
                    </a:cubicBezTo>
                    <a:cubicBezTo>
                      <a:pt x="368534" y="19398"/>
                      <a:pt x="471065" y="15056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368534" y="77590"/>
                      <a:pt x="242056" y="77590"/>
                    </a:cubicBezTo>
                    <a:cubicBezTo>
                      <a:pt x="115578" y="77590"/>
                      <a:pt x="0" y="19712"/>
                      <a:pt x="0" y="14355"/>
                    </a:cubicBezTo>
                    <a:lnTo>
                      <a:pt x="13047" y="9699"/>
                    </a:lnTo>
                    <a:close/>
                  </a:path>
                  <a:path w="471065" h="78707" fill="lighten" stroke="0" extrusionOk="0">
                    <a:moveTo>
                      <a:pt x="13047" y="9699"/>
                    </a:move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lose/>
                  </a:path>
                  <a:path w="471065" h="78707" fill="none" extrusionOk="0">
                    <a:moveTo>
                      <a:pt x="471065" y="9699"/>
                    </a:move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299630" y="81773"/>
                      <a:pt x="242056" y="77590"/>
                    </a:cubicBezTo>
                    <a:cubicBezTo>
                      <a:pt x="184482" y="73407"/>
                      <a:pt x="125623" y="48148"/>
                      <a:pt x="125623" y="42791"/>
                    </a:cubicBezTo>
                    <a:cubicBezTo>
                      <a:pt x="125623" y="23394"/>
                      <a:pt x="13047" y="29096"/>
                      <a:pt x="13047" y="9699"/>
                    </a:cubicBez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30"/>
              <p:cNvSpPr/>
              <p:nvPr/>
            </p:nvSpPr>
            <p:spPr>
              <a:xfrm rot="317537">
                <a:off x="4814518" y="4604192"/>
                <a:ext cx="466169" cy="70326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60585"/>
                  <a:gd name="connsiteY0" fmla="*/ 9699 h 80393"/>
                  <a:gd name="connsiteX1" fmla="*/ 229009 w 460585"/>
                  <a:gd name="connsiteY1" fmla="*/ 19398 h 80393"/>
                  <a:gd name="connsiteX2" fmla="*/ 458018 w 460585"/>
                  <a:gd name="connsiteY2" fmla="*/ 9699 h 80393"/>
                  <a:gd name="connsiteX3" fmla="*/ 458018 w 460585"/>
                  <a:gd name="connsiteY3" fmla="*/ 67891 h 80393"/>
                  <a:gd name="connsiteX4" fmla="*/ 229009 w 460585"/>
                  <a:gd name="connsiteY4" fmla="*/ 77590 h 80393"/>
                  <a:gd name="connsiteX5" fmla="*/ 0 w 460585"/>
                  <a:gd name="connsiteY5" fmla="*/ 67891 h 80393"/>
                  <a:gd name="connsiteX6" fmla="*/ 0 w 460585"/>
                  <a:gd name="connsiteY6" fmla="*/ 9699 h 80393"/>
                  <a:gd name="connsiteX0" fmla="*/ 0 w 460585"/>
                  <a:gd name="connsiteY0" fmla="*/ 9699 h 80393"/>
                  <a:gd name="connsiteX1" fmla="*/ 229009 w 460585"/>
                  <a:gd name="connsiteY1" fmla="*/ 0 h 80393"/>
                  <a:gd name="connsiteX2" fmla="*/ 458018 w 460585"/>
                  <a:gd name="connsiteY2" fmla="*/ 9699 h 80393"/>
                  <a:gd name="connsiteX3" fmla="*/ 229009 w 460585"/>
                  <a:gd name="connsiteY3" fmla="*/ 19398 h 80393"/>
                  <a:gd name="connsiteX4" fmla="*/ 0 w 460585"/>
                  <a:gd name="connsiteY4" fmla="*/ 9699 h 80393"/>
                  <a:gd name="connsiteX0" fmla="*/ 458018 w 460585"/>
                  <a:gd name="connsiteY0" fmla="*/ 9699 h 80393"/>
                  <a:gd name="connsiteX1" fmla="*/ 229009 w 460585"/>
                  <a:gd name="connsiteY1" fmla="*/ 19398 h 80393"/>
                  <a:gd name="connsiteX2" fmla="*/ 0 w 460585"/>
                  <a:gd name="connsiteY2" fmla="*/ 9699 h 80393"/>
                  <a:gd name="connsiteX3" fmla="*/ 229009 w 460585"/>
                  <a:gd name="connsiteY3" fmla="*/ 0 h 80393"/>
                  <a:gd name="connsiteX4" fmla="*/ 458018 w 460585"/>
                  <a:gd name="connsiteY4" fmla="*/ 9699 h 80393"/>
                  <a:gd name="connsiteX5" fmla="*/ 460585 w 460585"/>
                  <a:gd name="connsiteY5" fmla="*/ 17292 h 80393"/>
                  <a:gd name="connsiteX6" fmla="*/ 229009 w 460585"/>
                  <a:gd name="connsiteY6" fmla="*/ 77590 h 80393"/>
                  <a:gd name="connsiteX7" fmla="*/ 0 w 460585"/>
                  <a:gd name="connsiteY7" fmla="*/ 67891 h 80393"/>
                  <a:gd name="connsiteX8" fmla="*/ 0 w 460585"/>
                  <a:gd name="connsiteY8" fmla="*/ 9699 h 80393"/>
                  <a:gd name="connsiteX0" fmla="*/ 0 w 460585"/>
                  <a:gd name="connsiteY0" fmla="*/ 9699 h 77590"/>
                  <a:gd name="connsiteX1" fmla="*/ 229009 w 460585"/>
                  <a:gd name="connsiteY1" fmla="*/ 19398 h 77590"/>
                  <a:gd name="connsiteX2" fmla="*/ 458018 w 460585"/>
                  <a:gd name="connsiteY2" fmla="*/ 9699 h 77590"/>
                  <a:gd name="connsiteX3" fmla="*/ 458018 w 460585"/>
                  <a:gd name="connsiteY3" fmla="*/ 67891 h 77590"/>
                  <a:gd name="connsiteX4" fmla="*/ 229009 w 460585"/>
                  <a:gd name="connsiteY4" fmla="*/ 77590 h 77590"/>
                  <a:gd name="connsiteX5" fmla="*/ 0 w 460585"/>
                  <a:gd name="connsiteY5" fmla="*/ 67891 h 77590"/>
                  <a:gd name="connsiteX6" fmla="*/ 0 w 460585"/>
                  <a:gd name="connsiteY6" fmla="*/ 9699 h 77590"/>
                  <a:gd name="connsiteX0" fmla="*/ 0 w 460585"/>
                  <a:gd name="connsiteY0" fmla="*/ 9699 h 77590"/>
                  <a:gd name="connsiteX1" fmla="*/ 229009 w 460585"/>
                  <a:gd name="connsiteY1" fmla="*/ 0 h 77590"/>
                  <a:gd name="connsiteX2" fmla="*/ 458018 w 460585"/>
                  <a:gd name="connsiteY2" fmla="*/ 9699 h 77590"/>
                  <a:gd name="connsiteX3" fmla="*/ 229009 w 460585"/>
                  <a:gd name="connsiteY3" fmla="*/ 19398 h 77590"/>
                  <a:gd name="connsiteX4" fmla="*/ 0 w 460585"/>
                  <a:gd name="connsiteY4" fmla="*/ 9699 h 77590"/>
                  <a:gd name="connsiteX0" fmla="*/ 458018 w 460585"/>
                  <a:gd name="connsiteY0" fmla="*/ 9699 h 77590"/>
                  <a:gd name="connsiteX1" fmla="*/ 229009 w 460585"/>
                  <a:gd name="connsiteY1" fmla="*/ 19398 h 77590"/>
                  <a:gd name="connsiteX2" fmla="*/ 0 w 460585"/>
                  <a:gd name="connsiteY2" fmla="*/ 9699 h 77590"/>
                  <a:gd name="connsiteX3" fmla="*/ 229009 w 460585"/>
                  <a:gd name="connsiteY3" fmla="*/ 0 h 77590"/>
                  <a:gd name="connsiteX4" fmla="*/ 458018 w 460585"/>
                  <a:gd name="connsiteY4" fmla="*/ 9699 h 77590"/>
                  <a:gd name="connsiteX5" fmla="*/ 460585 w 460585"/>
                  <a:gd name="connsiteY5" fmla="*/ 17292 h 77590"/>
                  <a:gd name="connsiteX6" fmla="*/ 228003 w 460585"/>
                  <a:gd name="connsiteY6" fmla="*/ 60835 h 77590"/>
                  <a:gd name="connsiteX7" fmla="*/ 0 w 460585"/>
                  <a:gd name="connsiteY7" fmla="*/ 67891 h 77590"/>
                  <a:gd name="connsiteX8" fmla="*/ 0 w 460585"/>
                  <a:gd name="connsiteY8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19398 h 77590"/>
                  <a:gd name="connsiteX2" fmla="*/ 458018 w 466169"/>
                  <a:gd name="connsiteY2" fmla="*/ 9699 h 77590"/>
                  <a:gd name="connsiteX3" fmla="*/ 466169 w 466169"/>
                  <a:gd name="connsiteY3" fmla="*/ 16957 h 77590"/>
                  <a:gd name="connsiteX4" fmla="*/ 229009 w 466169"/>
                  <a:gd name="connsiteY4" fmla="*/ 77590 h 77590"/>
                  <a:gd name="connsiteX5" fmla="*/ 0 w 466169"/>
                  <a:gd name="connsiteY5" fmla="*/ 67891 h 77590"/>
                  <a:gd name="connsiteX6" fmla="*/ 0 w 466169"/>
                  <a:gd name="connsiteY6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0 h 77590"/>
                  <a:gd name="connsiteX2" fmla="*/ 458018 w 466169"/>
                  <a:gd name="connsiteY2" fmla="*/ 9699 h 77590"/>
                  <a:gd name="connsiteX3" fmla="*/ 229009 w 466169"/>
                  <a:gd name="connsiteY3" fmla="*/ 19398 h 77590"/>
                  <a:gd name="connsiteX4" fmla="*/ 0 w 466169"/>
                  <a:gd name="connsiteY4" fmla="*/ 9699 h 77590"/>
                  <a:gd name="connsiteX0" fmla="*/ 458018 w 466169"/>
                  <a:gd name="connsiteY0" fmla="*/ 9699 h 77590"/>
                  <a:gd name="connsiteX1" fmla="*/ 229009 w 466169"/>
                  <a:gd name="connsiteY1" fmla="*/ 19398 h 77590"/>
                  <a:gd name="connsiteX2" fmla="*/ 0 w 466169"/>
                  <a:gd name="connsiteY2" fmla="*/ 9699 h 77590"/>
                  <a:gd name="connsiteX3" fmla="*/ 229009 w 466169"/>
                  <a:gd name="connsiteY3" fmla="*/ 0 h 77590"/>
                  <a:gd name="connsiteX4" fmla="*/ 458018 w 466169"/>
                  <a:gd name="connsiteY4" fmla="*/ 9699 h 77590"/>
                  <a:gd name="connsiteX5" fmla="*/ 460585 w 466169"/>
                  <a:gd name="connsiteY5" fmla="*/ 17292 h 77590"/>
                  <a:gd name="connsiteX6" fmla="*/ 228003 w 466169"/>
                  <a:gd name="connsiteY6" fmla="*/ 60835 h 77590"/>
                  <a:gd name="connsiteX7" fmla="*/ 0 w 466169"/>
                  <a:gd name="connsiteY7" fmla="*/ 67891 h 77590"/>
                  <a:gd name="connsiteX8" fmla="*/ 0 w 466169"/>
                  <a:gd name="connsiteY8" fmla="*/ 9699 h 77590"/>
                  <a:gd name="connsiteX0" fmla="*/ 0 w 466169"/>
                  <a:gd name="connsiteY0" fmla="*/ 9699 h 70326"/>
                  <a:gd name="connsiteX1" fmla="*/ 229009 w 466169"/>
                  <a:gd name="connsiteY1" fmla="*/ 19398 h 70326"/>
                  <a:gd name="connsiteX2" fmla="*/ 458018 w 466169"/>
                  <a:gd name="connsiteY2" fmla="*/ 9699 h 70326"/>
                  <a:gd name="connsiteX3" fmla="*/ 466169 w 466169"/>
                  <a:gd name="connsiteY3" fmla="*/ 16957 h 70326"/>
                  <a:gd name="connsiteX4" fmla="*/ 211583 w 466169"/>
                  <a:gd name="connsiteY4" fmla="*/ 67426 h 70326"/>
                  <a:gd name="connsiteX5" fmla="*/ 0 w 466169"/>
                  <a:gd name="connsiteY5" fmla="*/ 67891 h 70326"/>
                  <a:gd name="connsiteX6" fmla="*/ 0 w 466169"/>
                  <a:gd name="connsiteY6" fmla="*/ 9699 h 70326"/>
                  <a:gd name="connsiteX0" fmla="*/ 0 w 466169"/>
                  <a:gd name="connsiteY0" fmla="*/ 9699 h 70326"/>
                  <a:gd name="connsiteX1" fmla="*/ 229009 w 466169"/>
                  <a:gd name="connsiteY1" fmla="*/ 0 h 70326"/>
                  <a:gd name="connsiteX2" fmla="*/ 458018 w 466169"/>
                  <a:gd name="connsiteY2" fmla="*/ 9699 h 70326"/>
                  <a:gd name="connsiteX3" fmla="*/ 229009 w 466169"/>
                  <a:gd name="connsiteY3" fmla="*/ 19398 h 70326"/>
                  <a:gd name="connsiteX4" fmla="*/ 0 w 466169"/>
                  <a:gd name="connsiteY4" fmla="*/ 9699 h 70326"/>
                  <a:gd name="connsiteX0" fmla="*/ 458018 w 466169"/>
                  <a:gd name="connsiteY0" fmla="*/ 9699 h 70326"/>
                  <a:gd name="connsiteX1" fmla="*/ 229009 w 466169"/>
                  <a:gd name="connsiteY1" fmla="*/ 19398 h 70326"/>
                  <a:gd name="connsiteX2" fmla="*/ 0 w 466169"/>
                  <a:gd name="connsiteY2" fmla="*/ 9699 h 70326"/>
                  <a:gd name="connsiteX3" fmla="*/ 229009 w 466169"/>
                  <a:gd name="connsiteY3" fmla="*/ 0 h 70326"/>
                  <a:gd name="connsiteX4" fmla="*/ 458018 w 466169"/>
                  <a:gd name="connsiteY4" fmla="*/ 9699 h 70326"/>
                  <a:gd name="connsiteX5" fmla="*/ 460585 w 466169"/>
                  <a:gd name="connsiteY5" fmla="*/ 17292 h 70326"/>
                  <a:gd name="connsiteX6" fmla="*/ 228003 w 466169"/>
                  <a:gd name="connsiteY6" fmla="*/ 60835 h 70326"/>
                  <a:gd name="connsiteX7" fmla="*/ 0 w 466169"/>
                  <a:gd name="connsiteY7" fmla="*/ 67891 h 70326"/>
                  <a:gd name="connsiteX8" fmla="*/ 0 w 466169"/>
                  <a:gd name="connsiteY8" fmla="*/ 9699 h 7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169" h="70326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66169" y="16957"/>
                    </a:lnTo>
                    <a:cubicBezTo>
                      <a:pt x="466169" y="22314"/>
                      <a:pt x="338061" y="67426"/>
                      <a:pt x="211583" y="67426"/>
                    </a:cubicBezTo>
                    <a:cubicBezTo>
                      <a:pt x="85105" y="67426"/>
                      <a:pt x="0" y="73248"/>
                      <a:pt x="0" y="67891"/>
                    </a:cubicBezTo>
                    <a:lnTo>
                      <a:pt x="0" y="9699"/>
                    </a:lnTo>
                    <a:close/>
                  </a:path>
                  <a:path w="466169" h="70326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66169" h="70326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29096"/>
                      <a:pt x="460585" y="-2105"/>
                      <a:pt x="460585" y="17292"/>
                    </a:cubicBezTo>
                    <a:cubicBezTo>
                      <a:pt x="460585" y="22649"/>
                      <a:pt x="304767" y="52402"/>
                      <a:pt x="228003" y="60835"/>
                    </a:cubicBezTo>
                    <a:cubicBezTo>
                      <a:pt x="151239" y="69268"/>
                      <a:pt x="0" y="73248"/>
                      <a:pt x="0" y="678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31"/>
              <p:cNvSpPr/>
              <p:nvPr/>
            </p:nvSpPr>
            <p:spPr>
              <a:xfrm>
                <a:off x="4325350" y="4649002"/>
                <a:ext cx="458018" cy="68065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002"/>
                  <a:gd name="connsiteX1" fmla="*/ 229009 w 458018"/>
                  <a:gd name="connsiteY1" fmla="*/ 19398 h 78002"/>
                  <a:gd name="connsiteX2" fmla="*/ 458018 w 458018"/>
                  <a:gd name="connsiteY2" fmla="*/ 9699 h 78002"/>
                  <a:gd name="connsiteX3" fmla="*/ 458018 w 458018"/>
                  <a:gd name="connsiteY3" fmla="*/ 67891 h 78002"/>
                  <a:gd name="connsiteX4" fmla="*/ 229009 w 458018"/>
                  <a:gd name="connsiteY4" fmla="*/ 77590 h 78002"/>
                  <a:gd name="connsiteX5" fmla="*/ 0 w 458018"/>
                  <a:gd name="connsiteY5" fmla="*/ 67891 h 78002"/>
                  <a:gd name="connsiteX6" fmla="*/ 0 w 458018"/>
                  <a:gd name="connsiteY6" fmla="*/ 9699 h 78002"/>
                  <a:gd name="connsiteX0" fmla="*/ 0 w 458018"/>
                  <a:gd name="connsiteY0" fmla="*/ 9699 h 78002"/>
                  <a:gd name="connsiteX1" fmla="*/ 229009 w 458018"/>
                  <a:gd name="connsiteY1" fmla="*/ 0 h 78002"/>
                  <a:gd name="connsiteX2" fmla="*/ 458018 w 458018"/>
                  <a:gd name="connsiteY2" fmla="*/ 9699 h 78002"/>
                  <a:gd name="connsiteX3" fmla="*/ 229009 w 458018"/>
                  <a:gd name="connsiteY3" fmla="*/ 19398 h 78002"/>
                  <a:gd name="connsiteX4" fmla="*/ 0 w 458018"/>
                  <a:gd name="connsiteY4" fmla="*/ 9699 h 78002"/>
                  <a:gd name="connsiteX0" fmla="*/ 458018 w 458018"/>
                  <a:gd name="connsiteY0" fmla="*/ 9699 h 78002"/>
                  <a:gd name="connsiteX1" fmla="*/ 229009 w 458018"/>
                  <a:gd name="connsiteY1" fmla="*/ 19398 h 78002"/>
                  <a:gd name="connsiteX2" fmla="*/ 0 w 458018"/>
                  <a:gd name="connsiteY2" fmla="*/ 9699 h 78002"/>
                  <a:gd name="connsiteX3" fmla="*/ 229009 w 458018"/>
                  <a:gd name="connsiteY3" fmla="*/ 0 h 78002"/>
                  <a:gd name="connsiteX4" fmla="*/ 458018 w 458018"/>
                  <a:gd name="connsiteY4" fmla="*/ 9699 h 78002"/>
                  <a:gd name="connsiteX5" fmla="*/ 458018 w 458018"/>
                  <a:gd name="connsiteY5" fmla="*/ 55191 h 78002"/>
                  <a:gd name="connsiteX6" fmla="*/ 229009 w 458018"/>
                  <a:gd name="connsiteY6" fmla="*/ 77590 h 78002"/>
                  <a:gd name="connsiteX7" fmla="*/ 0 w 458018"/>
                  <a:gd name="connsiteY7" fmla="*/ 67891 h 78002"/>
                  <a:gd name="connsiteX8" fmla="*/ 0 w 458018"/>
                  <a:gd name="connsiteY8" fmla="*/ 9699 h 78002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551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0317"/>
                  <a:gd name="connsiteX1" fmla="*/ 229009 w 458018"/>
                  <a:gd name="connsiteY1" fmla="*/ 19398 h 70317"/>
                  <a:gd name="connsiteX2" fmla="*/ 458018 w 458018"/>
                  <a:gd name="connsiteY2" fmla="*/ 9699 h 70317"/>
                  <a:gd name="connsiteX3" fmla="*/ 458018 w 458018"/>
                  <a:gd name="connsiteY3" fmla="*/ 67891 h 70317"/>
                  <a:gd name="connsiteX4" fmla="*/ 229009 w 458018"/>
                  <a:gd name="connsiteY4" fmla="*/ 68065 h 70317"/>
                  <a:gd name="connsiteX5" fmla="*/ 0 w 458018"/>
                  <a:gd name="connsiteY5" fmla="*/ 55191 h 70317"/>
                  <a:gd name="connsiteX6" fmla="*/ 0 w 458018"/>
                  <a:gd name="connsiteY6" fmla="*/ 9699 h 70317"/>
                  <a:gd name="connsiteX0" fmla="*/ 0 w 458018"/>
                  <a:gd name="connsiteY0" fmla="*/ 9699 h 70317"/>
                  <a:gd name="connsiteX1" fmla="*/ 229009 w 458018"/>
                  <a:gd name="connsiteY1" fmla="*/ 0 h 70317"/>
                  <a:gd name="connsiteX2" fmla="*/ 458018 w 458018"/>
                  <a:gd name="connsiteY2" fmla="*/ 9699 h 70317"/>
                  <a:gd name="connsiteX3" fmla="*/ 229009 w 458018"/>
                  <a:gd name="connsiteY3" fmla="*/ 19398 h 70317"/>
                  <a:gd name="connsiteX4" fmla="*/ 0 w 458018"/>
                  <a:gd name="connsiteY4" fmla="*/ 9699 h 70317"/>
                  <a:gd name="connsiteX0" fmla="*/ 458018 w 458018"/>
                  <a:gd name="connsiteY0" fmla="*/ 9699 h 70317"/>
                  <a:gd name="connsiteX1" fmla="*/ 229009 w 458018"/>
                  <a:gd name="connsiteY1" fmla="*/ 19398 h 70317"/>
                  <a:gd name="connsiteX2" fmla="*/ 0 w 458018"/>
                  <a:gd name="connsiteY2" fmla="*/ 9699 h 70317"/>
                  <a:gd name="connsiteX3" fmla="*/ 229009 w 458018"/>
                  <a:gd name="connsiteY3" fmla="*/ 0 h 70317"/>
                  <a:gd name="connsiteX4" fmla="*/ 458018 w 458018"/>
                  <a:gd name="connsiteY4" fmla="*/ 9699 h 70317"/>
                  <a:gd name="connsiteX5" fmla="*/ 458018 w 458018"/>
                  <a:gd name="connsiteY5" fmla="*/ 55191 h 70317"/>
                  <a:gd name="connsiteX6" fmla="*/ 222659 w 458018"/>
                  <a:gd name="connsiteY6" fmla="*/ 64890 h 70317"/>
                  <a:gd name="connsiteX7" fmla="*/ 0 w 458018"/>
                  <a:gd name="connsiteY7" fmla="*/ 55191 h 70317"/>
                  <a:gd name="connsiteX8" fmla="*/ 0 w 458018"/>
                  <a:gd name="connsiteY8" fmla="*/ 9699 h 70317"/>
                  <a:gd name="connsiteX0" fmla="*/ 0 w 458018"/>
                  <a:gd name="connsiteY0" fmla="*/ 9699 h 68065"/>
                  <a:gd name="connsiteX1" fmla="*/ 229009 w 458018"/>
                  <a:gd name="connsiteY1" fmla="*/ 19398 h 68065"/>
                  <a:gd name="connsiteX2" fmla="*/ 458018 w 458018"/>
                  <a:gd name="connsiteY2" fmla="*/ 9699 h 68065"/>
                  <a:gd name="connsiteX3" fmla="*/ 458018 w 458018"/>
                  <a:gd name="connsiteY3" fmla="*/ 55191 h 68065"/>
                  <a:gd name="connsiteX4" fmla="*/ 229009 w 458018"/>
                  <a:gd name="connsiteY4" fmla="*/ 68065 h 68065"/>
                  <a:gd name="connsiteX5" fmla="*/ 0 w 458018"/>
                  <a:gd name="connsiteY5" fmla="*/ 55191 h 68065"/>
                  <a:gd name="connsiteX6" fmla="*/ 0 w 458018"/>
                  <a:gd name="connsiteY6" fmla="*/ 9699 h 68065"/>
                  <a:gd name="connsiteX0" fmla="*/ 0 w 458018"/>
                  <a:gd name="connsiteY0" fmla="*/ 9699 h 68065"/>
                  <a:gd name="connsiteX1" fmla="*/ 229009 w 458018"/>
                  <a:gd name="connsiteY1" fmla="*/ 0 h 68065"/>
                  <a:gd name="connsiteX2" fmla="*/ 458018 w 458018"/>
                  <a:gd name="connsiteY2" fmla="*/ 9699 h 68065"/>
                  <a:gd name="connsiteX3" fmla="*/ 229009 w 458018"/>
                  <a:gd name="connsiteY3" fmla="*/ 19398 h 68065"/>
                  <a:gd name="connsiteX4" fmla="*/ 0 w 458018"/>
                  <a:gd name="connsiteY4" fmla="*/ 9699 h 68065"/>
                  <a:gd name="connsiteX0" fmla="*/ 458018 w 458018"/>
                  <a:gd name="connsiteY0" fmla="*/ 9699 h 68065"/>
                  <a:gd name="connsiteX1" fmla="*/ 229009 w 458018"/>
                  <a:gd name="connsiteY1" fmla="*/ 19398 h 68065"/>
                  <a:gd name="connsiteX2" fmla="*/ 0 w 458018"/>
                  <a:gd name="connsiteY2" fmla="*/ 9699 h 68065"/>
                  <a:gd name="connsiteX3" fmla="*/ 229009 w 458018"/>
                  <a:gd name="connsiteY3" fmla="*/ 0 h 68065"/>
                  <a:gd name="connsiteX4" fmla="*/ 458018 w 458018"/>
                  <a:gd name="connsiteY4" fmla="*/ 9699 h 68065"/>
                  <a:gd name="connsiteX5" fmla="*/ 458018 w 458018"/>
                  <a:gd name="connsiteY5" fmla="*/ 55191 h 68065"/>
                  <a:gd name="connsiteX6" fmla="*/ 222659 w 458018"/>
                  <a:gd name="connsiteY6" fmla="*/ 64890 h 68065"/>
                  <a:gd name="connsiteX7" fmla="*/ 0 w 458018"/>
                  <a:gd name="connsiteY7" fmla="*/ 55191 h 68065"/>
                  <a:gd name="connsiteX8" fmla="*/ 0 w 458018"/>
                  <a:gd name="connsiteY8" fmla="*/ 9699 h 68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8" h="68065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355487" y="68065"/>
                      <a:pt x="229009" y="68065"/>
                    </a:cubicBezTo>
                    <a:cubicBezTo>
                      <a:pt x="102531" y="68065"/>
                      <a:pt x="0" y="60548"/>
                      <a:pt x="0" y="55191"/>
                    </a:cubicBezTo>
                    <a:lnTo>
                      <a:pt x="0" y="9699"/>
                    </a:lnTo>
                    <a:close/>
                  </a:path>
                  <a:path w="458018" h="68065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58018" h="68065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298995" y="64890"/>
                      <a:pt x="222659" y="64890"/>
                    </a:cubicBezTo>
                    <a:cubicBezTo>
                      <a:pt x="146323" y="64890"/>
                      <a:pt x="0" y="60548"/>
                      <a:pt x="0" y="551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lowchart: Magnetic Disk 19"/>
            <p:cNvSpPr/>
            <p:nvPr/>
          </p:nvSpPr>
          <p:spPr>
            <a:xfrm rot="2171720">
              <a:off x="4537186" y="2742803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 rot="1529650">
              <a:off x="4453952" y="3010537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agnetic Disk 22"/>
            <p:cNvSpPr/>
            <p:nvPr/>
          </p:nvSpPr>
          <p:spPr>
            <a:xfrm rot="20555451">
              <a:off x="4734012" y="3215622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84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2174814" y="423239"/>
            <a:ext cx="2593766" cy="3810000"/>
            <a:chOff x="4126044" y="2655686"/>
            <a:chExt cx="905612" cy="1312355"/>
          </a:xfrm>
        </p:grpSpPr>
        <p:grpSp>
          <p:nvGrpSpPr>
            <p:cNvPr id="3" name="Group 7"/>
            <p:cNvGrpSpPr/>
            <p:nvPr/>
          </p:nvGrpSpPr>
          <p:grpSpPr>
            <a:xfrm>
              <a:off x="4182853" y="3445594"/>
              <a:ext cx="848803" cy="522447"/>
              <a:chOff x="3811044" y="4519235"/>
              <a:chExt cx="1469643" cy="848784"/>
            </a:xfrm>
          </p:grpSpPr>
          <p:sp>
            <p:nvSpPr>
              <p:cNvPr id="9" name="Can 8"/>
              <p:cNvSpPr/>
              <p:nvPr/>
            </p:nvSpPr>
            <p:spPr>
              <a:xfrm>
                <a:off x="3811044" y="4519235"/>
                <a:ext cx="1460500" cy="848784"/>
              </a:xfrm>
              <a:prstGeom prst="can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>
                <a:solidFill>
                  <a:schemeClr val="accent3">
                    <a:lumMod val="75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29"/>
              <p:cNvSpPr/>
              <p:nvPr/>
            </p:nvSpPr>
            <p:spPr>
              <a:xfrm rot="20976837">
                <a:off x="3948056" y="4616278"/>
                <a:ext cx="471065" cy="78707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707"/>
                  <a:gd name="connsiteX1" fmla="*/ 229009 w 458018"/>
                  <a:gd name="connsiteY1" fmla="*/ 19398 h 78707"/>
                  <a:gd name="connsiteX2" fmla="*/ 458018 w 458018"/>
                  <a:gd name="connsiteY2" fmla="*/ 9699 h 78707"/>
                  <a:gd name="connsiteX3" fmla="*/ 458018 w 458018"/>
                  <a:gd name="connsiteY3" fmla="*/ 67891 h 78707"/>
                  <a:gd name="connsiteX4" fmla="*/ 229009 w 458018"/>
                  <a:gd name="connsiteY4" fmla="*/ 77590 h 78707"/>
                  <a:gd name="connsiteX5" fmla="*/ 0 w 458018"/>
                  <a:gd name="connsiteY5" fmla="*/ 67891 h 78707"/>
                  <a:gd name="connsiteX6" fmla="*/ 0 w 458018"/>
                  <a:gd name="connsiteY6" fmla="*/ 9699 h 78707"/>
                  <a:gd name="connsiteX0" fmla="*/ 0 w 458018"/>
                  <a:gd name="connsiteY0" fmla="*/ 9699 h 78707"/>
                  <a:gd name="connsiteX1" fmla="*/ 229009 w 458018"/>
                  <a:gd name="connsiteY1" fmla="*/ 0 h 78707"/>
                  <a:gd name="connsiteX2" fmla="*/ 458018 w 458018"/>
                  <a:gd name="connsiteY2" fmla="*/ 9699 h 78707"/>
                  <a:gd name="connsiteX3" fmla="*/ 229009 w 458018"/>
                  <a:gd name="connsiteY3" fmla="*/ 19398 h 78707"/>
                  <a:gd name="connsiteX4" fmla="*/ 0 w 458018"/>
                  <a:gd name="connsiteY4" fmla="*/ 9699 h 78707"/>
                  <a:gd name="connsiteX0" fmla="*/ 458018 w 458018"/>
                  <a:gd name="connsiteY0" fmla="*/ 9699 h 78707"/>
                  <a:gd name="connsiteX1" fmla="*/ 229009 w 458018"/>
                  <a:gd name="connsiteY1" fmla="*/ 19398 h 78707"/>
                  <a:gd name="connsiteX2" fmla="*/ 0 w 458018"/>
                  <a:gd name="connsiteY2" fmla="*/ 9699 h 78707"/>
                  <a:gd name="connsiteX3" fmla="*/ 229009 w 458018"/>
                  <a:gd name="connsiteY3" fmla="*/ 0 h 78707"/>
                  <a:gd name="connsiteX4" fmla="*/ 458018 w 458018"/>
                  <a:gd name="connsiteY4" fmla="*/ 9699 h 78707"/>
                  <a:gd name="connsiteX5" fmla="*/ 458018 w 458018"/>
                  <a:gd name="connsiteY5" fmla="*/ 67891 h 78707"/>
                  <a:gd name="connsiteX6" fmla="*/ 229009 w 458018"/>
                  <a:gd name="connsiteY6" fmla="*/ 77590 h 78707"/>
                  <a:gd name="connsiteX7" fmla="*/ 112576 w 458018"/>
                  <a:gd name="connsiteY7" fmla="*/ 42791 h 78707"/>
                  <a:gd name="connsiteX8" fmla="*/ 0 w 458018"/>
                  <a:gd name="connsiteY8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19398 h 78707"/>
                  <a:gd name="connsiteX2" fmla="*/ 471065 w 471065"/>
                  <a:gd name="connsiteY2" fmla="*/ 9699 h 78707"/>
                  <a:gd name="connsiteX3" fmla="*/ 471065 w 471065"/>
                  <a:gd name="connsiteY3" fmla="*/ 67891 h 78707"/>
                  <a:gd name="connsiteX4" fmla="*/ 242056 w 471065"/>
                  <a:gd name="connsiteY4" fmla="*/ 77590 h 78707"/>
                  <a:gd name="connsiteX5" fmla="*/ 0 w 471065"/>
                  <a:gd name="connsiteY5" fmla="*/ 14355 h 78707"/>
                  <a:gd name="connsiteX6" fmla="*/ 13047 w 471065"/>
                  <a:gd name="connsiteY6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0 h 78707"/>
                  <a:gd name="connsiteX2" fmla="*/ 471065 w 471065"/>
                  <a:gd name="connsiteY2" fmla="*/ 9699 h 78707"/>
                  <a:gd name="connsiteX3" fmla="*/ 242056 w 471065"/>
                  <a:gd name="connsiteY3" fmla="*/ 19398 h 78707"/>
                  <a:gd name="connsiteX4" fmla="*/ 13047 w 471065"/>
                  <a:gd name="connsiteY4" fmla="*/ 9699 h 78707"/>
                  <a:gd name="connsiteX0" fmla="*/ 471065 w 471065"/>
                  <a:gd name="connsiteY0" fmla="*/ 9699 h 78707"/>
                  <a:gd name="connsiteX1" fmla="*/ 242056 w 471065"/>
                  <a:gd name="connsiteY1" fmla="*/ 19398 h 78707"/>
                  <a:gd name="connsiteX2" fmla="*/ 13047 w 471065"/>
                  <a:gd name="connsiteY2" fmla="*/ 9699 h 78707"/>
                  <a:gd name="connsiteX3" fmla="*/ 242056 w 471065"/>
                  <a:gd name="connsiteY3" fmla="*/ 0 h 78707"/>
                  <a:gd name="connsiteX4" fmla="*/ 471065 w 471065"/>
                  <a:gd name="connsiteY4" fmla="*/ 9699 h 78707"/>
                  <a:gd name="connsiteX5" fmla="*/ 471065 w 471065"/>
                  <a:gd name="connsiteY5" fmla="*/ 67891 h 78707"/>
                  <a:gd name="connsiteX6" fmla="*/ 242056 w 471065"/>
                  <a:gd name="connsiteY6" fmla="*/ 77590 h 78707"/>
                  <a:gd name="connsiteX7" fmla="*/ 125623 w 471065"/>
                  <a:gd name="connsiteY7" fmla="*/ 42791 h 78707"/>
                  <a:gd name="connsiteX8" fmla="*/ 13047 w 471065"/>
                  <a:gd name="connsiteY8" fmla="*/ 9699 h 7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65" h="78707" stroke="0" extrusionOk="0">
                    <a:moveTo>
                      <a:pt x="13047" y="9699"/>
                    </a:moveTo>
                    <a:cubicBezTo>
                      <a:pt x="13047" y="15056"/>
                      <a:pt x="115578" y="19398"/>
                      <a:pt x="242056" y="19398"/>
                    </a:cubicBezTo>
                    <a:cubicBezTo>
                      <a:pt x="368534" y="19398"/>
                      <a:pt x="471065" y="15056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368534" y="77590"/>
                      <a:pt x="242056" y="77590"/>
                    </a:cubicBezTo>
                    <a:cubicBezTo>
                      <a:pt x="115578" y="77590"/>
                      <a:pt x="0" y="19712"/>
                      <a:pt x="0" y="14355"/>
                    </a:cubicBezTo>
                    <a:lnTo>
                      <a:pt x="13047" y="9699"/>
                    </a:lnTo>
                    <a:close/>
                  </a:path>
                  <a:path w="471065" h="78707" fill="lighten" stroke="0" extrusionOk="0">
                    <a:moveTo>
                      <a:pt x="13047" y="9699"/>
                    </a:move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lose/>
                  </a:path>
                  <a:path w="471065" h="78707" fill="none" extrusionOk="0">
                    <a:moveTo>
                      <a:pt x="471065" y="9699"/>
                    </a:move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299630" y="81773"/>
                      <a:pt x="242056" y="77590"/>
                    </a:cubicBezTo>
                    <a:cubicBezTo>
                      <a:pt x="184482" y="73407"/>
                      <a:pt x="125623" y="48148"/>
                      <a:pt x="125623" y="42791"/>
                    </a:cubicBezTo>
                    <a:cubicBezTo>
                      <a:pt x="125623" y="23394"/>
                      <a:pt x="13047" y="29096"/>
                      <a:pt x="13047" y="9699"/>
                    </a:cubicBez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30"/>
              <p:cNvSpPr/>
              <p:nvPr/>
            </p:nvSpPr>
            <p:spPr>
              <a:xfrm rot="317537">
                <a:off x="4814518" y="4604192"/>
                <a:ext cx="466169" cy="70326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60585"/>
                  <a:gd name="connsiteY0" fmla="*/ 9699 h 80393"/>
                  <a:gd name="connsiteX1" fmla="*/ 229009 w 460585"/>
                  <a:gd name="connsiteY1" fmla="*/ 19398 h 80393"/>
                  <a:gd name="connsiteX2" fmla="*/ 458018 w 460585"/>
                  <a:gd name="connsiteY2" fmla="*/ 9699 h 80393"/>
                  <a:gd name="connsiteX3" fmla="*/ 458018 w 460585"/>
                  <a:gd name="connsiteY3" fmla="*/ 67891 h 80393"/>
                  <a:gd name="connsiteX4" fmla="*/ 229009 w 460585"/>
                  <a:gd name="connsiteY4" fmla="*/ 77590 h 80393"/>
                  <a:gd name="connsiteX5" fmla="*/ 0 w 460585"/>
                  <a:gd name="connsiteY5" fmla="*/ 67891 h 80393"/>
                  <a:gd name="connsiteX6" fmla="*/ 0 w 460585"/>
                  <a:gd name="connsiteY6" fmla="*/ 9699 h 80393"/>
                  <a:gd name="connsiteX0" fmla="*/ 0 w 460585"/>
                  <a:gd name="connsiteY0" fmla="*/ 9699 h 80393"/>
                  <a:gd name="connsiteX1" fmla="*/ 229009 w 460585"/>
                  <a:gd name="connsiteY1" fmla="*/ 0 h 80393"/>
                  <a:gd name="connsiteX2" fmla="*/ 458018 w 460585"/>
                  <a:gd name="connsiteY2" fmla="*/ 9699 h 80393"/>
                  <a:gd name="connsiteX3" fmla="*/ 229009 w 460585"/>
                  <a:gd name="connsiteY3" fmla="*/ 19398 h 80393"/>
                  <a:gd name="connsiteX4" fmla="*/ 0 w 460585"/>
                  <a:gd name="connsiteY4" fmla="*/ 9699 h 80393"/>
                  <a:gd name="connsiteX0" fmla="*/ 458018 w 460585"/>
                  <a:gd name="connsiteY0" fmla="*/ 9699 h 80393"/>
                  <a:gd name="connsiteX1" fmla="*/ 229009 w 460585"/>
                  <a:gd name="connsiteY1" fmla="*/ 19398 h 80393"/>
                  <a:gd name="connsiteX2" fmla="*/ 0 w 460585"/>
                  <a:gd name="connsiteY2" fmla="*/ 9699 h 80393"/>
                  <a:gd name="connsiteX3" fmla="*/ 229009 w 460585"/>
                  <a:gd name="connsiteY3" fmla="*/ 0 h 80393"/>
                  <a:gd name="connsiteX4" fmla="*/ 458018 w 460585"/>
                  <a:gd name="connsiteY4" fmla="*/ 9699 h 80393"/>
                  <a:gd name="connsiteX5" fmla="*/ 460585 w 460585"/>
                  <a:gd name="connsiteY5" fmla="*/ 17292 h 80393"/>
                  <a:gd name="connsiteX6" fmla="*/ 229009 w 460585"/>
                  <a:gd name="connsiteY6" fmla="*/ 77590 h 80393"/>
                  <a:gd name="connsiteX7" fmla="*/ 0 w 460585"/>
                  <a:gd name="connsiteY7" fmla="*/ 67891 h 80393"/>
                  <a:gd name="connsiteX8" fmla="*/ 0 w 460585"/>
                  <a:gd name="connsiteY8" fmla="*/ 9699 h 80393"/>
                  <a:gd name="connsiteX0" fmla="*/ 0 w 460585"/>
                  <a:gd name="connsiteY0" fmla="*/ 9699 h 77590"/>
                  <a:gd name="connsiteX1" fmla="*/ 229009 w 460585"/>
                  <a:gd name="connsiteY1" fmla="*/ 19398 h 77590"/>
                  <a:gd name="connsiteX2" fmla="*/ 458018 w 460585"/>
                  <a:gd name="connsiteY2" fmla="*/ 9699 h 77590"/>
                  <a:gd name="connsiteX3" fmla="*/ 458018 w 460585"/>
                  <a:gd name="connsiteY3" fmla="*/ 67891 h 77590"/>
                  <a:gd name="connsiteX4" fmla="*/ 229009 w 460585"/>
                  <a:gd name="connsiteY4" fmla="*/ 77590 h 77590"/>
                  <a:gd name="connsiteX5" fmla="*/ 0 w 460585"/>
                  <a:gd name="connsiteY5" fmla="*/ 67891 h 77590"/>
                  <a:gd name="connsiteX6" fmla="*/ 0 w 460585"/>
                  <a:gd name="connsiteY6" fmla="*/ 9699 h 77590"/>
                  <a:gd name="connsiteX0" fmla="*/ 0 w 460585"/>
                  <a:gd name="connsiteY0" fmla="*/ 9699 h 77590"/>
                  <a:gd name="connsiteX1" fmla="*/ 229009 w 460585"/>
                  <a:gd name="connsiteY1" fmla="*/ 0 h 77590"/>
                  <a:gd name="connsiteX2" fmla="*/ 458018 w 460585"/>
                  <a:gd name="connsiteY2" fmla="*/ 9699 h 77590"/>
                  <a:gd name="connsiteX3" fmla="*/ 229009 w 460585"/>
                  <a:gd name="connsiteY3" fmla="*/ 19398 h 77590"/>
                  <a:gd name="connsiteX4" fmla="*/ 0 w 460585"/>
                  <a:gd name="connsiteY4" fmla="*/ 9699 h 77590"/>
                  <a:gd name="connsiteX0" fmla="*/ 458018 w 460585"/>
                  <a:gd name="connsiteY0" fmla="*/ 9699 h 77590"/>
                  <a:gd name="connsiteX1" fmla="*/ 229009 w 460585"/>
                  <a:gd name="connsiteY1" fmla="*/ 19398 h 77590"/>
                  <a:gd name="connsiteX2" fmla="*/ 0 w 460585"/>
                  <a:gd name="connsiteY2" fmla="*/ 9699 h 77590"/>
                  <a:gd name="connsiteX3" fmla="*/ 229009 w 460585"/>
                  <a:gd name="connsiteY3" fmla="*/ 0 h 77590"/>
                  <a:gd name="connsiteX4" fmla="*/ 458018 w 460585"/>
                  <a:gd name="connsiteY4" fmla="*/ 9699 h 77590"/>
                  <a:gd name="connsiteX5" fmla="*/ 460585 w 460585"/>
                  <a:gd name="connsiteY5" fmla="*/ 17292 h 77590"/>
                  <a:gd name="connsiteX6" fmla="*/ 228003 w 460585"/>
                  <a:gd name="connsiteY6" fmla="*/ 60835 h 77590"/>
                  <a:gd name="connsiteX7" fmla="*/ 0 w 460585"/>
                  <a:gd name="connsiteY7" fmla="*/ 67891 h 77590"/>
                  <a:gd name="connsiteX8" fmla="*/ 0 w 460585"/>
                  <a:gd name="connsiteY8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19398 h 77590"/>
                  <a:gd name="connsiteX2" fmla="*/ 458018 w 466169"/>
                  <a:gd name="connsiteY2" fmla="*/ 9699 h 77590"/>
                  <a:gd name="connsiteX3" fmla="*/ 466169 w 466169"/>
                  <a:gd name="connsiteY3" fmla="*/ 16957 h 77590"/>
                  <a:gd name="connsiteX4" fmla="*/ 229009 w 466169"/>
                  <a:gd name="connsiteY4" fmla="*/ 77590 h 77590"/>
                  <a:gd name="connsiteX5" fmla="*/ 0 w 466169"/>
                  <a:gd name="connsiteY5" fmla="*/ 67891 h 77590"/>
                  <a:gd name="connsiteX6" fmla="*/ 0 w 466169"/>
                  <a:gd name="connsiteY6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0 h 77590"/>
                  <a:gd name="connsiteX2" fmla="*/ 458018 w 466169"/>
                  <a:gd name="connsiteY2" fmla="*/ 9699 h 77590"/>
                  <a:gd name="connsiteX3" fmla="*/ 229009 w 466169"/>
                  <a:gd name="connsiteY3" fmla="*/ 19398 h 77590"/>
                  <a:gd name="connsiteX4" fmla="*/ 0 w 466169"/>
                  <a:gd name="connsiteY4" fmla="*/ 9699 h 77590"/>
                  <a:gd name="connsiteX0" fmla="*/ 458018 w 466169"/>
                  <a:gd name="connsiteY0" fmla="*/ 9699 h 77590"/>
                  <a:gd name="connsiteX1" fmla="*/ 229009 w 466169"/>
                  <a:gd name="connsiteY1" fmla="*/ 19398 h 77590"/>
                  <a:gd name="connsiteX2" fmla="*/ 0 w 466169"/>
                  <a:gd name="connsiteY2" fmla="*/ 9699 h 77590"/>
                  <a:gd name="connsiteX3" fmla="*/ 229009 w 466169"/>
                  <a:gd name="connsiteY3" fmla="*/ 0 h 77590"/>
                  <a:gd name="connsiteX4" fmla="*/ 458018 w 466169"/>
                  <a:gd name="connsiteY4" fmla="*/ 9699 h 77590"/>
                  <a:gd name="connsiteX5" fmla="*/ 460585 w 466169"/>
                  <a:gd name="connsiteY5" fmla="*/ 17292 h 77590"/>
                  <a:gd name="connsiteX6" fmla="*/ 228003 w 466169"/>
                  <a:gd name="connsiteY6" fmla="*/ 60835 h 77590"/>
                  <a:gd name="connsiteX7" fmla="*/ 0 w 466169"/>
                  <a:gd name="connsiteY7" fmla="*/ 67891 h 77590"/>
                  <a:gd name="connsiteX8" fmla="*/ 0 w 466169"/>
                  <a:gd name="connsiteY8" fmla="*/ 9699 h 77590"/>
                  <a:gd name="connsiteX0" fmla="*/ 0 w 466169"/>
                  <a:gd name="connsiteY0" fmla="*/ 9699 h 70326"/>
                  <a:gd name="connsiteX1" fmla="*/ 229009 w 466169"/>
                  <a:gd name="connsiteY1" fmla="*/ 19398 h 70326"/>
                  <a:gd name="connsiteX2" fmla="*/ 458018 w 466169"/>
                  <a:gd name="connsiteY2" fmla="*/ 9699 h 70326"/>
                  <a:gd name="connsiteX3" fmla="*/ 466169 w 466169"/>
                  <a:gd name="connsiteY3" fmla="*/ 16957 h 70326"/>
                  <a:gd name="connsiteX4" fmla="*/ 211583 w 466169"/>
                  <a:gd name="connsiteY4" fmla="*/ 67426 h 70326"/>
                  <a:gd name="connsiteX5" fmla="*/ 0 w 466169"/>
                  <a:gd name="connsiteY5" fmla="*/ 67891 h 70326"/>
                  <a:gd name="connsiteX6" fmla="*/ 0 w 466169"/>
                  <a:gd name="connsiteY6" fmla="*/ 9699 h 70326"/>
                  <a:gd name="connsiteX0" fmla="*/ 0 w 466169"/>
                  <a:gd name="connsiteY0" fmla="*/ 9699 h 70326"/>
                  <a:gd name="connsiteX1" fmla="*/ 229009 w 466169"/>
                  <a:gd name="connsiteY1" fmla="*/ 0 h 70326"/>
                  <a:gd name="connsiteX2" fmla="*/ 458018 w 466169"/>
                  <a:gd name="connsiteY2" fmla="*/ 9699 h 70326"/>
                  <a:gd name="connsiteX3" fmla="*/ 229009 w 466169"/>
                  <a:gd name="connsiteY3" fmla="*/ 19398 h 70326"/>
                  <a:gd name="connsiteX4" fmla="*/ 0 w 466169"/>
                  <a:gd name="connsiteY4" fmla="*/ 9699 h 70326"/>
                  <a:gd name="connsiteX0" fmla="*/ 458018 w 466169"/>
                  <a:gd name="connsiteY0" fmla="*/ 9699 h 70326"/>
                  <a:gd name="connsiteX1" fmla="*/ 229009 w 466169"/>
                  <a:gd name="connsiteY1" fmla="*/ 19398 h 70326"/>
                  <a:gd name="connsiteX2" fmla="*/ 0 w 466169"/>
                  <a:gd name="connsiteY2" fmla="*/ 9699 h 70326"/>
                  <a:gd name="connsiteX3" fmla="*/ 229009 w 466169"/>
                  <a:gd name="connsiteY3" fmla="*/ 0 h 70326"/>
                  <a:gd name="connsiteX4" fmla="*/ 458018 w 466169"/>
                  <a:gd name="connsiteY4" fmla="*/ 9699 h 70326"/>
                  <a:gd name="connsiteX5" fmla="*/ 460585 w 466169"/>
                  <a:gd name="connsiteY5" fmla="*/ 17292 h 70326"/>
                  <a:gd name="connsiteX6" fmla="*/ 228003 w 466169"/>
                  <a:gd name="connsiteY6" fmla="*/ 60835 h 70326"/>
                  <a:gd name="connsiteX7" fmla="*/ 0 w 466169"/>
                  <a:gd name="connsiteY7" fmla="*/ 67891 h 70326"/>
                  <a:gd name="connsiteX8" fmla="*/ 0 w 466169"/>
                  <a:gd name="connsiteY8" fmla="*/ 9699 h 7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169" h="70326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66169" y="16957"/>
                    </a:lnTo>
                    <a:cubicBezTo>
                      <a:pt x="466169" y="22314"/>
                      <a:pt x="338061" y="67426"/>
                      <a:pt x="211583" y="67426"/>
                    </a:cubicBezTo>
                    <a:cubicBezTo>
                      <a:pt x="85105" y="67426"/>
                      <a:pt x="0" y="73248"/>
                      <a:pt x="0" y="67891"/>
                    </a:cubicBezTo>
                    <a:lnTo>
                      <a:pt x="0" y="9699"/>
                    </a:lnTo>
                    <a:close/>
                  </a:path>
                  <a:path w="466169" h="70326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66169" h="70326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29096"/>
                      <a:pt x="460585" y="-2105"/>
                      <a:pt x="460585" y="17292"/>
                    </a:cubicBezTo>
                    <a:cubicBezTo>
                      <a:pt x="460585" y="22649"/>
                      <a:pt x="304767" y="52402"/>
                      <a:pt x="228003" y="60835"/>
                    </a:cubicBezTo>
                    <a:cubicBezTo>
                      <a:pt x="151239" y="69268"/>
                      <a:pt x="0" y="73248"/>
                      <a:pt x="0" y="678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n 31"/>
              <p:cNvSpPr/>
              <p:nvPr/>
            </p:nvSpPr>
            <p:spPr>
              <a:xfrm>
                <a:off x="4325350" y="4649002"/>
                <a:ext cx="458018" cy="68065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002"/>
                  <a:gd name="connsiteX1" fmla="*/ 229009 w 458018"/>
                  <a:gd name="connsiteY1" fmla="*/ 19398 h 78002"/>
                  <a:gd name="connsiteX2" fmla="*/ 458018 w 458018"/>
                  <a:gd name="connsiteY2" fmla="*/ 9699 h 78002"/>
                  <a:gd name="connsiteX3" fmla="*/ 458018 w 458018"/>
                  <a:gd name="connsiteY3" fmla="*/ 67891 h 78002"/>
                  <a:gd name="connsiteX4" fmla="*/ 229009 w 458018"/>
                  <a:gd name="connsiteY4" fmla="*/ 77590 h 78002"/>
                  <a:gd name="connsiteX5" fmla="*/ 0 w 458018"/>
                  <a:gd name="connsiteY5" fmla="*/ 67891 h 78002"/>
                  <a:gd name="connsiteX6" fmla="*/ 0 w 458018"/>
                  <a:gd name="connsiteY6" fmla="*/ 9699 h 78002"/>
                  <a:gd name="connsiteX0" fmla="*/ 0 w 458018"/>
                  <a:gd name="connsiteY0" fmla="*/ 9699 h 78002"/>
                  <a:gd name="connsiteX1" fmla="*/ 229009 w 458018"/>
                  <a:gd name="connsiteY1" fmla="*/ 0 h 78002"/>
                  <a:gd name="connsiteX2" fmla="*/ 458018 w 458018"/>
                  <a:gd name="connsiteY2" fmla="*/ 9699 h 78002"/>
                  <a:gd name="connsiteX3" fmla="*/ 229009 w 458018"/>
                  <a:gd name="connsiteY3" fmla="*/ 19398 h 78002"/>
                  <a:gd name="connsiteX4" fmla="*/ 0 w 458018"/>
                  <a:gd name="connsiteY4" fmla="*/ 9699 h 78002"/>
                  <a:gd name="connsiteX0" fmla="*/ 458018 w 458018"/>
                  <a:gd name="connsiteY0" fmla="*/ 9699 h 78002"/>
                  <a:gd name="connsiteX1" fmla="*/ 229009 w 458018"/>
                  <a:gd name="connsiteY1" fmla="*/ 19398 h 78002"/>
                  <a:gd name="connsiteX2" fmla="*/ 0 w 458018"/>
                  <a:gd name="connsiteY2" fmla="*/ 9699 h 78002"/>
                  <a:gd name="connsiteX3" fmla="*/ 229009 w 458018"/>
                  <a:gd name="connsiteY3" fmla="*/ 0 h 78002"/>
                  <a:gd name="connsiteX4" fmla="*/ 458018 w 458018"/>
                  <a:gd name="connsiteY4" fmla="*/ 9699 h 78002"/>
                  <a:gd name="connsiteX5" fmla="*/ 458018 w 458018"/>
                  <a:gd name="connsiteY5" fmla="*/ 55191 h 78002"/>
                  <a:gd name="connsiteX6" fmla="*/ 229009 w 458018"/>
                  <a:gd name="connsiteY6" fmla="*/ 77590 h 78002"/>
                  <a:gd name="connsiteX7" fmla="*/ 0 w 458018"/>
                  <a:gd name="connsiteY7" fmla="*/ 67891 h 78002"/>
                  <a:gd name="connsiteX8" fmla="*/ 0 w 458018"/>
                  <a:gd name="connsiteY8" fmla="*/ 9699 h 78002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551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0317"/>
                  <a:gd name="connsiteX1" fmla="*/ 229009 w 458018"/>
                  <a:gd name="connsiteY1" fmla="*/ 19398 h 70317"/>
                  <a:gd name="connsiteX2" fmla="*/ 458018 w 458018"/>
                  <a:gd name="connsiteY2" fmla="*/ 9699 h 70317"/>
                  <a:gd name="connsiteX3" fmla="*/ 458018 w 458018"/>
                  <a:gd name="connsiteY3" fmla="*/ 67891 h 70317"/>
                  <a:gd name="connsiteX4" fmla="*/ 229009 w 458018"/>
                  <a:gd name="connsiteY4" fmla="*/ 68065 h 70317"/>
                  <a:gd name="connsiteX5" fmla="*/ 0 w 458018"/>
                  <a:gd name="connsiteY5" fmla="*/ 55191 h 70317"/>
                  <a:gd name="connsiteX6" fmla="*/ 0 w 458018"/>
                  <a:gd name="connsiteY6" fmla="*/ 9699 h 70317"/>
                  <a:gd name="connsiteX0" fmla="*/ 0 w 458018"/>
                  <a:gd name="connsiteY0" fmla="*/ 9699 h 70317"/>
                  <a:gd name="connsiteX1" fmla="*/ 229009 w 458018"/>
                  <a:gd name="connsiteY1" fmla="*/ 0 h 70317"/>
                  <a:gd name="connsiteX2" fmla="*/ 458018 w 458018"/>
                  <a:gd name="connsiteY2" fmla="*/ 9699 h 70317"/>
                  <a:gd name="connsiteX3" fmla="*/ 229009 w 458018"/>
                  <a:gd name="connsiteY3" fmla="*/ 19398 h 70317"/>
                  <a:gd name="connsiteX4" fmla="*/ 0 w 458018"/>
                  <a:gd name="connsiteY4" fmla="*/ 9699 h 70317"/>
                  <a:gd name="connsiteX0" fmla="*/ 458018 w 458018"/>
                  <a:gd name="connsiteY0" fmla="*/ 9699 h 70317"/>
                  <a:gd name="connsiteX1" fmla="*/ 229009 w 458018"/>
                  <a:gd name="connsiteY1" fmla="*/ 19398 h 70317"/>
                  <a:gd name="connsiteX2" fmla="*/ 0 w 458018"/>
                  <a:gd name="connsiteY2" fmla="*/ 9699 h 70317"/>
                  <a:gd name="connsiteX3" fmla="*/ 229009 w 458018"/>
                  <a:gd name="connsiteY3" fmla="*/ 0 h 70317"/>
                  <a:gd name="connsiteX4" fmla="*/ 458018 w 458018"/>
                  <a:gd name="connsiteY4" fmla="*/ 9699 h 70317"/>
                  <a:gd name="connsiteX5" fmla="*/ 458018 w 458018"/>
                  <a:gd name="connsiteY5" fmla="*/ 55191 h 70317"/>
                  <a:gd name="connsiteX6" fmla="*/ 222659 w 458018"/>
                  <a:gd name="connsiteY6" fmla="*/ 64890 h 70317"/>
                  <a:gd name="connsiteX7" fmla="*/ 0 w 458018"/>
                  <a:gd name="connsiteY7" fmla="*/ 55191 h 70317"/>
                  <a:gd name="connsiteX8" fmla="*/ 0 w 458018"/>
                  <a:gd name="connsiteY8" fmla="*/ 9699 h 70317"/>
                  <a:gd name="connsiteX0" fmla="*/ 0 w 458018"/>
                  <a:gd name="connsiteY0" fmla="*/ 9699 h 68065"/>
                  <a:gd name="connsiteX1" fmla="*/ 229009 w 458018"/>
                  <a:gd name="connsiteY1" fmla="*/ 19398 h 68065"/>
                  <a:gd name="connsiteX2" fmla="*/ 458018 w 458018"/>
                  <a:gd name="connsiteY2" fmla="*/ 9699 h 68065"/>
                  <a:gd name="connsiteX3" fmla="*/ 458018 w 458018"/>
                  <a:gd name="connsiteY3" fmla="*/ 55191 h 68065"/>
                  <a:gd name="connsiteX4" fmla="*/ 229009 w 458018"/>
                  <a:gd name="connsiteY4" fmla="*/ 68065 h 68065"/>
                  <a:gd name="connsiteX5" fmla="*/ 0 w 458018"/>
                  <a:gd name="connsiteY5" fmla="*/ 55191 h 68065"/>
                  <a:gd name="connsiteX6" fmla="*/ 0 w 458018"/>
                  <a:gd name="connsiteY6" fmla="*/ 9699 h 68065"/>
                  <a:gd name="connsiteX0" fmla="*/ 0 w 458018"/>
                  <a:gd name="connsiteY0" fmla="*/ 9699 h 68065"/>
                  <a:gd name="connsiteX1" fmla="*/ 229009 w 458018"/>
                  <a:gd name="connsiteY1" fmla="*/ 0 h 68065"/>
                  <a:gd name="connsiteX2" fmla="*/ 458018 w 458018"/>
                  <a:gd name="connsiteY2" fmla="*/ 9699 h 68065"/>
                  <a:gd name="connsiteX3" fmla="*/ 229009 w 458018"/>
                  <a:gd name="connsiteY3" fmla="*/ 19398 h 68065"/>
                  <a:gd name="connsiteX4" fmla="*/ 0 w 458018"/>
                  <a:gd name="connsiteY4" fmla="*/ 9699 h 68065"/>
                  <a:gd name="connsiteX0" fmla="*/ 458018 w 458018"/>
                  <a:gd name="connsiteY0" fmla="*/ 9699 h 68065"/>
                  <a:gd name="connsiteX1" fmla="*/ 229009 w 458018"/>
                  <a:gd name="connsiteY1" fmla="*/ 19398 h 68065"/>
                  <a:gd name="connsiteX2" fmla="*/ 0 w 458018"/>
                  <a:gd name="connsiteY2" fmla="*/ 9699 h 68065"/>
                  <a:gd name="connsiteX3" fmla="*/ 229009 w 458018"/>
                  <a:gd name="connsiteY3" fmla="*/ 0 h 68065"/>
                  <a:gd name="connsiteX4" fmla="*/ 458018 w 458018"/>
                  <a:gd name="connsiteY4" fmla="*/ 9699 h 68065"/>
                  <a:gd name="connsiteX5" fmla="*/ 458018 w 458018"/>
                  <a:gd name="connsiteY5" fmla="*/ 55191 h 68065"/>
                  <a:gd name="connsiteX6" fmla="*/ 222659 w 458018"/>
                  <a:gd name="connsiteY6" fmla="*/ 64890 h 68065"/>
                  <a:gd name="connsiteX7" fmla="*/ 0 w 458018"/>
                  <a:gd name="connsiteY7" fmla="*/ 55191 h 68065"/>
                  <a:gd name="connsiteX8" fmla="*/ 0 w 458018"/>
                  <a:gd name="connsiteY8" fmla="*/ 9699 h 68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8" h="68065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355487" y="68065"/>
                      <a:pt x="229009" y="68065"/>
                    </a:cubicBezTo>
                    <a:cubicBezTo>
                      <a:pt x="102531" y="68065"/>
                      <a:pt x="0" y="60548"/>
                      <a:pt x="0" y="55191"/>
                    </a:cubicBezTo>
                    <a:lnTo>
                      <a:pt x="0" y="9699"/>
                    </a:lnTo>
                    <a:close/>
                  </a:path>
                  <a:path w="458018" h="68065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58018" h="68065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298995" y="64890"/>
                      <a:pt x="222659" y="64890"/>
                    </a:cubicBezTo>
                    <a:cubicBezTo>
                      <a:pt x="146323" y="64890"/>
                      <a:pt x="0" y="60548"/>
                      <a:pt x="0" y="551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 rot="2171720">
              <a:off x="4260398" y="2655686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 rot="409548">
              <a:off x="4126044" y="3010536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 rot="1475997">
              <a:off x="4359690" y="3215622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736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337521" y="2716482"/>
            <a:ext cx="2431059" cy="1516757"/>
            <a:chOff x="3811044" y="4519235"/>
            <a:chExt cx="1469643" cy="848784"/>
          </a:xfrm>
        </p:grpSpPr>
        <p:sp>
          <p:nvSpPr>
            <p:cNvPr id="12" name="Can 11"/>
            <p:cNvSpPr/>
            <p:nvPr/>
          </p:nvSpPr>
          <p:spPr>
            <a:xfrm>
              <a:off x="3811044" y="4519235"/>
              <a:ext cx="1460500" cy="848784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29"/>
            <p:cNvSpPr/>
            <p:nvPr/>
          </p:nvSpPr>
          <p:spPr>
            <a:xfrm rot="20976837">
              <a:off x="3948056" y="4616278"/>
              <a:ext cx="471065" cy="78707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8707"/>
                <a:gd name="connsiteX1" fmla="*/ 229009 w 458018"/>
                <a:gd name="connsiteY1" fmla="*/ 19398 h 78707"/>
                <a:gd name="connsiteX2" fmla="*/ 458018 w 458018"/>
                <a:gd name="connsiteY2" fmla="*/ 9699 h 78707"/>
                <a:gd name="connsiteX3" fmla="*/ 458018 w 458018"/>
                <a:gd name="connsiteY3" fmla="*/ 67891 h 78707"/>
                <a:gd name="connsiteX4" fmla="*/ 229009 w 458018"/>
                <a:gd name="connsiteY4" fmla="*/ 77590 h 78707"/>
                <a:gd name="connsiteX5" fmla="*/ 0 w 458018"/>
                <a:gd name="connsiteY5" fmla="*/ 67891 h 78707"/>
                <a:gd name="connsiteX6" fmla="*/ 0 w 458018"/>
                <a:gd name="connsiteY6" fmla="*/ 9699 h 78707"/>
                <a:gd name="connsiteX0" fmla="*/ 0 w 458018"/>
                <a:gd name="connsiteY0" fmla="*/ 9699 h 78707"/>
                <a:gd name="connsiteX1" fmla="*/ 229009 w 458018"/>
                <a:gd name="connsiteY1" fmla="*/ 0 h 78707"/>
                <a:gd name="connsiteX2" fmla="*/ 458018 w 458018"/>
                <a:gd name="connsiteY2" fmla="*/ 9699 h 78707"/>
                <a:gd name="connsiteX3" fmla="*/ 229009 w 458018"/>
                <a:gd name="connsiteY3" fmla="*/ 19398 h 78707"/>
                <a:gd name="connsiteX4" fmla="*/ 0 w 458018"/>
                <a:gd name="connsiteY4" fmla="*/ 9699 h 78707"/>
                <a:gd name="connsiteX0" fmla="*/ 458018 w 458018"/>
                <a:gd name="connsiteY0" fmla="*/ 9699 h 78707"/>
                <a:gd name="connsiteX1" fmla="*/ 229009 w 458018"/>
                <a:gd name="connsiteY1" fmla="*/ 19398 h 78707"/>
                <a:gd name="connsiteX2" fmla="*/ 0 w 458018"/>
                <a:gd name="connsiteY2" fmla="*/ 9699 h 78707"/>
                <a:gd name="connsiteX3" fmla="*/ 229009 w 458018"/>
                <a:gd name="connsiteY3" fmla="*/ 0 h 78707"/>
                <a:gd name="connsiteX4" fmla="*/ 458018 w 458018"/>
                <a:gd name="connsiteY4" fmla="*/ 9699 h 78707"/>
                <a:gd name="connsiteX5" fmla="*/ 458018 w 458018"/>
                <a:gd name="connsiteY5" fmla="*/ 67891 h 78707"/>
                <a:gd name="connsiteX6" fmla="*/ 229009 w 458018"/>
                <a:gd name="connsiteY6" fmla="*/ 77590 h 78707"/>
                <a:gd name="connsiteX7" fmla="*/ 112576 w 458018"/>
                <a:gd name="connsiteY7" fmla="*/ 42791 h 78707"/>
                <a:gd name="connsiteX8" fmla="*/ 0 w 458018"/>
                <a:gd name="connsiteY8" fmla="*/ 9699 h 78707"/>
                <a:gd name="connsiteX0" fmla="*/ 13047 w 471065"/>
                <a:gd name="connsiteY0" fmla="*/ 9699 h 78707"/>
                <a:gd name="connsiteX1" fmla="*/ 242056 w 471065"/>
                <a:gd name="connsiteY1" fmla="*/ 19398 h 78707"/>
                <a:gd name="connsiteX2" fmla="*/ 471065 w 471065"/>
                <a:gd name="connsiteY2" fmla="*/ 9699 h 78707"/>
                <a:gd name="connsiteX3" fmla="*/ 471065 w 471065"/>
                <a:gd name="connsiteY3" fmla="*/ 67891 h 78707"/>
                <a:gd name="connsiteX4" fmla="*/ 242056 w 471065"/>
                <a:gd name="connsiteY4" fmla="*/ 77590 h 78707"/>
                <a:gd name="connsiteX5" fmla="*/ 0 w 471065"/>
                <a:gd name="connsiteY5" fmla="*/ 14355 h 78707"/>
                <a:gd name="connsiteX6" fmla="*/ 13047 w 471065"/>
                <a:gd name="connsiteY6" fmla="*/ 9699 h 78707"/>
                <a:gd name="connsiteX0" fmla="*/ 13047 w 471065"/>
                <a:gd name="connsiteY0" fmla="*/ 9699 h 78707"/>
                <a:gd name="connsiteX1" fmla="*/ 242056 w 471065"/>
                <a:gd name="connsiteY1" fmla="*/ 0 h 78707"/>
                <a:gd name="connsiteX2" fmla="*/ 471065 w 471065"/>
                <a:gd name="connsiteY2" fmla="*/ 9699 h 78707"/>
                <a:gd name="connsiteX3" fmla="*/ 242056 w 471065"/>
                <a:gd name="connsiteY3" fmla="*/ 19398 h 78707"/>
                <a:gd name="connsiteX4" fmla="*/ 13047 w 471065"/>
                <a:gd name="connsiteY4" fmla="*/ 9699 h 78707"/>
                <a:gd name="connsiteX0" fmla="*/ 471065 w 471065"/>
                <a:gd name="connsiteY0" fmla="*/ 9699 h 78707"/>
                <a:gd name="connsiteX1" fmla="*/ 242056 w 471065"/>
                <a:gd name="connsiteY1" fmla="*/ 19398 h 78707"/>
                <a:gd name="connsiteX2" fmla="*/ 13047 w 471065"/>
                <a:gd name="connsiteY2" fmla="*/ 9699 h 78707"/>
                <a:gd name="connsiteX3" fmla="*/ 242056 w 471065"/>
                <a:gd name="connsiteY3" fmla="*/ 0 h 78707"/>
                <a:gd name="connsiteX4" fmla="*/ 471065 w 471065"/>
                <a:gd name="connsiteY4" fmla="*/ 9699 h 78707"/>
                <a:gd name="connsiteX5" fmla="*/ 471065 w 471065"/>
                <a:gd name="connsiteY5" fmla="*/ 67891 h 78707"/>
                <a:gd name="connsiteX6" fmla="*/ 242056 w 471065"/>
                <a:gd name="connsiteY6" fmla="*/ 77590 h 78707"/>
                <a:gd name="connsiteX7" fmla="*/ 125623 w 471065"/>
                <a:gd name="connsiteY7" fmla="*/ 42791 h 78707"/>
                <a:gd name="connsiteX8" fmla="*/ 13047 w 471065"/>
                <a:gd name="connsiteY8" fmla="*/ 9699 h 7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065" h="78707" stroke="0" extrusionOk="0">
                  <a:moveTo>
                    <a:pt x="13047" y="9699"/>
                  </a:moveTo>
                  <a:cubicBezTo>
                    <a:pt x="13047" y="15056"/>
                    <a:pt x="115578" y="19398"/>
                    <a:pt x="242056" y="19398"/>
                  </a:cubicBezTo>
                  <a:cubicBezTo>
                    <a:pt x="368534" y="19398"/>
                    <a:pt x="471065" y="15056"/>
                    <a:pt x="471065" y="9699"/>
                  </a:cubicBezTo>
                  <a:lnTo>
                    <a:pt x="471065" y="67891"/>
                  </a:lnTo>
                  <a:cubicBezTo>
                    <a:pt x="471065" y="73248"/>
                    <a:pt x="368534" y="77590"/>
                    <a:pt x="242056" y="77590"/>
                  </a:cubicBezTo>
                  <a:cubicBezTo>
                    <a:pt x="115578" y="77590"/>
                    <a:pt x="0" y="19712"/>
                    <a:pt x="0" y="14355"/>
                  </a:cubicBezTo>
                  <a:lnTo>
                    <a:pt x="13047" y="9699"/>
                  </a:lnTo>
                  <a:close/>
                </a:path>
                <a:path w="471065" h="78707" fill="lighten" stroke="0" extrusionOk="0">
                  <a:moveTo>
                    <a:pt x="13047" y="9699"/>
                  </a:moveTo>
                  <a:cubicBezTo>
                    <a:pt x="13047" y="4342"/>
                    <a:pt x="115578" y="0"/>
                    <a:pt x="242056" y="0"/>
                  </a:cubicBezTo>
                  <a:cubicBezTo>
                    <a:pt x="368534" y="0"/>
                    <a:pt x="471065" y="4342"/>
                    <a:pt x="471065" y="9699"/>
                  </a:cubicBezTo>
                  <a:cubicBezTo>
                    <a:pt x="471065" y="15056"/>
                    <a:pt x="368534" y="19398"/>
                    <a:pt x="242056" y="19398"/>
                  </a:cubicBezTo>
                  <a:cubicBezTo>
                    <a:pt x="115578" y="19398"/>
                    <a:pt x="13047" y="15056"/>
                    <a:pt x="13047" y="9699"/>
                  </a:cubicBezTo>
                  <a:close/>
                </a:path>
                <a:path w="471065" h="78707" fill="none" extrusionOk="0">
                  <a:moveTo>
                    <a:pt x="471065" y="9699"/>
                  </a:moveTo>
                  <a:cubicBezTo>
                    <a:pt x="471065" y="15056"/>
                    <a:pt x="368534" y="19398"/>
                    <a:pt x="242056" y="19398"/>
                  </a:cubicBezTo>
                  <a:cubicBezTo>
                    <a:pt x="115578" y="19398"/>
                    <a:pt x="13047" y="15056"/>
                    <a:pt x="13047" y="9699"/>
                  </a:cubicBezTo>
                  <a:cubicBezTo>
                    <a:pt x="13047" y="4342"/>
                    <a:pt x="115578" y="0"/>
                    <a:pt x="242056" y="0"/>
                  </a:cubicBezTo>
                  <a:cubicBezTo>
                    <a:pt x="368534" y="0"/>
                    <a:pt x="471065" y="4342"/>
                    <a:pt x="471065" y="9699"/>
                  </a:cubicBezTo>
                  <a:lnTo>
                    <a:pt x="471065" y="67891"/>
                  </a:lnTo>
                  <a:cubicBezTo>
                    <a:pt x="471065" y="73248"/>
                    <a:pt x="299630" y="81773"/>
                    <a:pt x="242056" y="77590"/>
                  </a:cubicBezTo>
                  <a:cubicBezTo>
                    <a:pt x="184482" y="73407"/>
                    <a:pt x="125623" y="48148"/>
                    <a:pt x="125623" y="42791"/>
                  </a:cubicBezTo>
                  <a:cubicBezTo>
                    <a:pt x="125623" y="23394"/>
                    <a:pt x="13047" y="29096"/>
                    <a:pt x="13047" y="9699"/>
                  </a:cubicBez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30"/>
            <p:cNvSpPr/>
            <p:nvPr/>
          </p:nvSpPr>
          <p:spPr>
            <a:xfrm rot="317537">
              <a:off x="4814518" y="4604192"/>
              <a:ext cx="466169" cy="70326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60585"/>
                <a:gd name="connsiteY0" fmla="*/ 9699 h 80393"/>
                <a:gd name="connsiteX1" fmla="*/ 229009 w 460585"/>
                <a:gd name="connsiteY1" fmla="*/ 19398 h 80393"/>
                <a:gd name="connsiteX2" fmla="*/ 458018 w 460585"/>
                <a:gd name="connsiteY2" fmla="*/ 9699 h 80393"/>
                <a:gd name="connsiteX3" fmla="*/ 458018 w 460585"/>
                <a:gd name="connsiteY3" fmla="*/ 67891 h 80393"/>
                <a:gd name="connsiteX4" fmla="*/ 229009 w 460585"/>
                <a:gd name="connsiteY4" fmla="*/ 77590 h 80393"/>
                <a:gd name="connsiteX5" fmla="*/ 0 w 460585"/>
                <a:gd name="connsiteY5" fmla="*/ 67891 h 80393"/>
                <a:gd name="connsiteX6" fmla="*/ 0 w 460585"/>
                <a:gd name="connsiteY6" fmla="*/ 9699 h 80393"/>
                <a:gd name="connsiteX0" fmla="*/ 0 w 460585"/>
                <a:gd name="connsiteY0" fmla="*/ 9699 h 80393"/>
                <a:gd name="connsiteX1" fmla="*/ 229009 w 460585"/>
                <a:gd name="connsiteY1" fmla="*/ 0 h 80393"/>
                <a:gd name="connsiteX2" fmla="*/ 458018 w 460585"/>
                <a:gd name="connsiteY2" fmla="*/ 9699 h 80393"/>
                <a:gd name="connsiteX3" fmla="*/ 229009 w 460585"/>
                <a:gd name="connsiteY3" fmla="*/ 19398 h 80393"/>
                <a:gd name="connsiteX4" fmla="*/ 0 w 460585"/>
                <a:gd name="connsiteY4" fmla="*/ 9699 h 80393"/>
                <a:gd name="connsiteX0" fmla="*/ 458018 w 460585"/>
                <a:gd name="connsiteY0" fmla="*/ 9699 h 80393"/>
                <a:gd name="connsiteX1" fmla="*/ 229009 w 460585"/>
                <a:gd name="connsiteY1" fmla="*/ 19398 h 80393"/>
                <a:gd name="connsiteX2" fmla="*/ 0 w 460585"/>
                <a:gd name="connsiteY2" fmla="*/ 9699 h 80393"/>
                <a:gd name="connsiteX3" fmla="*/ 229009 w 460585"/>
                <a:gd name="connsiteY3" fmla="*/ 0 h 80393"/>
                <a:gd name="connsiteX4" fmla="*/ 458018 w 460585"/>
                <a:gd name="connsiteY4" fmla="*/ 9699 h 80393"/>
                <a:gd name="connsiteX5" fmla="*/ 460585 w 460585"/>
                <a:gd name="connsiteY5" fmla="*/ 17292 h 80393"/>
                <a:gd name="connsiteX6" fmla="*/ 229009 w 460585"/>
                <a:gd name="connsiteY6" fmla="*/ 77590 h 80393"/>
                <a:gd name="connsiteX7" fmla="*/ 0 w 460585"/>
                <a:gd name="connsiteY7" fmla="*/ 67891 h 80393"/>
                <a:gd name="connsiteX8" fmla="*/ 0 w 460585"/>
                <a:gd name="connsiteY8" fmla="*/ 9699 h 80393"/>
                <a:gd name="connsiteX0" fmla="*/ 0 w 460585"/>
                <a:gd name="connsiteY0" fmla="*/ 9699 h 77590"/>
                <a:gd name="connsiteX1" fmla="*/ 229009 w 460585"/>
                <a:gd name="connsiteY1" fmla="*/ 19398 h 77590"/>
                <a:gd name="connsiteX2" fmla="*/ 458018 w 460585"/>
                <a:gd name="connsiteY2" fmla="*/ 9699 h 77590"/>
                <a:gd name="connsiteX3" fmla="*/ 458018 w 460585"/>
                <a:gd name="connsiteY3" fmla="*/ 67891 h 77590"/>
                <a:gd name="connsiteX4" fmla="*/ 229009 w 460585"/>
                <a:gd name="connsiteY4" fmla="*/ 77590 h 77590"/>
                <a:gd name="connsiteX5" fmla="*/ 0 w 460585"/>
                <a:gd name="connsiteY5" fmla="*/ 67891 h 77590"/>
                <a:gd name="connsiteX6" fmla="*/ 0 w 460585"/>
                <a:gd name="connsiteY6" fmla="*/ 9699 h 77590"/>
                <a:gd name="connsiteX0" fmla="*/ 0 w 460585"/>
                <a:gd name="connsiteY0" fmla="*/ 9699 h 77590"/>
                <a:gd name="connsiteX1" fmla="*/ 229009 w 460585"/>
                <a:gd name="connsiteY1" fmla="*/ 0 h 77590"/>
                <a:gd name="connsiteX2" fmla="*/ 458018 w 460585"/>
                <a:gd name="connsiteY2" fmla="*/ 9699 h 77590"/>
                <a:gd name="connsiteX3" fmla="*/ 229009 w 460585"/>
                <a:gd name="connsiteY3" fmla="*/ 19398 h 77590"/>
                <a:gd name="connsiteX4" fmla="*/ 0 w 460585"/>
                <a:gd name="connsiteY4" fmla="*/ 9699 h 77590"/>
                <a:gd name="connsiteX0" fmla="*/ 458018 w 460585"/>
                <a:gd name="connsiteY0" fmla="*/ 9699 h 77590"/>
                <a:gd name="connsiteX1" fmla="*/ 229009 w 460585"/>
                <a:gd name="connsiteY1" fmla="*/ 19398 h 77590"/>
                <a:gd name="connsiteX2" fmla="*/ 0 w 460585"/>
                <a:gd name="connsiteY2" fmla="*/ 9699 h 77590"/>
                <a:gd name="connsiteX3" fmla="*/ 229009 w 460585"/>
                <a:gd name="connsiteY3" fmla="*/ 0 h 77590"/>
                <a:gd name="connsiteX4" fmla="*/ 458018 w 460585"/>
                <a:gd name="connsiteY4" fmla="*/ 9699 h 77590"/>
                <a:gd name="connsiteX5" fmla="*/ 460585 w 460585"/>
                <a:gd name="connsiteY5" fmla="*/ 17292 h 77590"/>
                <a:gd name="connsiteX6" fmla="*/ 228003 w 460585"/>
                <a:gd name="connsiteY6" fmla="*/ 60835 h 77590"/>
                <a:gd name="connsiteX7" fmla="*/ 0 w 460585"/>
                <a:gd name="connsiteY7" fmla="*/ 67891 h 77590"/>
                <a:gd name="connsiteX8" fmla="*/ 0 w 460585"/>
                <a:gd name="connsiteY8" fmla="*/ 9699 h 77590"/>
                <a:gd name="connsiteX0" fmla="*/ 0 w 466169"/>
                <a:gd name="connsiteY0" fmla="*/ 9699 h 77590"/>
                <a:gd name="connsiteX1" fmla="*/ 229009 w 466169"/>
                <a:gd name="connsiteY1" fmla="*/ 19398 h 77590"/>
                <a:gd name="connsiteX2" fmla="*/ 458018 w 466169"/>
                <a:gd name="connsiteY2" fmla="*/ 9699 h 77590"/>
                <a:gd name="connsiteX3" fmla="*/ 466169 w 466169"/>
                <a:gd name="connsiteY3" fmla="*/ 16957 h 77590"/>
                <a:gd name="connsiteX4" fmla="*/ 229009 w 466169"/>
                <a:gd name="connsiteY4" fmla="*/ 77590 h 77590"/>
                <a:gd name="connsiteX5" fmla="*/ 0 w 466169"/>
                <a:gd name="connsiteY5" fmla="*/ 67891 h 77590"/>
                <a:gd name="connsiteX6" fmla="*/ 0 w 466169"/>
                <a:gd name="connsiteY6" fmla="*/ 9699 h 77590"/>
                <a:gd name="connsiteX0" fmla="*/ 0 w 466169"/>
                <a:gd name="connsiteY0" fmla="*/ 9699 h 77590"/>
                <a:gd name="connsiteX1" fmla="*/ 229009 w 466169"/>
                <a:gd name="connsiteY1" fmla="*/ 0 h 77590"/>
                <a:gd name="connsiteX2" fmla="*/ 458018 w 466169"/>
                <a:gd name="connsiteY2" fmla="*/ 9699 h 77590"/>
                <a:gd name="connsiteX3" fmla="*/ 229009 w 466169"/>
                <a:gd name="connsiteY3" fmla="*/ 19398 h 77590"/>
                <a:gd name="connsiteX4" fmla="*/ 0 w 466169"/>
                <a:gd name="connsiteY4" fmla="*/ 9699 h 77590"/>
                <a:gd name="connsiteX0" fmla="*/ 458018 w 466169"/>
                <a:gd name="connsiteY0" fmla="*/ 9699 h 77590"/>
                <a:gd name="connsiteX1" fmla="*/ 229009 w 466169"/>
                <a:gd name="connsiteY1" fmla="*/ 19398 h 77590"/>
                <a:gd name="connsiteX2" fmla="*/ 0 w 466169"/>
                <a:gd name="connsiteY2" fmla="*/ 9699 h 77590"/>
                <a:gd name="connsiteX3" fmla="*/ 229009 w 466169"/>
                <a:gd name="connsiteY3" fmla="*/ 0 h 77590"/>
                <a:gd name="connsiteX4" fmla="*/ 458018 w 466169"/>
                <a:gd name="connsiteY4" fmla="*/ 9699 h 77590"/>
                <a:gd name="connsiteX5" fmla="*/ 460585 w 466169"/>
                <a:gd name="connsiteY5" fmla="*/ 17292 h 77590"/>
                <a:gd name="connsiteX6" fmla="*/ 228003 w 466169"/>
                <a:gd name="connsiteY6" fmla="*/ 60835 h 77590"/>
                <a:gd name="connsiteX7" fmla="*/ 0 w 466169"/>
                <a:gd name="connsiteY7" fmla="*/ 67891 h 77590"/>
                <a:gd name="connsiteX8" fmla="*/ 0 w 466169"/>
                <a:gd name="connsiteY8" fmla="*/ 9699 h 77590"/>
                <a:gd name="connsiteX0" fmla="*/ 0 w 466169"/>
                <a:gd name="connsiteY0" fmla="*/ 9699 h 70326"/>
                <a:gd name="connsiteX1" fmla="*/ 229009 w 466169"/>
                <a:gd name="connsiteY1" fmla="*/ 19398 h 70326"/>
                <a:gd name="connsiteX2" fmla="*/ 458018 w 466169"/>
                <a:gd name="connsiteY2" fmla="*/ 9699 h 70326"/>
                <a:gd name="connsiteX3" fmla="*/ 466169 w 466169"/>
                <a:gd name="connsiteY3" fmla="*/ 16957 h 70326"/>
                <a:gd name="connsiteX4" fmla="*/ 211583 w 466169"/>
                <a:gd name="connsiteY4" fmla="*/ 67426 h 70326"/>
                <a:gd name="connsiteX5" fmla="*/ 0 w 466169"/>
                <a:gd name="connsiteY5" fmla="*/ 67891 h 70326"/>
                <a:gd name="connsiteX6" fmla="*/ 0 w 466169"/>
                <a:gd name="connsiteY6" fmla="*/ 9699 h 70326"/>
                <a:gd name="connsiteX0" fmla="*/ 0 w 466169"/>
                <a:gd name="connsiteY0" fmla="*/ 9699 h 70326"/>
                <a:gd name="connsiteX1" fmla="*/ 229009 w 466169"/>
                <a:gd name="connsiteY1" fmla="*/ 0 h 70326"/>
                <a:gd name="connsiteX2" fmla="*/ 458018 w 466169"/>
                <a:gd name="connsiteY2" fmla="*/ 9699 h 70326"/>
                <a:gd name="connsiteX3" fmla="*/ 229009 w 466169"/>
                <a:gd name="connsiteY3" fmla="*/ 19398 h 70326"/>
                <a:gd name="connsiteX4" fmla="*/ 0 w 466169"/>
                <a:gd name="connsiteY4" fmla="*/ 9699 h 70326"/>
                <a:gd name="connsiteX0" fmla="*/ 458018 w 466169"/>
                <a:gd name="connsiteY0" fmla="*/ 9699 h 70326"/>
                <a:gd name="connsiteX1" fmla="*/ 229009 w 466169"/>
                <a:gd name="connsiteY1" fmla="*/ 19398 h 70326"/>
                <a:gd name="connsiteX2" fmla="*/ 0 w 466169"/>
                <a:gd name="connsiteY2" fmla="*/ 9699 h 70326"/>
                <a:gd name="connsiteX3" fmla="*/ 229009 w 466169"/>
                <a:gd name="connsiteY3" fmla="*/ 0 h 70326"/>
                <a:gd name="connsiteX4" fmla="*/ 458018 w 466169"/>
                <a:gd name="connsiteY4" fmla="*/ 9699 h 70326"/>
                <a:gd name="connsiteX5" fmla="*/ 460585 w 466169"/>
                <a:gd name="connsiteY5" fmla="*/ 17292 h 70326"/>
                <a:gd name="connsiteX6" fmla="*/ 228003 w 466169"/>
                <a:gd name="connsiteY6" fmla="*/ 60835 h 70326"/>
                <a:gd name="connsiteX7" fmla="*/ 0 w 466169"/>
                <a:gd name="connsiteY7" fmla="*/ 67891 h 70326"/>
                <a:gd name="connsiteX8" fmla="*/ 0 w 466169"/>
                <a:gd name="connsiteY8" fmla="*/ 9699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169" h="70326" stroke="0" extrusionOk="0">
                  <a:moveTo>
                    <a:pt x="0" y="9699"/>
                  </a:moveTo>
                  <a:cubicBezTo>
                    <a:pt x="0" y="15056"/>
                    <a:pt x="102531" y="19398"/>
                    <a:pt x="229009" y="19398"/>
                  </a:cubicBezTo>
                  <a:cubicBezTo>
                    <a:pt x="355487" y="19398"/>
                    <a:pt x="458018" y="15056"/>
                    <a:pt x="458018" y="9699"/>
                  </a:cubicBezTo>
                  <a:lnTo>
                    <a:pt x="466169" y="16957"/>
                  </a:lnTo>
                  <a:cubicBezTo>
                    <a:pt x="466169" y="22314"/>
                    <a:pt x="338061" y="67426"/>
                    <a:pt x="211583" y="67426"/>
                  </a:cubicBezTo>
                  <a:cubicBezTo>
                    <a:pt x="85105" y="67426"/>
                    <a:pt x="0" y="73248"/>
                    <a:pt x="0" y="67891"/>
                  </a:cubicBezTo>
                  <a:lnTo>
                    <a:pt x="0" y="9699"/>
                  </a:lnTo>
                  <a:close/>
                </a:path>
                <a:path w="466169" h="70326" fill="lighten" stroke="0" extrusionOk="0">
                  <a:moveTo>
                    <a:pt x="0" y="9699"/>
                  </a:move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lose/>
                </a:path>
                <a:path w="466169" h="70326" fill="none" extrusionOk="0">
                  <a:moveTo>
                    <a:pt x="458018" y="9699"/>
                  </a:move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29096"/>
                    <a:pt x="460585" y="-2105"/>
                    <a:pt x="460585" y="17292"/>
                  </a:cubicBezTo>
                  <a:cubicBezTo>
                    <a:pt x="460585" y="22649"/>
                    <a:pt x="304767" y="52402"/>
                    <a:pt x="228003" y="60835"/>
                  </a:cubicBezTo>
                  <a:cubicBezTo>
                    <a:pt x="151239" y="69268"/>
                    <a:pt x="0" y="73248"/>
                    <a:pt x="0" y="67891"/>
                  </a:cubicBezTo>
                  <a:lnTo>
                    <a:pt x="0" y="9699"/>
                  </a:ln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31"/>
            <p:cNvSpPr/>
            <p:nvPr/>
          </p:nvSpPr>
          <p:spPr>
            <a:xfrm>
              <a:off x="4325350" y="4649002"/>
              <a:ext cx="458018" cy="68065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8002"/>
                <a:gd name="connsiteX1" fmla="*/ 229009 w 458018"/>
                <a:gd name="connsiteY1" fmla="*/ 19398 h 78002"/>
                <a:gd name="connsiteX2" fmla="*/ 458018 w 458018"/>
                <a:gd name="connsiteY2" fmla="*/ 9699 h 78002"/>
                <a:gd name="connsiteX3" fmla="*/ 458018 w 458018"/>
                <a:gd name="connsiteY3" fmla="*/ 67891 h 78002"/>
                <a:gd name="connsiteX4" fmla="*/ 229009 w 458018"/>
                <a:gd name="connsiteY4" fmla="*/ 77590 h 78002"/>
                <a:gd name="connsiteX5" fmla="*/ 0 w 458018"/>
                <a:gd name="connsiteY5" fmla="*/ 67891 h 78002"/>
                <a:gd name="connsiteX6" fmla="*/ 0 w 458018"/>
                <a:gd name="connsiteY6" fmla="*/ 9699 h 78002"/>
                <a:gd name="connsiteX0" fmla="*/ 0 w 458018"/>
                <a:gd name="connsiteY0" fmla="*/ 9699 h 78002"/>
                <a:gd name="connsiteX1" fmla="*/ 229009 w 458018"/>
                <a:gd name="connsiteY1" fmla="*/ 0 h 78002"/>
                <a:gd name="connsiteX2" fmla="*/ 458018 w 458018"/>
                <a:gd name="connsiteY2" fmla="*/ 9699 h 78002"/>
                <a:gd name="connsiteX3" fmla="*/ 229009 w 458018"/>
                <a:gd name="connsiteY3" fmla="*/ 19398 h 78002"/>
                <a:gd name="connsiteX4" fmla="*/ 0 w 458018"/>
                <a:gd name="connsiteY4" fmla="*/ 9699 h 78002"/>
                <a:gd name="connsiteX0" fmla="*/ 458018 w 458018"/>
                <a:gd name="connsiteY0" fmla="*/ 9699 h 78002"/>
                <a:gd name="connsiteX1" fmla="*/ 229009 w 458018"/>
                <a:gd name="connsiteY1" fmla="*/ 19398 h 78002"/>
                <a:gd name="connsiteX2" fmla="*/ 0 w 458018"/>
                <a:gd name="connsiteY2" fmla="*/ 9699 h 78002"/>
                <a:gd name="connsiteX3" fmla="*/ 229009 w 458018"/>
                <a:gd name="connsiteY3" fmla="*/ 0 h 78002"/>
                <a:gd name="connsiteX4" fmla="*/ 458018 w 458018"/>
                <a:gd name="connsiteY4" fmla="*/ 9699 h 78002"/>
                <a:gd name="connsiteX5" fmla="*/ 458018 w 458018"/>
                <a:gd name="connsiteY5" fmla="*/ 55191 h 78002"/>
                <a:gd name="connsiteX6" fmla="*/ 229009 w 458018"/>
                <a:gd name="connsiteY6" fmla="*/ 77590 h 78002"/>
                <a:gd name="connsiteX7" fmla="*/ 0 w 458018"/>
                <a:gd name="connsiteY7" fmla="*/ 67891 h 78002"/>
                <a:gd name="connsiteX8" fmla="*/ 0 w 458018"/>
                <a:gd name="connsiteY8" fmla="*/ 9699 h 78002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55191 h 77590"/>
                <a:gd name="connsiteX8" fmla="*/ 0 w 458018"/>
                <a:gd name="connsiteY8" fmla="*/ 9699 h 77590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551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55191 h 77590"/>
                <a:gd name="connsiteX8" fmla="*/ 0 w 458018"/>
                <a:gd name="connsiteY8" fmla="*/ 9699 h 77590"/>
                <a:gd name="connsiteX0" fmla="*/ 0 w 458018"/>
                <a:gd name="connsiteY0" fmla="*/ 9699 h 70317"/>
                <a:gd name="connsiteX1" fmla="*/ 229009 w 458018"/>
                <a:gd name="connsiteY1" fmla="*/ 19398 h 70317"/>
                <a:gd name="connsiteX2" fmla="*/ 458018 w 458018"/>
                <a:gd name="connsiteY2" fmla="*/ 9699 h 70317"/>
                <a:gd name="connsiteX3" fmla="*/ 458018 w 458018"/>
                <a:gd name="connsiteY3" fmla="*/ 67891 h 70317"/>
                <a:gd name="connsiteX4" fmla="*/ 229009 w 458018"/>
                <a:gd name="connsiteY4" fmla="*/ 68065 h 70317"/>
                <a:gd name="connsiteX5" fmla="*/ 0 w 458018"/>
                <a:gd name="connsiteY5" fmla="*/ 55191 h 70317"/>
                <a:gd name="connsiteX6" fmla="*/ 0 w 458018"/>
                <a:gd name="connsiteY6" fmla="*/ 9699 h 70317"/>
                <a:gd name="connsiteX0" fmla="*/ 0 w 458018"/>
                <a:gd name="connsiteY0" fmla="*/ 9699 h 70317"/>
                <a:gd name="connsiteX1" fmla="*/ 229009 w 458018"/>
                <a:gd name="connsiteY1" fmla="*/ 0 h 70317"/>
                <a:gd name="connsiteX2" fmla="*/ 458018 w 458018"/>
                <a:gd name="connsiteY2" fmla="*/ 9699 h 70317"/>
                <a:gd name="connsiteX3" fmla="*/ 229009 w 458018"/>
                <a:gd name="connsiteY3" fmla="*/ 19398 h 70317"/>
                <a:gd name="connsiteX4" fmla="*/ 0 w 458018"/>
                <a:gd name="connsiteY4" fmla="*/ 9699 h 70317"/>
                <a:gd name="connsiteX0" fmla="*/ 458018 w 458018"/>
                <a:gd name="connsiteY0" fmla="*/ 9699 h 70317"/>
                <a:gd name="connsiteX1" fmla="*/ 229009 w 458018"/>
                <a:gd name="connsiteY1" fmla="*/ 19398 h 70317"/>
                <a:gd name="connsiteX2" fmla="*/ 0 w 458018"/>
                <a:gd name="connsiteY2" fmla="*/ 9699 h 70317"/>
                <a:gd name="connsiteX3" fmla="*/ 229009 w 458018"/>
                <a:gd name="connsiteY3" fmla="*/ 0 h 70317"/>
                <a:gd name="connsiteX4" fmla="*/ 458018 w 458018"/>
                <a:gd name="connsiteY4" fmla="*/ 9699 h 70317"/>
                <a:gd name="connsiteX5" fmla="*/ 458018 w 458018"/>
                <a:gd name="connsiteY5" fmla="*/ 55191 h 70317"/>
                <a:gd name="connsiteX6" fmla="*/ 222659 w 458018"/>
                <a:gd name="connsiteY6" fmla="*/ 64890 h 70317"/>
                <a:gd name="connsiteX7" fmla="*/ 0 w 458018"/>
                <a:gd name="connsiteY7" fmla="*/ 55191 h 70317"/>
                <a:gd name="connsiteX8" fmla="*/ 0 w 458018"/>
                <a:gd name="connsiteY8" fmla="*/ 9699 h 70317"/>
                <a:gd name="connsiteX0" fmla="*/ 0 w 458018"/>
                <a:gd name="connsiteY0" fmla="*/ 9699 h 68065"/>
                <a:gd name="connsiteX1" fmla="*/ 229009 w 458018"/>
                <a:gd name="connsiteY1" fmla="*/ 19398 h 68065"/>
                <a:gd name="connsiteX2" fmla="*/ 458018 w 458018"/>
                <a:gd name="connsiteY2" fmla="*/ 9699 h 68065"/>
                <a:gd name="connsiteX3" fmla="*/ 458018 w 458018"/>
                <a:gd name="connsiteY3" fmla="*/ 55191 h 68065"/>
                <a:gd name="connsiteX4" fmla="*/ 229009 w 458018"/>
                <a:gd name="connsiteY4" fmla="*/ 68065 h 68065"/>
                <a:gd name="connsiteX5" fmla="*/ 0 w 458018"/>
                <a:gd name="connsiteY5" fmla="*/ 55191 h 68065"/>
                <a:gd name="connsiteX6" fmla="*/ 0 w 458018"/>
                <a:gd name="connsiteY6" fmla="*/ 9699 h 68065"/>
                <a:gd name="connsiteX0" fmla="*/ 0 w 458018"/>
                <a:gd name="connsiteY0" fmla="*/ 9699 h 68065"/>
                <a:gd name="connsiteX1" fmla="*/ 229009 w 458018"/>
                <a:gd name="connsiteY1" fmla="*/ 0 h 68065"/>
                <a:gd name="connsiteX2" fmla="*/ 458018 w 458018"/>
                <a:gd name="connsiteY2" fmla="*/ 9699 h 68065"/>
                <a:gd name="connsiteX3" fmla="*/ 229009 w 458018"/>
                <a:gd name="connsiteY3" fmla="*/ 19398 h 68065"/>
                <a:gd name="connsiteX4" fmla="*/ 0 w 458018"/>
                <a:gd name="connsiteY4" fmla="*/ 9699 h 68065"/>
                <a:gd name="connsiteX0" fmla="*/ 458018 w 458018"/>
                <a:gd name="connsiteY0" fmla="*/ 9699 h 68065"/>
                <a:gd name="connsiteX1" fmla="*/ 229009 w 458018"/>
                <a:gd name="connsiteY1" fmla="*/ 19398 h 68065"/>
                <a:gd name="connsiteX2" fmla="*/ 0 w 458018"/>
                <a:gd name="connsiteY2" fmla="*/ 9699 h 68065"/>
                <a:gd name="connsiteX3" fmla="*/ 229009 w 458018"/>
                <a:gd name="connsiteY3" fmla="*/ 0 h 68065"/>
                <a:gd name="connsiteX4" fmla="*/ 458018 w 458018"/>
                <a:gd name="connsiteY4" fmla="*/ 9699 h 68065"/>
                <a:gd name="connsiteX5" fmla="*/ 458018 w 458018"/>
                <a:gd name="connsiteY5" fmla="*/ 55191 h 68065"/>
                <a:gd name="connsiteX6" fmla="*/ 222659 w 458018"/>
                <a:gd name="connsiteY6" fmla="*/ 64890 h 68065"/>
                <a:gd name="connsiteX7" fmla="*/ 0 w 458018"/>
                <a:gd name="connsiteY7" fmla="*/ 55191 h 68065"/>
                <a:gd name="connsiteX8" fmla="*/ 0 w 458018"/>
                <a:gd name="connsiteY8" fmla="*/ 9699 h 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018" h="68065" stroke="0" extrusionOk="0">
                  <a:moveTo>
                    <a:pt x="0" y="9699"/>
                  </a:moveTo>
                  <a:cubicBezTo>
                    <a:pt x="0" y="15056"/>
                    <a:pt x="102531" y="19398"/>
                    <a:pt x="229009" y="19398"/>
                  </a:cubicBezTo>
                  <a:cubicBezTo>
                    <a:pt x="355487" y="19398"/>
                    <a:pt x="458018" y="15056"/>
                    <a:pt x="458018" y="9699"/>
                  </a:cubicBezTo>
                  <a:lnTo>
                    <a:pt x="458018" y="55191"/>
                  </a:lnTo>
                  <a:cubicBezTo>
                    <a:pt x="458018" y="60548"/>
                    <a:pt x="355487" y="68065"/>
                    <a:pt x="229009" y="68065"/>
                  </a:cubicBezTo>
                  <a:cubicBezTo>
                    <a:pt x="102531" y="68065"/>
                    <a:pt x="0" y="60548"/>
                    <a:pt x="0" y="55191"/>
                  </a:cubicBezTo>
                  <a:lnTo>
                    <a:pt x="0" y="9699"/>
                  </a:lnTo>
                  <a:close/>
                </a:path>
                <a:path w="458018" h="68065" fill="lighten" stroke="0" extrusionOk="0">
                  <a:moveTo>
                    <a:pt x="0" y="9699"/>
                  </a:move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lose/>
                </a:path>
                <a:path w="458018" h="68065" fill="none" extrusionOk="0">
                  <a:moveTo>
                    <a:pt x="458018" y="9699"/>
                  </a:move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lnTo>
                    <a:pt x="458018" y="55191"/>
                  </a:lnTo>
                  <a:cubicBezTo>
                    <a:pt x="458018" y="60548"/>
                    <a:pt x="298995" y="64890"/>
                    <a:pt x="222659" y="64890"/>
                  </a:cubicBezTo>
                  <a:cubicBezTo>
                    <a:pt x="146323" y="64890"/>
                    <a:pt x="0" y="60548"/>
                    <a:pt x="0" y="55191"/>
                  </a:cubicBezTo>
                  <a:lnTo>
                    <a:pt x="0" y="9699"/>
                  </a:ln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 rot="10800000">
            <a:off x="2323291" y="2709241"/>
            <a:ext cx="2415934" cy="3557083"/>
            <a:chOff x="4182852" y="2742803"/>
            <a:chExt cx="843522" cy="1225238"/>
          </a:xfrm>
        </p:grpSpPr>
        <p:grpSp>
          <p:nvGrpSpPr>
            <p:cNvPr id="3" name="Group 7"/>
            <p:cNvGrpSpPr/>
            <p:nvPr/>
          </p:nvGrpSpPr>
          <p:grpSpPr>
            <a:xfrm>
              <a:off x="4182852" y="3445594"/>
              <a:ext cx="843522" cy="522447"/>
              <a:chOff x="3811044" y="4519235"/>
              <a:chExt cx="1460500" cy="848784"/>
            </a:xfrm>
          </p:grpSpPr>
          <p:sp>
            <p:nvSpPr>
              <p:cNvPr id="24" name="Can 23"/>
              <p:cNvSpPr/>
              <p:nvPr/>
            </p:nvSpPr>
            <p:spPr>
              <a:xfrm>
                <a:off x="3811044" y="4519235"/>
                <a:ext cx="1460500" cy="848784"/>
              </a:xfrm>
              <a:prstGeom prst="can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8100">
                <a:solidFill>
                  <a:srgbClr val="C000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9"/>
              <p:cNvSpPr/>
              <p:nvPr/>
            </p:nvSpPr>
            <p:spPr>
              <a:xfrm rot="20976837">
                <a:off x="3948056" y="4616278"/>
                <a:ext cx="471065" cy="78707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707"/>
                  <a:gd name="connsiteX1" fmla="*/ 229009 w 458018"/>
                  <a:gd name="connsiteY1" fmla="*/ 19398 h 78707"/>
                  <a:gd name="connsiteX2" fmla="*/ 458018 w 458018"/>
                  <a:gd name="connsiteY2" fmla="*/ 9699 h 78707"/>
                  <a:gd name="connsiteX3" fmla="*/ 458018 w 458018"/>
                  <a:gd name="connsiteY3" fmla="*/ 67891 h 78707"/>
                  <a:gd name="connsiteX4" fmla="*/ 229009 w 458018"/>
                  <a:gd name="connsiteY4" fmla="*/ 77590 h 78707"/>
                  <a:gd name="connsiteX5" fmla="*/ 0 w 458018"/>
                  <a:gd name="connsiteY5" fmla="*/ 67891 h 78707"/>
                  <a:gd name="connsiteX6" fmla="*/ 0 w 458018"/>
                  <a:gd name="connsiteY6" fmla="*/ 9699 h 78707"/>
                  <a:gd name="connsiteX0" fmla="*/ 0 w 458018"/>
                  <a:gd name="connsiteY0" fmla="*/ 9699 h 78707"/>
                  <a:gd name="connsiteX1" fmla="*/ 229009 w 458018"/>
                  <a:gd name="connsiteY1" fmla="*/ 0 h 78707"/>
                  <a:gd name="connsiteX2" fmla="*/ 458018 w 458018"/>
                  <a:gd name="connsiteY2" fmla="*/ 9699 h 78707"/>
                  <a:gd name="connsiteX3" fmla="*/ 229009 w 458018"/>
                  <a:gd name="connsiteY3" fmla="*/ 19398 h 78707"/>
                  <a:gd name="connsiteX4" fmla="*/ 0 w 458018"/>
                  <a:gd name="connsiteY4" fmla="*/ 9699 h 78707"/>
                  <a:gd name="connsiteX0" fmla="*/ 458018 w 458018"/>
                  <a:gd name="connsiteY0" fmla="*/ 9699 h 78707"/>
                  <a:gd name="connsiteX1" fmla="*/ 229009 w 458018"/>
                  <a:gd name="connsiteY1" fmla="*/ 19398 h 78707"/>
                  <a:gd name="connsiteX2" fmla="*/ 0 w 458018"/>
                  <a:gd name="connsiteY2" fmla="*/ 9699 h 78707"/>
                  <a:gd name="connsiteX3" fmla="*/ 229009 w 458018"/>
                  <a:gd name="connsiteY3" fmla="*/ 0 h 78707"/>
                  <a:gd name="connsiteX4" fmla="*/ 458018 w 458018"/>
                  <a:gd name="connsiteY4" fmla="*/ 9699 h 78707"/>
                  <a:gd name="connsiteX5" fmla="*/ 458018 w 458018"/>
                  <a:gd name="connsiteY5" fmla="*/ 67891 h 78707"/>
                  <a:gd name="connsiteX6" fmla="*/ 229009 w 458018"/>
                  <a:gd name="connsiteY6" fmla="*/ 77590 h 78707"/>
                  <a:gd name="connsiteX7" fmla="*/ 112576 w 458018"/>
                  <a:gd name="connsiteY7" fmla="*/ 42791 h 78707"/>
                  <a:gd name="connsiteX8" fmla="*/ 0 w 458018"/>
                  <a:gd name="connsiteY8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19398 h 78707"/>
                  <a:gd name="connsiteX2" fmla="*/ 471065 w 471065"/>
                  <a:gd name="connsiteY2" fmla="*/ 9699 h 78707"/>
                  <a:gd name="connsiteX3" fmla="*/ 471065 w 471065"/>
                  <a:gd name="connsiteY3" fmla="*/ 67891 h 78707"/>
                  <a:gd name="connsiteX4" fmla="*/ 242056 w 471065"/>
                  <a:gd name="connsiteY4" fmla="*/ 77590 h 78707"/>
                  <a:gd name="connsiteX5" fmla="*/ 0 w 471065"/>
                  <a:gd name="connsiteY5" fmla="*/ 14355 h 78707"/>
                  <a:gd name="connsiteX6" fmla="*/ 13047 w 471065"/>
                  <a:gd name="connsiteY6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0 h 78707"/>
                  <a:gd name="connsiteX2" fmla="*/ 471065 w 471065"/>
                  <a:gd name="connsiteY2" fmla="*/ 9699 h 78707"/>
                  <a:gd name="connsiteX3" fmla="*/ 242056 w 471065"/>
                  <a:gd name="connsiteY3" fmla="*/ 19398 h 78707"/>
                  <a:gd name="connsiteX4" fmla="*/ 13047 w 471065"/>
                  <a:gd name="connsiteY4" fmla="*/ 9699 h 78707"/>
                  <a:gd name="connsiteX0" fmla="*/ 471065 w 471065"/>
                  <a:gd name="connsiteY0" fmla="*/ 9699 h 78707"/>
                  <a:gd name="connsiteX1" fmla="*/ 242056 w 471065"/>
                  <a:gd name="connsiteY1" fmla="*/ 19398 h 78707"/>
                  <a:gd name="connsiteX2" fmla="*/ 13047 w 471065"/>
                  <a:gd name="connsiteY2" fmla="*/ 9699 h 78707"/>
                  <a:gd name="connsiteX3" fmla="*/ 242056 w 471065"/>
                  <a:gd name="connsiteY3" fmla="*/ 0 h 78707"/>
                  <a:gd name="connsiteX4" fmla="*/ 471065 w 471065"/>
                  <a:gd name="connsiteY4" fmla="*/ 9699 h 78707"/>
                  <a:gd name="connsiteX5" fmla="*/ 471065 w 471065"/>
                  <a:gd name="connsiteY5" fmla="*/ 67891 h 78707"/>
                  <a:gd name="connsiteX6" fmla="*/ 242056 w 471065"/>
                  <a:gd name="connsiteY6" fmla="*/ 77590 h 78707"/>
                  <a:gd name="connsiteX7" fmla="*/ 125623 w 471065"/>
                  <a:gd name="connsiteY7" fmla="*/ 42791 h 78707"/>
                  <a:gd name="connsiteX8" fmla="*/ 13047 w 471065"/>
                  <a:gd name="connsiteY8" fmla="*/ 9699 h 7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65" h="78707" stroke="0" extrusionOk="0">
                    <a:moveTo>
                      <a:pt x="13047" y="9699"/>
                    </a:moveTo>
                    <a:cubicBezTo>
                      <a:pt x="13047" y="15056"/>
                      <a:pt x="115578" y="19398"/>
                      <a:pt x="242056" y="19398"/>
                    </a:cubicBezTo>
                    <a:cubicBezTo>
                      <a:pt x="368534" y="19398"/>
                      <a:pt x="471065" y="15056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368534" y="77590"/>
                      <a:pt x="242056" y="77590"/>
                    </a:cubicBezTo>
                    <a:cubicBezTo>
                      <a:pt x="115578" y="77590"/>
                      <a:pt x="0" y="19712"/>
                      <a:pt x="0" y="14355"/>
                    </a:cubicBezTo>
                    <a:lnTo>
                      <a:pt x="13047" y="9699"/>
                    </a:lnTo>
                    <a:close/>
                  </a:path>
                  <a:path w="471065" h="78707" fill="lighten" stroke="0" extrusionOk="0">
                    <a:moveTo>
                      <a:pt x="13047" y="9699"/>
                    </a:move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lose/>
                  </a:path>
                  <a:path w="471065" h="78707" fill="none" extrusionOk="0">
                    <a:moveTo>
                      <a:pt x="471065" y="9699"/>
                    </a:move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299630" y="81773"/>
                      <a:pt x="242056" y="77590"/>
                    </a:cubicBezTo>
                    <a:cubicBezTo>
                      <a:pt x="184482" y="73407"/>
                      <a:pt x="125623" y="48148"/>
                      <a:pt x="125623" y="42791"/>
                    </a:cubicBezTo>
                    <a:cubicBezTo>
                      <a:pt x="125623" y="23394"/>
                      <a:pt x="13047" y="29096"/>
                      <a:pt x="13047" y="9699"/>
                    </a:cubicBez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30"/>
              <p:cNvSpPr/>
              <p:nvPr/>
            </p:nvSpPr>
            <p:spPr>
              <a:xfrm rot="317537">
                <a:off x="4774558" y="4604192"/>
                <a:ext cx="466169" cy="70326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60585"/>
                  <a:gd name="connsiteY0" fmla="*/ 9699 h 80393"/>
                  <a:gd name="connsiteX1" fmla="*/ 229009 w 460585"/>
                  <a:gd name="connsiteY1" fmla="*/ 19398 h 80393"/>
                  <a:gd name="connsiteX2" fmla="*/ 458018 w 460585"/>
                  <a:gd name="connsiteY2" fmla="*/ 9699 h 80393"/>
                  <a:gd name="connsiteX3" fmla="*/ 458018 w 460585"/>
                  <a:gd name="connsiteY3" fmla="*/ 67891 h 80393"/>
                  <a:gd name="connsiteX4" fmla="*/ 229009 w 460585"/>
                  <a:gd name="connsiteY4" fmla="*/ 77590 h 80393"/>
                  <a:gd name="connsiteX5" fmla="*/ 0 w 460585"/>
                  <a:gd name="connsiteY5" fmla="*/ 67891 h 80393"/>
                  <a:gd name="connsiteX6" fmla="*/ 0 w 460585"/>
                  <a:gd name="connsiteY6" fmla="*/ 9699 h 80393"/>
                  <a:gd name="connsiteX0" fmla="*/ 0 w 460585"/>
                  <a:gd name="connsiteY0" fmla="*/ 9699 h 80393"/>
                  <a:gd name="connsiteX1" fmla="*/ 229009 w 460585"/>
                  <a:gd name="connsiteY1" fmla="*/ 0 h 80393"/>
                  <a:gd name="connsiteX2" fmla="*/ 458018 w 460585"/>
                  <a:gd name="connsiteY2" fmla="*/ 9699 h 80393"/>
                  <a:gd name="connsiteX3" fmla="*/ 229009 w 460585"/>
                  <a:gd name="connsiteY3" fmla="*/ 19398 h 80393"/>
                  <a:gd name="connsiteX4" fmla="*/ 0 w 460585"/>
                  <a:gd name="connsiteY4" fmla="*/ 9699 h 80393"/>
                  <a:gd name="connsiteX0" fmla="*/ 458018 w 460585"/>
                  <a:gd name="connsiteY0" fmla="*/ 9699 h 80393"/>
                  <a:gd name="connsiteX1" fmla="*/ 229009 w 460585"/>
                  <a:gd name="connsiteY1" fmla="*/ 19398 h 80393"/>
                  <a:gd name="connsiteX2" fmla="*/ 0 w 460585"/>
                  <a:gd name="connsiteY2" fmla="*/ 9699 h 80393"/>
                  <a:gd name="connsiteX3" fmla="*/ 229009 w 460585"/>
                  <a:gd name="connsiteY3" fmla="*/ 0 h 80393"/>
                  <a:gd name="connsiteX4" fmla="*/ 458018 w 460585"/>
                  <a:gd name="connsiteY4" fmla="*/ 9699 h 80393"/>
                  <a:gd name="connsiteX5" fmla="*/ 460585 w 460585"/>
                  <a:gd name="connsiteY5" fmla="*/ 17292 h 80393"/>
                  <a:gd name="connsiteX6" fmla="*/ 229009 w 460585"/>
                  <a:gd name="connsiteY6" fmla="*/ 77590 h 80393"/>
                  <a:gd name="connsiteX7" fmla="*/ 0 w 460585"/>
                  <a:gd name="connsiteY7" fmla="*/ 67891 h 80393"/>
                  <a:gd name="connsiteX8" fmla="*/ 0 w 460585"/>
                  <a:gd name="connsiteY8" fmla="*/ 9699 h 80393"/>
                  <a:gd name="connsiteX0" fmla="*/ 0 w 460585"/>
                  <a:gd name="connsiteY0" fmla="*/ 9699 h 77590"/>
                  <a:gd name="connsiteX1" fmla="*/ 229009 w 460585"/>
                  <a:gd name="connsiteY1" fmla="*/ 19398 h 77590"/>
                  <a:gd name="connsiteX2" fmla="*/ 458018 w 460585"/>
                  <a:gd name="connsiteY2" fmla="*/ 9699 h 77590"/>
                  <a:gd name="connsiteX3" fmla="*/ 458018 w 460585"/>
                  <a:gd name="connsiteY3" fmla="*/ 67891 h 77590"/>
                  <a:gd name="connsiteX4" fmla="*/ 229009 w 460585"/>
                  <a:gd name="connsiteY4" fmla="*/ 77590 h 77590"/>
                  <a:gd name="connsiteX5" fmla="*/ 0 w 460585"/>
                  <a:gd name="connsiteY5" fmla="*/ 67891 h 77590"/>
                  <a:gd name="connsiteX6" fmla="*/ 0 w 460585"/>
                  <a:gd name="connsiteY6" fmla="*/ 9699 h 77590"/>
                  <a:gd name="connsiteX0" fmla="*/ 0 w 460585"/>
                  <a:gd name="connsiteY0" fmla="*/ 9699 h 77590"/>
                  <a:gd name="connsiteX1" fmla="*/ 229009 w 460585"/>
                  <a:gd name="connsiteY1" fmla="*/ 0 h 77590"/>
                  <a:gd name="connsiteX2" fmla="*/ 458018 w 460585"/>
                  <a:gd name="connsiteY2" fmla="*/ 9699 h 77590"/>
                  <a:gd name="connsiteX3" fmla="*/ 229009 w 460585"/>
                  <a:gd name="connsiteY3" fmla="*/ 19398 h 77590"/>
                  <a:gd name="connsiteX4" fmla="*/ 0 w 460585"/>
                  <a:gd name="connsiteY4" fmla="*/ 9699 h 77590"/>
                  <a:gd name="connsiteX0" fmla="*/ 458018 w 460585"/>
                  <a:gd name="connsiteY0" fmla="*/ 9699 h 77590"/>
                  <a:gd name="connsiteX1" fmla="*/ 229009 w 460585"/>
                  <a:gd name="connsiteY1" fmla="*/ 19398 h 77590"/>
                  <a:gd name="connsiteX2" fmla="*/ 0 w 460585"/>
                  <a:gd name="connsiteY2" fmla="*/ 9699 h 77590"/>
                  <a:gd name="connsiteX3" fmla="*/ 229009 w 460585"/>
                  <a:gd name="connsiteY3" fmla="*/ 0 h 77590"/>
                  <a:gd name="connsiteX4" fmla="*/ 458018 w 460585"/>
                  <a:gd name="connsiteY4" fmla="*/ 9699 h 77590"/>
                  <a:gd name="connsiteX5" fmla="*/ 460585 w 460585"/>
                  <a:gd name="connsiteY5" fmla="*/ 17292 h 77590"/>
                  <a:gd name="connsiteX6" fmla="*/ 228003 w 460585"/>
                  <a:gd name="connsiteY6" fmla="*/ 60835 h 77590"/>
                  <a:gd name="connsiteX7" fmla="*/ 0 w 460585"/>
                  <a:gd name="connsiteY7" fmla="*/ 67891 h 77590"/>
                  <a:gd name="connsiteX8" fmla="*/ 0 w 460585"/>
                  <a:gd name="connsiteY8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19398 h 77590"/>
                  <a:gd name="connsiteX2" fmla="*/ 458018 w 466169"/>
                  <a:gd name="connsiteY2" fmla="*/ 9699 h 77590"/>
                  <a:gd name="connsiteX3" fmla="*/ 466169 w 466169"/>
                  <a:gd name="connsiteY3" fmla="*/ 16957 h 77590"/>
                  <a:gd name="connsiteX4" fmla="*/ 229009 w 466169"/>
                  <a:gd name="connsiteY4" fmla="*/ 77590 h 77590"/>
                  <a:gd name="connsiteX5" fmla="*/ 0 w 466169"/>
                  <a:gd name="connsiteY5" fmla="*/ 67891 h 77590"/>
                  <a:gd name="connsiteX6" fmla="*/ 0 w 466169"/>
                  <a:gd name="connsiteY6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0 h 77590"/>
                  <a:gd name="connsiteX2" fmla="*/ 458018 w 466169"/>
                  <a:gd name="connsiteY2" fmla="*/ 9699 h 77590"/>
                  <a:gd name="connsiteX3" fmla="*/ 229009 w 466169"/>
                  <a:gd name="connsiteY3" fmla="*/ 19398 h 77590"/>
                  <a:gd name="connsiteX4" fmla="*/ 0 w 466169"/>
                  <a:gd name="connsiteY4" fmla="*/ 9699 h 77590"/>
                  <a:gd name="connsiteX0" fmla="*/ 458018 w 466169"/>
                  <a:gd name="connsiteY0" fmla="*/ 9699 h 77590"/>
                  <a:gd name="connsiteX1" fmla="*/ 229009 w 466169"/>
                  <a:gd name="connsiteY1" fmla="*/ 19398 h 77590"/>
                  <a:gd name="connsiteX2" fmla="*/ 0 w 466169"/>
                  <a:gd name="connsiteY2" fmla="*/ 9699 h 77590"/>
                  <a:gd name="connsiteX3" fmla="*/ 229009 w 466169"/>
                  <a:gd name="connsiteY3" fmla="*/ 0 h 77590"/>
                  <a:gd name="connsiteX4" fmla="*/ 458018 w 466169"/>
                  <a:gd name="connsiteY4" fmla="*/ 9699 h 77590"/>
                  <a:gd name="connsiteX5" fmla="*/ 460585 w 466169"/>
                  <a:gd name="connsiteY5" fmla="*/ 17292 h 77590"/>
                  <a:gd name="connsiteX6" fmla="*/ 228003 w 466169"/>
                  <a:gd name="connsiteY6" fmla="*/ 60835 h 77590"/>
                  <a:gd name="connsiteX7" fmla="*/ 0 w 466169"/>
                  <a:gd name="connsiteY7" fmla="*/ 67891 h 77590"/>
                  <a:gd name="connsiteX8" fmla="*/ 0 w 466169"/>
                  <a:gd name="connsiteY8" fmla="*/ 9699 h 77590"/>
                  <a:gd name="connsiteX0" fmla="*/ 0 w 466169"/>
                  <a:gd name="connsiteY0" fmla="*/ 9699 h 70326"/>
                  <a:gd name="connsiteX1" fmla="*/ 229009 w 466169"/>
                  <a:gd name="connsiteY1" fmla="*/ 19398 h 70326"/>
                  <a:gd name="connsiteX2" fmla="*/ 458018 w 466169"/>
                  <a:gd name="connsiteY2" fmla="*/ 9699 h 70326"/>
                  <a:gd name="connsiteX3" fmla="*/ 466169 w 466169"/>
                  <a:gd name="connsiteY3" fmla="*/ 16957 h 70326"/>
                  <a:gd name="connsiteX4" fmla="*/ 211583 w 466169"/>
                  <a:gd name="connsiteY4" fmla="*/ 67426 h 70326"/>
                  <a:gd name="connsiteX5" fmla="*/ 0 w 466169"/>
                  <a:gd name="connsiteY5" fmla="*/ 67891 h 70326"/>
                  <a:gd name="connsiteX6" fmla="*/ 0 w 466169"/>
                  <a:gd name="connsiteY6" fmla="*/ 9699 h 70326"/>
                  <a:gd name="connsiteX0" fmla="*/ 0 w 466169"/>
                  <a:gd name="connsiteY0" fmla="*/ 9699 h 70326"/>
                  <a:gd name="connsiteX1" fmla="*/ 229009 w 466169"/>
                  <a:gd name="connsiteY1" fmla="*/ 0 h 70326"/>
                  <a:gd name="connsiteX2" fmla="*/ 458018 w 466169"/>
                  <a:gd name="connsiteY2" fmla="*/ 9699 h 70326"/>
                  <a:gd name="connsiteX3" fmla="*/ 229009 w 466169"/>
                  <a:gd name="connsiteY3" fmla="*/ 19398 h 70326"/>
                  <a:gd name="connsiteX4" fmla="*/ 0 w 466169"/>
                  <a:gd name="connsiteY4" fmla="*/ 9699 h 70326"/>
                  <a:gd name="connsiteX0" fmla="*/ 458018 w 466169"/>
                  <a:gd name="connsiteY0" fmla="*/ 9699 h 70326"/>
                  <a:gd name="connsiteX1" fmla="*/ 229009 w 466169"/>
                  <a:gd name="connsiteY1" fmla="*/ 19398 h 70326"/>
                  <a:gd name="connsiteX2" fmla="*/ 0 w 466169"/>
                  <a:gd name="connsiteY2" fmla="*/ 9699 h 70326"/>
                  <a:gd name="connsiteX3" fmla="*/ 229009 w 466169"/>
                  <a:gd name="connsiteY3" fmla="*/ 0 h 70326"/>
                  <a:gd name="connsiteX4" fmla="*/ 458018 w 466169"/>
                  <a:gd name="connsiteY4" fmla="*/ 9699 h 70326"/>
                  <a:gd name="connsiteX5" fmla="*/ 460585 w 466169"/>
                  <a:gd name="connsiteY5" fmla="*/ 17292 h 70326"/>
                  <a:gd name="connsiteX6" fmla="*/ 228003 w 466169"/>
                  <a:gd name="connsiteY6" fmla="*/ 60835 h 70326"/>
                  <a:gd name="connsiteX7" fmla="*/ 0 w 466169"/>
                  <a:gd name="connsiteY7" fmla="*/ 67891 h 70326"/>
                  <a:gd name="connsiteX8" fmla="*/ 0 w 466169"/>
                  <a:gd name="connsiteY8" fmla="*/ 9699 h 7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169" h="70326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66169" y="16957"/>
                    </a:lnTo>
                    <a:cubicBezTo>
                      <a:pt x="466169" y="22314"/>
                      <a:pt x="338061" y="67426"/>
                      <a:pt x="211583" y="67426"/>
                    </a:cubicBezTo>
                    <a:cubicBezTo>
                      <a:pt x="85105" y="67426"/>
                      <a:pt x="0" y="73248"/>
                      <a:pt x="0" y="67891"/>
                    </a:cubicBezTo>
                    <a:lnTo>
                      <a:pt x="0" y="9699"/>
                    </a:lnTo>
                    <a:close/>
                  </a:path>
                  <a:path w="466169" h="70326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66169" h="70326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29096"/>
                      <a:pt x="460585" y="-2105"/>
                      <a:pt x="460585" y="17292"/>
                    </a:cubicBezTo>
                    <a:cubicBezTo>
                      <a:pt x="460585" y="22649"/>
                      <a:pt x="304767" y="52402"/>
                      <a:pt x="228003" y="60835"/>
                    </a:cubicBezTo>
                    <a:cubicBezTo>
                      <a:pt x="151239" y="69268"/>
                      <a:pt x="0" y="73248"/>
                      <a:pt x="0" y="678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31"/>
              <p:cNvSpPr/>
              <p:nvPr/>
            </p:nvSpPr>
            <p:spPr>
              <a:xfrm>
                <a:off x="4325350" y="4649002"/>
                <a:ext cx="458018" cy="68065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002"/>
                  <a:gd name="connsiteX1" fmla="*/ 229009 w 458018"/>
                  <a:gd name="connsiteY1" fmla="*/ 19398 h 78002"/>
                  <a:gd name="connsiteX2" fmla="*/ 458018 w 458018"/>
                  <a:gd name="connsiteY2" fmla="*/ 9699 h 78002"/>
                  <a:gd name="connsiteX3" fmla="*/ 458018 w 458018"/>
                  <a:gd name="connsiteY3" fmla="*/ 67891 h 78002"/>
                  <a:gd name="connsiteX4" fmla="*/ 229009 w 458018"/>
                  <a:gd name="connsiteY4" fmla="*/ 77590 h 78002"/>
                  <a:gd name="connsiteX5" fmla="*/ 0 w 458018"/>
                  <a:gd name="connsiteY5" fmla="*/ 67891 h 78002"/>
                  <a:gd name="connsiteX6" fmla="*/ 0 w 458018"/>
                  <a:gd name="connsiteY6" fmla="*/ 9699 h 78002"/>
                  <a:gd name="connsiteX0" fmla="*/ 0 w 458018"/>
                  <a:gd name="connsiteY0" fmla="*/ 9699 h 78002"/>
                  <a:gd name="connsiteX1" fmla="*/ 229009 w 458018"/>
                  <a:gd name="connsiteY1" fmla="*/ 0 h 78002"/>
                  <a:gd name="connsiteX2" fmla="*/ 458018 w 458018"/>
                  <a:gd name="connsiteY2" fmla="*/ 9699 h 78002"/>
                  <a:gd name="connsiteX3" fmla="*/ 229009 w 458018"/>
                  <a:gd name="connsiteY3" fmla="*/ 19398 h 78002"/>
                  <a:gd name="connsiteX4" fmla="*/ 0 w 458018"/>
                  <a:gd name="connsiteY4" fmla="*/ 9699 h 78002"/>
                  <a:gd name="connsiteX0" fmla="*/ 458018 w 458018"/>
                  <a:gd name="connsiteY0" fmla="*/ 9699 h 78002"/>
                  <a:gd name="connsiteX1" fmla="*/ 229009 w 458018"/>
                  <a:gd name="connsiteY1" fmla="*/ 19398 h 78002"/>
                  <a:gd name="connsiteX2" fmla="*/ 0 w 458018"/>
                  <a:gd name="connsiteY2" fmla="*/ 9699 h 78002"/>
                  <a:gd name="connsiteX3" fmla="*/ 229009 w 458018"/>
                  <a:gd name="connsiteY3" fmla="*/ 0 h 78002"/>
                  <a:gd name="connsiteX4" fmla="*/ 458018 w 458018"/>
                  <a:gd name="connsiteY4" fmla="*/ 9699 h 78002"/>
                  <a:gd name="connsiteX5" fmla="*/ 458018 w 458018"/>
                  <a:gd name="connsiteY5" fmla="*/ 55191 h 78002"/>
                  <a:gd name="connsiteX6" fmla="*/ 229009 w 458018"/>
                  <a:gd name="connsiteY6" fmla="*/ 77590 h 78002"/>
                  <a:gd name="connsiteX7" fmla="*/ 0 w 458018"/>
                  <a:gd name="connsiteY7" fmla="*/ 67891 h 78002"/>
                  <a:gd name="connsiteX8" fmla="*/ 0 w 458018"/>
                  <a:gd name="connsiteY8" fmla="*/ 9699 h 78002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551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0317"/>
                  <a:gd name="connsiteX1" fmla="*/ 229009 w 458018"/>
                  <a:gd name="connsiteY1" fmla="*/ 19398 h 70317"/>
                  <a:gd name="connsiteX2" fmla="*/ 458018 w 458018"/>
                  <a:gd name="connsiteY2" fmla="*/ 9699 h 70317"/>
                  <a:gd name="connsiteX3" fmla="*/ 458018 w 458018"/>
                  <a:gd name="connsiteY3" fmla="*/ 67891 h 70317"/>
                  <a:gd name="connsiteX4" fmla="*/ 229009 w 458018"/>
                  <a:gd name="connsiteY4" fmla="*/ 68065 h 70317"/>
                  <a:gd name="connsiteX5" fmla="*/ 0 w 458018"/>
                  <a:gd name="connsiteY5" fmla="*/ 55191 h 70317"/>
                  <a:gd name="connsiteX6" fmla="*/ 0 w 458018"/>
                  <a:gd name="connsiteY6" fmla="*/ 9699 h 70317"/>
                  <a:gd name="connsiteX0" fmla="*/ 0 w 458018"/>
                  <a:gd name="connsiteY0" fmla="*/ 9699 h 70317"/>
                  <a:gd name="connsiteX1" fmla="*/ 229009 w 458018"/>
                  <a:gd name="connsiteY1" fmla="*/ 0 h 70317"/>
                  <a:gd name="connsiteX2" fmla="*/ 458018 w 458018"/>
                  <a:gd name="connsiteY2" fmla="*/ 9699 h 70317"/>
                  <a:gd name="connsiteX3" fmla="*/ 229009 w 458018"/>
                  <a:gd name="connsiteY3" fmla="*/ 19398 h 70317"/>
                  <a:gd name="connsiteX4" fmla="*/ 0 w 458018"/>
                  <a:gd name="connsiteY4" fmla="*/ 9699 h 70317"/>
                  <a:gd name="connsiteX0" fmla="*/ 458018 w 458018"/>
                  <a:gd name="connsiteY0" fmla="*/ 9699 h 70317"/>
                  <a:gd name="connsiteX1" fmla="*/ 229009 w 458018"/>
                  <a:gd name="connsiteY1" fmla="*/ 19398 h 70317"/>
                  <a:gd name="connsiteX2" fmla="*/ 0 w 458018"/>
                  <a:gd name="connsiteY2" fmla="*/ 9699 h 70317"/>
                  <a:gd name="connsiteX3" fmla="*/ 229009 w 458018"/>
                  <a:gd name="connsiteY3" fmla="*/ 0 h 70317"/>
                  <a:gd name="connsiteX4" fmla="*/ 458018 w 458018"/>
                  <a:gd name="connsiteY4" fmla="*/ 9699 h 70317"/>
                  <a:gd name="connsiteX5" fmla="*/ 458018 w 458018"/>
                  <a:gd name="connsiteY5" fmla="*/ 55191 h 70317"/>
                  <a:gd name="connsiteX6" fmla="*/ 222659 w 458018"/>
                  <a:gd name="connsiteY6" fmla="*/ 64890 h 70317"/>
                  <a:gd name="connsiteX7" fmla="*/ 0 w 458018"/>
                  <a:gd name="connsiteY7" fmla="*/ 55191 h 70317"/>
                  <a:gd name="connsiteX8" fmla="*/ 0 w 458018"/>
                  <a:gd name="connsiteY8" fmla="*/ 9699 h 70317"/>
                  <a:gd name="connsiteX0" fmla="*/ 0 w 458018"/>
                  <a:gd name="connsiteY0" fmla="*/ 9699 h 68065"/>
                  <a:gd name="connsiteX1" fmla="*/ 229009 w 458018"/>
                  <a:gd name="connsiteY1" fmla="*/ 19398 h 68065"/>
                  <a:gd name="connsiteX2" fmla="*/ 458018 w 458018"/>
                  <a:gd name="connsiteY2" fmla="*/ 9699 h 68065"/>
                  <a:gd name="connsiteX3" fmla="*/ 458018 w 458018"/>
                  <a:gd name="connsiteY3" fmla="*/ 55191 h 68065"/>
                  <a:gd name="connsiteX4" fmla="*/ 229009 w 458018"/>
                  <a:gd name="connsiteY4" fmla="*/ 68065 h 68065"/>
                  <a:gd name="connsiteX5" fmla="*/ 0 w 458018"/>
                  <a:gd name="connsiteY5" fmla="*/ 55191 h 68065"/>
                  <a:gd name="connsiteX6" fmla="*/ 0 w 458018"/>
                  <a:gd name="connsiteY6" fmla="*/ 9699 h 68065"/>
                  <a:gd name="connsiteX0" fmla="*/ 0 w 458018"/>
                  <a:gd name="connsiteY0" fmla="*/ 9699 h 68065"/>
                  <a:gd name="connsiteX1" fmla="*/ 229009 w 458018"/>
                  <a:gd name="connsiteY1" fmla="*/ 0 h 68065"/>
                  <a:gd name="connsiteX2" fmla="*/ 458018 w 458018"/>
                  <a:gd name="connsiteY2" fmla="*/ 9699 h 68065"/>
                  <a:gd name="connsiteX3" fmla="*/ 229009 w 458018"/>
                  <a:gd name="connsiteY3" fmla="*/ 19398 h 68065"/>
                  <a:gd name="connsiteX4" fmla="*/ 0 w 458018"/>
                  <a:gd name="connsiteY4" fmla="*/ 9699 h 68065"/>
                  <a:gd name="connsiteX0" fmla="*/ 458018 w 458018"/>
                  <a:gd name="connsiteY0" fmla="*/ 9699 h 68065"/>
                  <a:gd name="connsiteX1" fmla="*/ 229009 w 458018"/>
                  <a:gd name="connsiteY1" fmla="*/ 19398 h 68065"/>
                  <a:gd name="connsiteX2" fmla="*/ 0 w 458018"/>
                  <a:gd name="connsiteY2" fmla="*/ 9699 h 68065"/>
                  <a:gd name="connsiteX3" fmla="*/ 229009 w 458018"/>
                  <a:gd name="connsiteY3" fmla="*/ 0 h 68065"/>
                  <a:gd name="connsiteX4" fmla="*/ 458018 w 458018"/>
                  <a:gd name="connsiteY4" fmla="*/ 9699 h 68065"/>
                  <a:gd name="connsiteX5" fmla="*/ 458018 w 458018"/>
                  <a:gd name="connsiteY5" fmla="*/ 55191 h 68065"/>
                  <a:gd name="connsiteX6" fmla="*/ 222659 w 458018"/>
                  <a:gd name="connsiteY6" fmla="*/ 64890 h 68065"/>
                  <a:gd name="connsiteX7" fmla="*/ 0 w 458018"/>
                  <a:gd name="connsiteY7" fmla="*/ 55191 h 68065"/>
                  <a:gd name="connsiteX8" fmla="*/ 0 w 458018"/>
                  <a:gd name="connsiteY8" fmla="*/ 9699 h 68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8" h="68065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355487" y="68065"/>
                      <a:pt x="229009" y="68065"/>
                    </a:cubicBezTo>
                    <a:cubicBezTo>
                      <a:pt x="102531" y="68065"/>
                      <a:pt x="0" y="60548"/>
                      <a:pt x="0" y="55191"/>
                    </a:cubicBezTo>
                    <a:lnTo>
                      <a:pt x="0" y="9699"/>
                    </a:lnTo>
                    <a:close/>
                  </a:path>
                  <a:path w="458018" h="68065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58018" h="68065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298995" y="64890"/>
                      <a:pt x="222659" y="64890"/>
                    </a:cubicBezTo>
                    <a:cubicBezTo>
                      <a:pt x="146323" y="64890"/>
                      <a:pt x="0" y="60548"/>
                      <a:pt x="0" y="551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lowchart: Magnetic Disk 19"/>
            <p:cNvSpPr/>
            <p:nvPr/>
          </p:nvSpPr>
          <p:spPr>
            <a:xfrm rot="2171720">
              <a:off x="4537186" y="2742803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 rot="1529650">
              <a:off x="4453952" y="3010537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agnetic Disk 22"/>
            <p:cNvSpPr/>
            <p:nvPr/>
          </p:nvSpPr>
          <p:spPr>
            <a:xfrm rot="20555451">
              <a:off x="4734012" y="3215622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84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2174814" y="423239"/>
            <a:ext cx="2593766" cy="3810000"/>
            <a:chOff x="4126044" y="2655686"/>
            <a:chExt cx="905612" cy="1312355"/>
          </a:xfrm>
        </p:grpSpPr>
        <p:grpSp>
          <p:nvGrpSpPr>
            <p:cNvPr id="3" name="Group 7"/>
            <p:cNvGrpSpPr/>
            <p:nvPr/>
          </p:nvGrpSpPr>
          <p:grpSpPr>
            <a:xfrm>
              <a:off x="4182853" y="3445594"/>
              <a:ext cx="848803" cy="522447"/>
              <a:chOff x="3811044" y="4519235"/>
              <a:chExt cx="1469643" cy="848784"/>
            </a:xfrm>
          </p:grpSpPr>
          <p:sp>
            <p:nvSpPr>
              <p:cNvPr id="9" name="Can 8"/>
              <p:cNvSpPr/>
              <p:nvPr/>
            </p:nvSpPr>
            <p:spPr>
              <a:xfrm>
                <a:off x="3811044" y="4519235"/>
                <a:ext cx="1460500" cy="848784"/>
              </a:xfrm>
              <a:prstGeom prst="can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>
                <a:solidFill>
                  <a:srgbClr val="C000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29"/>
              <p:cNvSpPr/>
              <p:nvPr/>
            </p:nvSpPr>
            <p:spPr>
              <a:xfrm rot="20976837">
                <a:off x="3948056" y="4616278"/>
                <a:ext cx="471065" cy="78707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707"/>
                  <a:gd name="connsiteX1" fmla="*/ 229009 w 458018"/>
                  <a:gd name="connsiteY1" fmla="*/ 19398 h 78707"/>
                  <a:gd name="connsiteX2" fmla="*/ 458018 w 458018"/>
                  <a:gd name="connsiteY2" fmla="*/ 9699 h 78707"/>
                  <a:gd name="connsiteX3" fmla="*/ 458018 w 458018"/>
                  <a:gd name="connsiteY3" fmla="*/ 67891 h 78707"/>
                  <a:gd name="connsiteX4" fmla="*/ 229009 w 458018"/>
                  <a:gd name="connsiteY4" fmla="*/ 77590 h 78707"/>
                  <a:gd name="connsiteX5" fmla="*/ 0 w 458018"/>
                  <a:gd name="connsiteY5" fmla="*/ 67891 h 78707"/>
                  <a:gd name="connsiteX6" fmla="*/ 0 w 458018"/>
                  <a:gd name="connsiteY6" fmla="*/ 9699 h 78707"/>
                  <a:gd name="connsiteX0" fmla="*/ 0 w 458018"/>
                  <a:gd name="connsiteY0" fmla="*/ 9699 h 78707"/>
                  <a:gd name="connsiteX1" fmla="*/ 229009 w 458018"/>
                  <a:gd name="connsiteY1" fmla="*/ 0 h 78707"/>
                  <a:gd name="connsiteX2" fmla="*/ 458018 w 458018"/>
                  <a:gd name="connsiteY2" fmla="*/ 9699 h 78707"/>
                  <a:gd name="connsiteX3" fmla="*/ 229009 w 458018"/>
                  <a:gd name="connsiteY3" fmla="*/ 19398 h 78707"/>
                  <a:gd name="connsiteX4" fmla="*/ 0 w 458018"/>
                  <a:gd name="connsiteY4" fmla="*/ 9699 h 78707"/>
                  <a:gd name="connsiteX0" fmla="*/ 458018 w 458018"/>
                  <a:gd name="connsiteY0" fmla="*/ 9699 h 78707"/>
                  <a:gd name="connsiteX1" fmla="*/ 229009 w 458018"/>
                  <a:gd name="connsiteY1" fmla="*/ 19398 h 78707"/>
                  <a:gd name="connsiteX2" fmla="*/ 0 w 458018"/>
                  <a:gd name="connsiteY2" fmla="*/ 9699 h 78707"/>
                  <a:gd name="connsiteX3" fmla="*/ 229009 w 458018"/>
                  <a:gd name="connsiteY3" fmla="*/ 0 h 78707"/>
                  <a:gd name="connsiteX4" fmla="*/ 458018 w 458018"/>
                  <a:gd name="connsiteY4" fmla="*/ 9699 h 78707"/>
                  <a:gd name="connsiteX5" fmla="*/ 458018 w 458018"/>
                  <a:gd name="connsiteY5" fmla="*/ 67891 h 78707"/>
                  <a:gd name="connsiteX6" fmla="*/ 229009 w 458018"/>
                  <a:gd name="connsiteY6" fmla="*/ 77590 h 78707"/>
                  <a:gd name="connsiteX7" fmla="*/ 112576 w 458018"/>
                  <a:gd name="connsiteY7" fmla="*/ 42791 h 78707"/>
                  <a:gd name="connsiteX8" fmla="*/ 0 w 458018"/>
                  <a:gd name="connsiteY8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19398 h 78707"/>
                  <a:gd name="connsiteX2" fmla="*/ 471065 w 471065"/>
                  <a:gd name="connsiteY2" fmla="*/ 9699 h 78707"/>
                  <a:gd name="connsiteX3" fmla="*/ 471065 w 471065"/>
                  <a:gd name="connsiteY3" fmla="*/ 67891 h 78707"/>
                  <a:gd name="connsiteX4" fmla="*/ 242056 w 471065"/>
                  <a:gd name="connsiteY4" fmla="*/ 77590 h 78707"/>
                  <a:gd name="connsiteX5" fmla="*/ 0 w 471065"/>
                  <a:gd name="connsiteY5" fmla="*/ 14355 h 78707"/>
                  <a:gd name="connsiteX6" fmla="*/ 13047 w 471065"/>
                  <a:gd name="connsiteY6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0 h 78707"/>
                  <a:gd name="connsiteX2" fmla="*/ 471065 w 471065"/>
                  <a:gd name="connsiteY2" fmla="*/ 9699 h 78707"/>
                  <a:gd name="connsiteX3" fmla="*/ 242056 w 471065"/>
                  <a:gd name="connsiteY3" fmla="*/ 19398 h 78707"/>
                  <a:gd name="connsiteX4" fmla="*/ 13047 w 471065"/>
                  <a:gd name="connsiteY4" fmla="*/ 9699 h 78707"/>
                  <a:gd name="connsiteX0" fmla="*/ 471065 w 471065"/>
                  <a:gd name="connsiteY0" fmla="*/ 9699 h 78707"/>
                  <a:gd name="connsiteX1" fmla="*/ 242056 w 471065"/>
                  <a:gd name="connsiteY1" fmla="*/ 19398 h 78707"/>
                  <a:gd name="connsiteX2" fmla="*/ 13047 w 471065"/>
                  <a:gd name="connsiteY2" fmla="*/ 9699 h 78707"/>
                  <a:gd name="connsiteX3" fmla="*/ 242056 w 471065"/>
                  <a:gd name="connsiteY3" fmla="*/ 0 h 78707"/>
                  <a:gd name="connsiteX4" fmla="*/ 471065 w 471065"/>
                  <a:gd name="connsiteY4" fmla="*/ 9699 h 78707"/>
                  <a:gd name="connsiteX5" fmla="*/ 471065 w 471065"/>
                  <a:gd name="connsiteY5" fmla="*/ 67891 h 78707"/>
                  <a:gd name="connsiteX6" fmla="*/ 242056 w 471065"/>
                  <a:gd name="connsiteY6" fmla="*/ 77590 h 78707"/>
                  <a:gd name="connsiteX7" fmla="*/ 125623 w 471065"/>
                  <a:gd name="connsiteY7" fmla="*/ 42791 h 78707"/>
                  <a:gd name="connsiteX8" fmla="*/ 13047 w 471065"/>
                  <a:gd name="connsiteY8" fmla="*/ 9699 h 7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65" h="78707" stroke="0" extrusionOk="0">
                    <a:moveTo>
                      <a:pt x="13047" y="9699"/>
                    </a:moveTo>
                    <a:cubicBezTo>
                      <a:pt x="13047" y="15056"/>
                      <a:pt x="115578" y="19398"/>
                      <a:pt x="242056" y="19398"/>
                    </a:cubicBezTo>
                    <a:cubicBezTo>
                      <a:pt x="368534" y="19398"/>
                      <a:pt x="471065" y="15056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368534" y="77590"/>
                      <a:pt x="242056" y="77590"/>
                    </a:cubicBezTo>
                    <a:cubicBezTo>
                      <a:pt x="115578" y="77590"/>
                      <a:pt x="0" y="19712"/>
                      <a:pt x="0" y="14355"/>
                    </a:cubicBezTo>
                    <a:lnTo>
                      <a:pt x="13047" y="9699"/>
                    </a:lnTo>
                    <a:close/>
                  </a:path>
                  <a:path w="471065" h="78707" fill="lighten" stroke="0" extrusionOk="0">
                    <a:moveTo>
                      <a:pt x="13047" y="9699"/>
                    </a:move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lose/>
                  </a:path>
                  <a:path w="471065" h="78707" fill="none" extrusionOk="0">
                    <a:moveTo>
                      <a:pt x="471065" y="9699"/>
                    </a:move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299630" y="81773"/>
                      <a:pt x="242056" y="77590"/>
                    </a:cubicBezTo>
                    <a:cubicBezTo>
                      <a:pt x="184482" y="73407"/>
                      <a:pt x="125623" y="48148"/>
                      <a:pt x="125623" y="42791"/>
                    </a:cubicBezTo>
                    <a:cubicBezTo>
                      <a:pt x="125623" y="23394"/>
                      <a:pt x="13047" y="29096"/>
                      <a:pt x="13047" y="9699"/>
                    </a:cubicBez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30"/>
              <p:cNvSpPr/>
              <p:nvPr/>
            </p:nvSpPr>
            <p:spPr>
              <a:xfrm rot="317537">
                <a:off x="4814518" y="4604192"/>
                <a:ext cx="466169" cy="70326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60585"/>
                  <a:gd name="connsiteY0" fmla="*/ 9699 h 80393"/>
                  <a:gd name="connsiteX1" fmla="*/ 229009 w 460585"/>
                  <a:gd name="connsiteY1" fmla="*/ 19398 h 80393"/>
                  <a:gd name="connsiteX2" fmla="*/ 458018 w 460585"/>
                  <a:gd name="connsiteY2" fmla="*/ 9699 h 80393"/>
                  <a:gd name="connsiteX3" fmla="*/ 458018 w 460585"/>
                  <a:gd name="connsiteY3" fmla="*/ 67891 h 80393"/>
                  <a:gd name="connsiteX4" fmla="*/ 229009 w 460585"/>
                  <a:gd name="connsiteY4" fmla="*/ 77590 h 80393"/>
                  <a:gd name="connsiteX5" fmla="*/ 0 w 460585"/>
                  <a:gd name="connsiteY5" fmla="*/ 67891 h 80393"/>
                  <a:gd name="connsiteX6" fmla="*/ 0 w 460585"/>
                  <a:gd name="connsiteY6" fmla="*/ 9699 h 80393"/>
                  <a:gd name="connsiteX0" fmla="*/ 0 w 460585"/>
                  <a:gd name="connsiteY0" fmla="*/ 9699 h 80393"/>
                  <a:gd name="connsiteX1" fmla="*/ 229009 w 460585"/>
                  <a:gd name="connsiteY1" fmla="*/ 0 h 80393"/>
                  <a:gd name="connsiteX2" fmla="*/ 458018 w 460585"/>
                  <a:gd name="connsiteY2" fmla="*/ 9699 h 80393"/>
                  <a:gd name="connsiteX3" fmla="*/ 229009 w 460585"/>
                  <a:gd name="connsiteY3" fmla="*/ 19398 h 80393"/>
                  <a:gd name="connsiteX4" fmla="*/ 0 w 460585"/>
                  <a:gd name="connsiteY4" fmla="*/ 9699 h 80393"/>
                  <a:gd name="connsiteX0" fmla="*/ 458018 w 460585"/>
                  <a:gd name="connsiteY0" fmla="*/ 9699 h 80393"/>
                  <a:gd name="connsiteX1" fmla="*/ 229009 w 460585"/>
                  <a:gd name="connsiteY1" fmla="*/ 19398 h 80393"/>
                  <a:gd name="connsiteX2" fmla="*/ 0 w 460585"/>
                  <a:gd name="connsiteY2" fmla="*/ 9699 h 80393"/>
                  <a:gd name="connsiteX3" fmla="*/ 229009 w 460585"/>
                  <a:gd name="connsiteY3" fmla="*/ 0 h 80393"/>
                  <a:gd name="connsiteX4" fmla="*/ 458018 w 460585"/>
                  <a:gd name="connsiteY4" fmla="*/ 9699 h 80393"/>
                  <a:gd name="connsiteX5" fmla="*/ 460585 w 460585"/>
                  <a:gd name="connsiteY5" fmla="*/ 17292 h 80393"/>
                  <a:gd name="connsiteX6" fmla="*/ 229009 w 460585"/>
                  <a:gd name="connsiteY6" fmla="*/ 77590 h 80393"/>
                  <a:gd name="connsiteX7" fmla="*/ 0 w 460585"/>
                  <a:gd name="connsiteY7" fmla="*/ 67891 h 80393"/>
                  <a:gd name="connsiteX8" fmla="*/ 0 w 460585"/>
                  <a:gd name="connsiteY8" fmla="*/ 9699 h 80393"/>
                  <a:gd name="connsiteX0" fmla="*/ 0 w 460585"/>
                  <a:gd name="connsiteY0" fmla="*/ 9699 h 77590"/>
                  <a:gd name="connsiteX1" fmla="*/ 229009 w 460585"/>
                  <a:gd name="connsiteY1" fmla="*/ 19398 h 77590"/>
                  <a:gd name="connsiteX2" fmla="*/ 458018 w 460585"/>
                  <a:gd name="connsiteY2" fmla="*/ 9699 h 77590"/>
                  <a:gd name="connsiteX3" fmla="*/ 458018 w 460585"/>
                  <a:gd name="connsiteY3" fmla="*/ 67891 h 77590"/>
                  <a:gd name="connsiteX4" fmla="*/ 229009 w 460585"/>
                  <a:gd name="connsiteY4" fmla="*/ 77590 h 77590"/>
                  <a:gd name="connsiteX5" fmla="*/ 0 w 460585"/>
                  <a:gd name="connsiteY5" fmla="*/ 67891 h 77590"/>
                  <a:gd name="connsiteX6" fmla="*/ 0 w 460585"/>
                  <a:gd name="connsiteY6" fmla="*/ 9699 h 77590"/>
                  <a:gd name="connsiteX0" fmla="*/ 0 w 460585"/>
                  <a:gd name="connsiteY0" fmla="*/ 9699 h 77590"/>
                  <a:gd name="connsiteX1" fmla="*/ 229009 w 460585"/>
                  <a:gd name="connsiteY1" fmla="*/ 0 h 77590"/>
                  <a:gd name="connsiteX2" fmla="*/ 458018 w 460585"/>
                  <a:gd name="connsiteY2" fmla="*/ 9699 h 77590"/>
                  <a:gd name="connsiteX3" fmla="*/ 229009 w 460585"/>
                  <a:gd name="connsiteY3" fmla="*/ 19398 h 77590"/>
                  <a:gd name="connsiteX4" fmla="*/ 0 w 460585"/>
                  <a:gd name="connsiteY4" fmla="*/ 9699 h 77590"/>
                  <a:gd name="connsiteX0" fmla="*/ 458018 w 460585"/>
                  <a:gd name="connsiteY0" fmla="*/ 9699 h 77590"/>
                  <a:gd name="connsiteX1" fmla="*/ 229009 w 460585"/>
                  <a:gd name="connsiteY1" fmla="*/ 19398 h 77590"/>
                  <a:gd name="connsiteX2" fmla="*/ 0 w 460585"/>
                  <a:gd name="connsiteY2" fmla="*/ 9699 h 77590"/>
                  <a:gd name="connsiteX3" fmla="*/ 229009 w 460585"/>
                  <a:gd name="connsiteY3" fmla="*/ 0 h 77590"/>
                  <a:gd name="connsiteX4" fmla="*/ 458018 w 460585"/>
                  <a:gd name="connsiteY4" fmla="*/ 9699 h 77590"/>
                  <a:gd name="connsiteX5" fmla="*/ 460585 w 460585"/>
                  <a:gd name="connsiteY5" fmla="*/ 17292 h 77590"/>
                  <a:gd name="connsiteX6" fmla="*/ 228003 w 460585"/>
                  <a:gd name="connsiteY6" fmla="*/ 60835 h 77590"/>
                  <a:gd name="connsiteX7" fmla="*/ 0 w 460585"/>
                  <a:gd name="connsiteY7" fmla="*/ 67891 h 77590"/>
                  <a:gd name="connsiteX8" fmla="*/ 0 w 460585"/>
                  <a:gd name="connsiteY8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19398 h 77590"/>
                  <a:gd name="connsiteX2" fmla="*/ 458018 w 466169"/>
                  <a:gd name="connsiteY2" fmla="*/ 9699 h 77590"/>
                  <a:gd name="connsiteX3" fmla="*/ 466169 w 466169"/>
                  <a:gd name="connsiteY3" fmla="*/ 16957 h 77590"/>
                  <a:gd name="connsiteX4" fmla="*/ 229009 w 466169"/>
                  <a:gd name="connsiteY4" fmla="*/ 77590 h 77590"/>
                  <a:gd name="connsiteX5" fmla="*/ 0 w 466169"/>
                  <a:gd name="connsiteY5" fmla="*/ 67891 h 77590"/>
                  <a:gd name="connsiteX6" fmla="*/ 0 w 466169"/>
                  <a:gd name="connsiteY6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0 h 77590"/>
                  <a:gd name="connsiteX2" fmla="*/ 458018 w 466169"/>
                  <a:gd name="connsiteY2" fmla="*/ 9699 h 77590"/>
                  <a:gd name="connsiteX3" fmla="*/ 229009 w 466169"/>
                  <a:gd name="connsiteY3" fmla="*/ 19398 h 77590"/>
                  <a:gd name="connsiteX4" fmla="*/ 0 w 466169"/>
                  <a:gd name="connsiteY4" fmla="*/ 9699 h 77590"/>
                  <a:gd name="connsiteX0" fmla="*/ 458018 w 466169"/>
                  <a:gd name="connsiteY0" fmla="*/ 9699 h 77590"/>
                  <a:gd name="connsiteX1" fmla="*/ 229009 w 466169"/>
                  <a:gd name="connsiteY1" fmla="*/ 19398 h 77590"/>
                  <a:gd name="connsiteX2" fmla="*/ 0 w 466169"/>
                  <a:gd name="connsiteY2" fmla="*/ 9699 h 77590"/>
                  <a:gd name="connsiteX3" fmla="*/ 229009 w 466169"/>
                  <a:gd name="connsiteY3" fmla="*/ 0 h 77590"/>
                  <a:gd name="connsiteX4" fmla="*/ 458018 w 466169"/>
                  <a:gd name="connsiteY4" fmla="*/ 9699 h 77590"/>
                  <a:gd name="connsiteX5" fmla="*/ 460585 w 466169"/>
                  <a:gd name="connsiteY5" fmla="*/ 17292 h 77590"/>
                  <a:gd name="connsiteX6" fmla="*/ 228003 w 466169"/>
                  <a:gd name="connsiteY6" fmla="*/ 60835 h 77590"/>
                  <a:gd name="connsiteX7" fmla="*/ 0 w 466169"/>
                  <a:gd name="connsiteY7" fmla="*/ 67891 h 77590"/>
                  <a:gd name="connsiteX8" fmla="*/ 0 w 466169"/>
                  <a:gd name="connsiteY8" fmla="*/ 9699 h 77590"/>
                  <a:gd name="connsiteX0" fmla="*/ 0 w 466169"/>
                  <a:gd name="connsiteY0" fmla="*/ 9699 h 70326"/>
                  <a:gd name="connsiteX1" fmla="*/ 229009 w 466169"/>
                  <a:gd name="connsiteY1" fmla="*/ 19398 h 70326"/>
                  <a:gd name="connsiteX2" fmla="*/ 458018 w 466169"/>
                  <a:gd name="connsiteY2" fmla="*/ 9699 h 70326"/>
                  <a:gd name="connsiteX3" fmla="*/ 466169 w 466169"/>
                  <a:gd name="connsiteY3" fmla="*/ 16957 h 70326"/>
                  <a:gd name="connsiteX4" fmla="*/ 211583 w 466169"/>
                  <a:gd name="connsiteY4" fmla="*/ 67426 h 70326"/>
                  <a:gd name="connsiteX5" fmla="*/ 0 w 466169"/>
                  <a:gd name="connsiteY5" fmla="*/ 67891 h 70326"/>
                  <a:gd name="connsiteX6" fmla="*/ 0 w 466169"/>
                  <a:gd name="connsiteY6" fmla="*/ 9699 h 70326"/>
                  <a:gd name="connsiteX0" fmla="*/ 0 w 466169"/>
                  <a:gd name="connsiteY0" fmla="*/ 9699 h 70326"/>
                  <a:gd name="connsiteX1" fmla="*/ 229009 w 466169"/>
                  <a:gd name="connsiteY1" fmla="*/ 0 h 70326"/>
                  <a:gd name="connsiteX2" fmla="*/ 458018 w 466169"/>
                  <a:gd name="connsiteY2" fmla="*/ 9699 h 70326"/>
                  <a:gd name="connsiteX3" fmla="*/ 229009 w 466169"/>
                  <a:gd name="connsiteY3" fmla="*/ 19398 h 70326"/>
                  <a:gd name="connsiteX4" fmla="*/ 0 w 466169"/>
                  <a:gd name="connsiteY4" fmla="*/ 9699 h 70326"/>
                  <a:gd name="connsiteX0" fmla="*/ 458018 w 466169"/>
                  <a:gd name="connsiteY0" fmla="*/ 9699 h 70326"/>
                  <a:gd name="connsiteX1" fmla="*/ 229009 w 466169"/>
                  <a:gd name="connsiteY1" fmla="*/ 19398 h 70326"/>
                  <a:gd name="connsiteX2" fmla="*/ 0 w 466169"/>
                  <a:gd name="connsiteY2" fmla="*/ 9699 h 70326"/>
                  <a:gd name="connsiteX3" fmla="*/ 229009 w 466169"/>
                  <a:gd name="connsiteY3" fmla="*/ 0 h 70326"/>
                  <a:gd name="connsiteX4" fmla="*/ 458018 w 466169"/>
                  <a:gd name="connsiteY4" fmla="*/ 9699 h 70326"/>
                  <a:gd name="connsiteX5" fmla="*/ 460585 w 466169"/>
                  <a:gd name="connsiteY5" fmla="*/ 17292 h 70326"/>
                  <a:gd name="connsiteX6" fmla="*/ 228003 w 466169"/>
                  <a:gd name="connsiteY6" fmla="*/ 60835 h 70326"/>
                  <a:gd name="connsiteX7" fmla="*/ 0 w 466169"/>
                  <a:gd name="connsiteY7" fmla="*/ 67891 h 70326"/>
                  <a:gd name="connsiteX8" fmla="*/ 0 w 466169"/>
                  <a:gd name="connsiteY8" fmla="*/ 9699 h 7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169" h="70326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66169" y="16957"/>
                    </a:lnTo>
                    <a:cubicBezTo>
                      <a:pt x="466169" y="22314"/>
                      <a:pt x="338061" y="67426"/>
                      <a:pt x="211583" y="67426"/>
                    </a:cubicBezTo>
                    <a:cubicBezTo>
                      <a:pt x="85105" y="67426"/>
                      <a:pt x="0" y="73248"/>
                      <a:pt x="0" y="67891"/>
                    </a:cubicBezTo>
                    <a:lnTo>
                      <a:pt x="0" y="9699"/>
                    </a:lnTo>
                    <a:close/>
                  </a:path>
                  <a:path w="466169" h="70326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66169" h="70326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29096"/>
                      <a:pt x="460585" y="-2105"/>
                      <a:pt x="460585" y="17292"/>
                    </a:cubicBezTo>
                    <a:cubicBezTo>
                      <a:pt x="460585" y="22649"/>
                      <a:pt x="304767" y="52402"/>
                      <a:pt x="228003" y="60835"/>
                    </a:cubicBezTo>
                    <a:cubicBezTo>
                      <a:pt x="151239" y="69268"/>
                      <a:pt x="0" y="73248"/>
                      <a:pt x="0" y="678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n 31"/>
              <p:cNvSpPr/>
              <p:nvPr/>
            </p:nvSpPr>
            <p:spPr>
              <a:xfrm>
                <a:off x="4325350" y="4649002"/>
                <a:ext cx="458018" cy="68065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002"/>
                  <a:gd name="connsiteX1" fmla="*/ 229009 w 458018"/>
                  <a:gd name="connsiteY1" fmla="*/ 19398 h 78002"/>
                  <a:gd name="connsiteX2" fmla="*/ 458018 w 458018"/>
                  <a:gd name="connsiteY2" fmla="*/ 9699 h 78002"/>
                  <a:gd name="connsiteX3" fmla="*/ 458018 w 458018"/>
                  <a:gd name="connsiteY3" fmla="*/ 67891 h 78002"/>
                  <a:gd name="connsiteX4" fmla="*/ 229009 w 458018"/>
                  <a:gd name="connsiteY4" fmla="*/ 77590 h 78002"/>
                  <a:gd name="connsiteX5" fmla="*/ 0 w 458018"/>
                  <a:gd name="connsiteY5" fmla="*/ 67891 h 78002"/>
                  <a:gd name="connsiteX6" fmla="*/ 0 w 458018"/>
                  <a:gd name="connsiteY6" fmla="*/ 9699 h 78002"/>
                  <a:gd name="connsiteX0" fmla="*/ 0 w 458018"/>
                  <a:gd name="connsiteY0" fmla="*/ 9699 h 78002"/>
                  <a:gd name="connsiteX1" fmla="*/ 229009 w 458018"/>
                  <a:gd name="connsiteY1" fmla="*/ 0 h 78002"/>
                  <a:gd name="connsiteX2" fmla="*/ 458018 w 458018"/>
                  <a:gd name="connsiteY2" fmla="*/ 9699 h 78002"/>
                  <a:gd name="connsiteX3" fmla="*/ 229009 w 458018"/>
                  <a:gd name="connsiteY3" fmla="*/ 19398 h 78002"/>
                  <a:gd name="connsiteX4" fmla="*/ 0 w 458018"/>
                  <a:gd name="connsiteY4" fmla="*/ 9699 h 78002"/>
                  <a:gd name="connsiteX0" fmla="*/ 458018 w 458018"/>
                  <a:gd name="connsiteY0" fmla="*/ 9699 h 78002"/>
                  <a:gd name="connsiteX1" fmla="*/ 229009 w 458018"/>
                  <a:gd name="connsiteY1" fmla="*/ 19398 h 78002"/>
                  <a:gd name="connsiteX2" fmla="*/ 0 w 458018"/>
                  <a:gd name="connsiteY2" fmla="*/ 9699 h 78002"/>
                  <a:gd name="connsiteX3" fmla="*/ 229009 w 458018"/>
                  <a:gd name="connsiteY3" fmla="*/ 0 h 78002"/>
                  <a:gd name="connsiteX4" fmla="*/ 458018 w 458018"/>
                  <a:gd name="connsiteY4" fmla="*/ 9699 h 78002"/>
                  <a:gd name="connsiteX5" fmla="*/ 458018 w 458018"/>
                  <a:gd name="connsiteY5" fmla="*/ 55191 h 78002"/>
                  <a:gd name="connsiteX6" fmla="*/ 229009 w 458018"/>
                  <a:gd name="connsiteY6" fmla="*/ 77590 h 78002"/>
                  <a:gd name="connsiteX7" fmla="*/ 0 w 458018"/>
                  <a:gd name="connsiteY7" fmla="*/ 67891 h 78002"/>
                  <a:gd name="connsiteX8" fmla="*/ 0 w 458018"/>
                  <a:gd name="connsiteY8" fmla="*/ 9699 h 78002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551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0317"/>
                  <a:gd name="connsiteX1" fmla="*/ 229009 w 458018"/>
                  <a:gd name="connsiteY1" fmla="*/ 19398 h 70317"/>
                  <a:gd name="connsiteX2" fmla="*/ 458018 w 458018"/>
                  <a:gd name="connsiteY2" fmla="*/ 9699 h 70317"/>
                  <a:gd name="connsiteX3" fmla="*/ 458018 w 458018"/>
                  <a:gd name="connsiteY3" fmla="*/ 67891 h 70317"/>
                  <a:gd name="connsiteX4" fmla="*/ 229009 w 458018"/>
                  <a:gd name="connsiteY4" fmla="*/ 68065 h 70317"/>
                  <a:gd name="connsiteX5" fmla="*/ 0 w 458018"/>
                  <a:gd name="connsiteY5" fmla="*/ 55191 h 70317"/>
                  <a:gd name="connsiteX6" fmla="*/ 0 w 458018"/>
                  <a:gd name="connsiteY6" fmla="*/ 9699 h 70317"/>
                  <a:gd name="connsiteX0" fmla="*/ 0 w 458018"/>
                  <a:gd name="connsiteY0" fmla="*/ 9699 h 70317"/>
                  <a:gd name="connsiteX1" fmla="*/ 229009 w 458018"/>
                  <a:gd name="connsiteY1" fmla="*/ 0 h 70317"/>
                  <a:gd name="connsiteX2" fmla="*/ 458018 w 458018"/>
                  <a:gd name="connsiteY2" fmla="*/ 9699 h 70317"/>
                  <a:gd name="connsiteX3" fmla="*/ 229009 w 458018"/>
                  <a:gd name="connsiteY3" fmla="*/ 19398 h 70317"/>
                  <a:gd name="connsiteX4" fmla="*/ 0 w 458018"/>
                  <a:gd name="connsiteY4" fmla="*/ 9699 h 70317"/>
                  <a:gd name="connsiteX0" fmla="*/ 458018 w 458018"/>
                  <a:gd name="connsiteY0" fmla="*/ 9699 h 70317"/>
                  <a:gd name="connsiteX1" fmla="*/ 229009 w 458018"/>
                  <a:gd name="connsiteY1" fmla="*/ 19398 h 70317"/>
                  <a:gd name="connsiteX2" fmla="*/ 0 w 458018"/>
                  <a:gd name="connsiteY2" fmla="*/ 9699 h 70317"/>
                  <a:gd name="connsiteX3" fmla="*/ 229009 w 458018"/>
                  <a:gd name="connsiteY3" fmla="*/ 0 h 70317"/>
                  <a:gd name="connsiteX4" fmla="*/ 458018 w 458018"/>
                  <a:gd name="connsiteY4" fmla="*/ 9699 h 70317"/>
                  <a:gd name="connsiteX5" fmla="*/ 458018 w 458018"/>
                  <a:gd name="connsiteY5" fmla="*/ 55191 h 70317"/>
                  <a:gd name="connsiteX6" fmla="*/ 222659 w 458018"/>
                  <a:gd name="connsiteY6" fmla="*/ 64890 h 70317"/>
                  <a:gd name="connsiteX7" fmla="*/ 0 w 458018"/>
                  <a:gd name="connsiteY7" fmla="*/ 55191 h 70317"/>
                  <a:gd name="connsiteX8" fmla="*/ 0 w 458018"/>
                  <a:gd name="connsiteY8" fmla="*/ 9699 h 70317"/>
                  <a:gd name="connsiteX0" fmla="*/ 0 w 458018"/>
                  <a:gd name="connsiteY0" fmla="*/ 9699 h 68065"/>
                  <a:gd name="connsiteX1" fmla="*/ 229009 w 458018"/>
                  <a:gd name="connsiteY1" fmla="*/ 19398 h 68065"/>
                  <a:gd name="connsiteX2" fmla="*/ 458018 w 458018"/>
                  <a:gd name="connsiteY2" fmla="*/ 9699 h 68065"/>
                  <a:gd name="connsiteX3" fmla="*/ 458018 w 458018"/>
                  <a:gd name="connsiteY3" fmla="*/ 55191 h 68065"/>
                  <a:gd name="connsiteX4" fmla="*/ 229009 w 458018"/>
                  <a:gd name="connsiteY4" fmla="*/ 68065 h 68065"/>
                  <a:gd name="connsiteX5" fmla="*/ 0 w 458018"/>
                  <a:gd name="connsiteY5" fmla="*/ 55191 h 68065"/>
                  <a:gd name="connsiteX6" fmla="*/ 0 w 458018"/>
                  <a:gd name="connsiteY6" fmla="*/ 9699 h 68065"/>
                  <a:gd name="connsiteX0" fmla="*/ 0 w 458018"/>
                  <a:gd name="connsiteY0" fmla="*/ 9699 h 68065"/>
                  <a:gd name="connsiteX1" fmla="*/ 229009 w 458018"/>
                  <a:gd name="connsiteY1" fmla="*/ 0 h 68065"/>
                  <a:gd name="connsiteX2" fmla="*/ 458018 w 458018"/>
                  <a:gd name="connsiteY2" fmla="*/ 9699 h 68065"/>
                  <a:gd name="connsiteX3" fmla="*/ 229009 w 458018"/>
                  <a:gd name="connsiteY3" fmla="*/ 19398 h 68065"/>
                  <a:gd name="connsiteX4" fmla="*/ 0 w 458018"/>
                  <a:gd name="connsiteY4" fmla="*/ 9699 h 68065"/>
                  <a:gd name="connsiteX0" fmla="*/ 458018 w 458018"/>
                  <a:gd name="connsiteY0" fmla="*/ 9699 h 68065"/>
                  <a:gd name="connsiteX1" fmla="*/ 229009 w 458018"/>
                  <a:gd name="connsiteY1" fmla="*/ 19398 h 68065"/>
                  <a:gd name="connsiteX2" fmla="*/ 0 w 458018"/>
                  <a:gd name="connsiteY2" fmla="*/ 9699 h 68065"/>
                  <a:gd name="connsiteX3" fmla="*/ 229009 w 458018"/>
                  <a:gd name="connsiteY3" fmla="*/ 0 h 68065"/>
                  <a:gd name="connsiteX4" fmla="*/ 458018 w 458018"/>
                  <a:gd name="connsiteY4" fmla="*/ 9699 h 68065"/>
                  <a:gd name="connsiteX5" fmla="*/ 458018 w 458018"/>
                  <a:gd name="connsiteY5" fmla="*/ 55191 h 68065"/>
                  <a:gd name="connsiteX6" fmla="*/ 222659 w 458018"/>
                  <a:gd name="connsiteY6" fmla="*/ 64890 h 68065"/>
                  <a:gd name="connsiteX7" fmla="*/ 0 w 458018"/>
                  <a:gd name="connsiteY7" fmla="*/ 55191 h 68065"/>
                  <a:gd name="connsiteX8" fmla="*/ 0 w 458018"/>
                  <a:gd name="connsiteY8" fmla="*/ 9699 h 68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8" h="68065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355487" y="68065"/>
                      <a:pt x="229009" y="68065"/>
                    </a:cubicBezTo>
                    <a:cubicBezTo>
                      <a:pt x="102531" y="68065"/>
                      <a:pt x="0" y="60548"/>
                      <a:pt x="0" y="55191"/>
                    </a:cubicBezTo>
                    <a:lnTo>
                      <a:pt x="0" y="9699"/>
                    </a:lnTo>
                    <a:close/>
                  </a:path>
                  <a:path w="458018" h="68065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58018" h="68065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298995" y="64890"/>
                      <a:pt x="222659" y="64890"/>
                    </a:cubicBezTo>
                    <a:cubicBezTo>
                      <a:pt x="146323" y="64890"/>
                      <a:pt x="0" y="60548"/>
                      <a:pt x="0" y="551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 rot="2171720">
              <a:off x="4260398" y="2655686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 rot="409548">
              <a:off x="4126044" y="3010536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 rot="1475997">
              <a:off x="4359690" y="3215622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736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337521" y="2716482"/>
            <a:ext cx="2431059" cy="1516757"/>
            <a:chOff x="3811044" y="4519235"/>
            <a:chExt cx="1469643" cy="848784"/>
          </a:xfrm>
        </p:grpSpPr>
        <p:sp>
          <p:nvSpPr>
            <p:cNvPr id="12" name="Can 11"/>
            <p:cNvSpPr/>
            <p:nvPr/>
          </p:nvSpPr>
          <p:spPr>
            <a:xfrm>
              <a:off x="3811044" y="4519235"/>
              <a:ext cx="1460500" cy="848784"/>
            </a:xfrm>
            <a:prstGeom prst="can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>
              <a:solidFill>
                <a:srgbClr val="C0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29"/>
            <p:cNvSpPr/>
            <p:nvPr/>
          </p:nvSpPr>
          <p:spPr>
            <a:xfrm rot="20976837">
              <a:off x="3948056" y="4616278"/>
              <a:ext cx="471065" cy="78707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8707"/>
                <a:gd name="connsiteX1" fmla="*/ 229009 w 458018"/>
                <a:gd name="connsiteY1" fmla="*/ 19398 h 78707"/>
                <a:gd name="connsiteX2" fmla="*/ 458018 w 458018"/>
                <a:gd name="connsiteY2" fmla="*/ 9699 h 78707"/>
                <a:gd name="connsiteX3" fmla="*/ 458018 w 458018"/>
                <a:gd name="connsiteY3" fmla="*/ 67891 h 78707"/>
                <a:gd name="connsiteX4" fmla="*/ 229009 w 458018"/>
                <a:gd name="connsiteY4" fmla="*/ 77590 h 78707"/>
                <a:gd name="connsiteX5" fmla="*/ 0 w 458018"/>
                <a:gd name="connsiteY5" fmla="*/ 67891 h 78707"/>
                <a:gd name="connsiteX6" fmla="*/ 0 w 458018"/>
                <a:gd name="connsiteY6" fmla="*/ 9699 h 78707"/>
                <a:gd name="connsiteX0" fmla="*/ 0 w 458018"/>
                <a:gd name="connsiteY0" fmla="*/ 9699 h 78707"/>
                <a:gd name="connsiteX1" fmla="*/ 229009 w 458018"/>
                <a:gd name="connsiteY1" fmla="*/ 0 h 78707"/>
                <a:gd name="connsiteX2" fmla="*/ 458018 w 458018"/>
                <a:gd name="connsiteY2" fmla="*/ 9699 h 78707"/>
                <a:gd name="connsiteX3" fmla="*/ 229009 w 458018"/>
                <a:gd name="connsiteY3" fmla="*/ 19398 h 78707"/>
                <a:gd name="connsiteX4" fmla="*/ 0 w 458018"/>
                <a:gd name="connsiteY4" fmla="*/ 9699 h 78707"/>
                <a:gd name="connsiteX0" fmla="*/ 458018 w 458018"/>
                <a:gd name="connsiteY0" fmla="*/ 9699 h 78707"/>
                <a:gd name="connsiteX1" fmla="*/ 229009 w 458018"/>
                <a:gd name="connsiteY1" fmla="*/ 19398 h 78707"/>
                <a:gd name="connsiteX2" fmla="*/ 0 w 458018"/>
                <a:gd name="connsiteY2" fmla="*/ 9699 h 78707"/>
                <a:gd name="connsiteX3" fmla="*/ 229009 w 458018"/>
                <a:gd name="connsiteY3" fmla="*/ 0 h 78707"/>
                <a:gd name="connsiteX4" fmla="*/ 458018 w 458018"/>
                <a:gd name="connsiteY4" fmla="*/ 9699 h 78707"/>
                <a:gd name="connsiteX5" fmla="*/ 458018 w 458018"/>
                <a:gd name="connsiteY5" fmla="*/ 67891 h 78707"/>
                <a:gd name="connsiteX6" fmla="*/ 229009 w 458018"/>
                <a:gd name="connsiteY6" fmla="*/ 77590 h 78707"/>
                <a:gd name="connsiteX7" fmla="*/ 112576 w 458018"/>
                <a:gd name="connsiteY7" fmla="*/ 42791 h 78707"/>
                <a:gd name="connsiteX8" fmla="*/ 0 w 458018"/>
                <a:gd name="connsiteY8" fmla="*/ 9699 h 78707"/>
                <a:gd name="connsiteX0" fmla="*/ 13047 w 471065"/>
                <a:gd name="connsiteY0" fmla="*/ 9699 h 78707"/>
                <a:gd name="connsiteX1" fmla="*/ 242056 w 471065"/>
                <a:gd name="connsiteY1" fmla="*/ 19398 h 78707"/>
                <a:gd name="connsiteX2" fmla="*/ 471065 w 471065"/>
                <a:gd name="connsiteY2" fmla="*/ 9699 h 78707"/>
                <a:gd name="connsiteX3" fmla="*/ 471065 w 471065"/>
                <a:gd name="connsiteY3" fmla="*/ 67891 h 78707"/>
                <a:gd name="connsiteX4" fmla="*/ 242056 w 471065"/>
                <a:gd name="connsiteY4" fmla="*/ 77590 h 78707"/>
                <a:gd name="connsiteX5" fmla="*/ 0 w 471065"/>
                <a:gd name="connsiteY5" fmla="*/ 14355 h 78707"/>
                <a:gd name="connsiteX6" fmla="*/ 13047 w 471065"/>
                <a:gd name="connsiteY6" fmla="*/ 9699 h 78707"/>
                <a:gd name="connsiteX0" fmla="*/ 13047 w 471065"/>
                <a:gd name="connsiteY0" fmla="*/ 9699 h 78707"/>
                <a:gd name="connsiteX1" fmla="*/ 242056 w 471065"/>
                <a:gd name="connsiteY1" fmla="*/ 0 h 78707"/>
                <a:gd name="connsiteX2" fmla="*/ 471065 w 471065"/>
                <a:gd name="connsiteY2" fmla="*/ 9699 h 78707"/>
                <a:gd name="connsiteX3" fmla="*/ 242056 w 471065"/>
                <a:gd name="connsiteY3" fmla="*/ 19398 h 78707"/>
                <a:gd name="connsiteX4" fmla="*/ 13047 w 471065"/>
                <a:gd name="connsiteY4" fmla="*/ 9699 h 78707"/>
                <a:gd name="connsiteX0" fmla="*/ 471065 w 471065"/>
                <a:gd name="connsiteY0" fmla="*/ 9699 h 78707"/>
                <a:gd name="connsiteX1" fmla="*/ 242056 w 471065"/>
                <a:gd name="connsiteY1" fmla="*/ 19398 h 78707"/>
                <a:gd name="connsiteX2" fmla="*/ 13047 w 471065"/>
                <a:gd name="connsiteY2" fmla="*/ 9699 h 78707"/>
                <a:gd name="connsiteX3" fmla="*/ 242056 w 471065"/>
                <a:gd name="connsiteY3" fmla="*/ 0 h 78707"/>
                <a:gd name="connsiteX4" fmla="*/ 471065 w 471065"/>
                <a:gd name="connsiteY4" fmla="*/ 9699 h 78707"/>
                <a:gd name="connsiteX5" fmla="*/ 471065 w 471065"/>
                <a:gd name="connsiteY5" fmla="*/ 67891 h 78707"/>
                <a:gd name="connsiteX6" fmla="*/ 242056 w 471065"/>
                <a:gd name="connsiteY6" fmla="*/ 77590 h 78707"/>
                <a:gd name="connsiteX7" fmla="*/ 125623 w 471065"/>
                <a:gd name="connsiteY7" fmla="*/ 42791 h 78707"/>
                <a:gd name="connsiteX8" fmla="*/ 13047 w 471065"/>
                <a:gd name="connsiteY8" fmla="*/ 9699 h 7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065" h="78707" stroke="0" extrusionOk="0">
                  <a:moveTo>
                    <a:pt x="13047" y="9699"/>
                  </a:moveTo>
                  <a:cubicBezTo>
                    <a:pt x="13047" y="15056"/>
                    <a:pt x="115578" y="19398"/>
                    <a:pt x="242056" y="19398"/>
                  </a:cubicBezTo>
                  <a:cubicBezTo>
                    <a:pt x="368534" y="19398"/>
                    <a:pt x="471065" y="15056"/>
                    <a:pt x="471065" y="9699"/>
                  </a:cubicBezTo>
                  <a:lnTo>
                    <a:pt x="471065" y="67891"/>
                  </a:lnTo>
                  <a:cubicBezTo>
                    <a:pt x="471065" y="73248"/>
                    <a:pt x="368534" y="77590"/>
                    <a:pt x="242056" y="77590"/>
                  </a:cubicBezTo>
                  <a:cubicBezTo>
                    <a:pt x="115578" y="77590"/>
                    <a:pt x="0" y="19712"/>
                    <a:pt x="0" y="14355"/>
                  </a:cubicBezTo>
                  <a:lnTo>
                    <a:pt x="13047" y="9699"/>
                  </a:lnTo>
                  <a:close/>
                </a:path>
                <a:path w="471065" h="78707" fill="lighten" stroke="0" extrusionOk="0">
                  <a:moveTo>
                    <a:pt x="13047" y="9699"/>
                  </a:moveTo>
                  <a:cubicBezTo>
                    <a:pt x="13047" y="4342"/>
                    <a:pt x="115578" y="0"/>
                    <a:pt x="242056" y="0"/>
                  </a:cubicBezTo>
                  <a:cubicBezTo>
                    <a:pt x="368534" y="0"/>
                    <a:pt x="471065" y="4342"/>
                    <a:pt x="471065" y="9699"/>
                  </a:cubicBezTo>
                  <a:cubicBezTo>
                    <a:pt x="471065" y="15056"/>
                    <a:pt x="368534" y="19398"/>
                    <a:pt x="242056" y="19398"/>
                  </a:cubicBezTo>
                  <a:cubicBezTo>
                    <a:pt x="115578" y="19398"/>
                    <a:pt x="13047" y="15056"/>
                    <a:pt x="13047" y="9699"/>
                  </a:cubicBezTo>
                  <a:close/>
                </a:path>
                <a:path w="471065" h="78707" fill="none" extrusionOk="0">
                  <a:moveTo>
                    <a:pt x="471065" y="9699"/>
                  </a:moveTo>
                  <a:cubicBezTo>
                    <a:pt x="471065" y="15056"/>
                    <a:pt x="368534" y="19398"/>
                    <a:pt x="242056" y="19398"/>
                  </a:cubicBezTo>
                  <a:cubicBezTo>
                    <a:pt x="115578" y="19398"/>
                    <a:pt x="13047" y="15056"/>
                    <a:pt x="13047" y="9699"/>
                  </a:cubicBezTo>
                  <a:cubicBezTo>
                    <a:pt x="13047" y="4342"/>
                    <a:pt x="115578" y="0"/>
                    <a:pt x="242056" y="0"/>
                  </a:cubicBezTo>
                  <a:cubicBezTo>
                    <a:pt x="368534" y="0"/>
                    <a:pt x="471065" y="4342"/>
                    <a:pt x="471065" y="9699"/>
                  </a:cubicBezTo>
                  <a:lnTo>
                    <a:pt x="471065" y="67891"/>
                  </a:lnTo>
                  <a:cubicBezTo>
                    <a:pt x="471065" y="73248"/>
                    <a:pt x="299630" y="81773"/>
                    <a:pt x="242056" y="77590"/>
                  </a:cubicBezTo>
                  <a:cubicBezTo>
                    <a:pt x="184482" y="73407"/>
                    <a:pt x="125623" y="48148"/>
                    <a:pt x="125623" y="42791"/>
                  </a:cubicBezTo>
                  <a:cubicBezTo>
                    <a:pt x="125623" y="23394"/>
                    <a:pt x="13047" y="29096"/>
                    <a:pt x="13047" y="9699"/>
                  </a:cubicBez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30"/>
            <p:cNvSpPr/>
            <p:nvPr/>
          </p:nvSpPr>
          <p:spPr>
            <a:xfrm rot="317537">
              <a:off x="4814518" y="4604192"/>
              <a:ext cx="466169" cy="70326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60585"/>
                <a:gd name="connsiteY0" fmla="*/ 9699 h 80393"/>
                <a:gd name="connsiteX1" fmla="*/ 229009 w 460585"/>
                <a:gd name="connsiteY1" fmla="*/ 19398 h 80393"/>
                <a:gd name="connsiteX2" fmla="*/ 458018 w 460585"/>
                <a:gd name="connsiteY2" fmla="*/ 9699 h 80393"/>
                <a:gd name="connsiteX3" fmla="*/ 458018 w 460585"/>
                <a:gd name="connsiteY3" fmla="*/ 67891 h 80393"/>
                <a:gd name="connsiteX4" fmla="*/ 229009 w 460585"/>
                <a:gd name="connsiteY4" fmla="*/ 77590 h 80393"/>
                <a:gd name="connsiteX5" fmla="*/ 0 w 460585"/>
                <a:gd name="connsiteY5" fmla="*/ 67891 h 80393"/>
                <a:gd name="connsiteX6" fmla="*/ 0 w 460585"/>
                <a:gd name="connsiteY6" fmla="*/ 9699 h 80393"/>
                <a:gd name="connsiteX0" fmla="*/ 0 w 460585"/>
                <a:gd name="connsiteY0" fmla="*/ 9699 h 80393"/>
                <a:gd name="connsiteX1" fmla="*/ 229009 w 460585"/>
                <a:gd name="connsiteY1" fmla="*/ 0 h 80393"/>
                <a:gd name="connsiteX2" fmla="*/ 458018 w 460585"/>
                <a:gd name="connsiteY2" fmla="*/ 9699 h 80393"/>
                <a:gd name="connsiteX3" fmla="*/ 229009 w 460585"/>
                <a:gd name="connsiteY3" fmla="*/ 19398 h 80393"/>
                <a:gd name="connsiteX4" fmla="*/ 0 w 460585"/>
                <a:gd name="connsiteY4" fmla="*/ 9699 h 80393"/>
                <a:gd name="connsiteX0" fmla="*/ 458018 w 460585"/>
                <a:gd name="connsiteY0" fmla="*/ 9699 h 80393"/>
                <a:gd name="connsiteX1" fmla="*/ 229009 w 460585"/>
                <a:gd name="connsiteY1" fmla="*/ 19398 h 80393"/>
                <a:gd name="connsiteX2" fmla="*/ 0 w 460585"/>
                <a:gd name="connsiteY2" fmla="*/ 9699 h 80393"/>
                <a:gd name="connsiteX3" fmla="*/ 229009 w 460585"/>
                <a:gd name="connsiteY3" fmla="*/ 0 h 80393"/>
                <a:gd name="connsiteX4" fmla="*/ 458018 w 460585"/>
                <a:gd name="connsiteY4" fmla="*/ 9699 h 80393"/>
                <a:gd name="connsiteX5" fmla="*/ 460585 w 460585"/>
                <a:gd name="connsiteY5" fmla="*/ 17292 h 80393"/>
                <a:gd name="connsiteX6" fmla="*/ 229009 w 460585"/>
                <a:gd name="connsiteY6" fmla="*/ 77590 h 80393"/>
                <a:gd name="connsiteX7" fmla="*/ 0 w 460585"/>
                <a:gd name="connsiteY7" fmla="*/ 67891 h 80393"/>
                <a:gd name="connsiteX8" fmla="*/ 0 w 460585"/>
                <a:gd name="connsiteY8" fmla="*/ 9699 h 80393"/>
                <a:gd name="connsiteX0" fmla="*/ 0 w 460585"/>
                <a:gd name="connsiteY0" fmla="*/ 9699 h 77590"/>
                <a:gd name="connsiteX1" fmla="*/ 229009 w 460585"/>
                <a:gd name="connsiteY1" fmla="*/ 19398 h 77590"/>
                <a:gd name="connsiteX2" fmla="*/ 458018 w 460585"/>
                <a:gd name="connsiteY2" fmla="*/ 9699 h 77590"/>
                <a:gd name="connsiteX3" fmla="*/ 458018 w 460585"/>
                <a:gd name="connsiteY3" fmla="*/ 67891 h 77590"/>
                <a:gd name="connsiteX4" fmla="*/ 229009 w 460585"/>
                <a:gd name="connsiteY4" fmla="*/ 77590 h 77590"/>
                <a:gd name="connsiteX5" fmla="*/ 0 w 460585"/>
                <a:gd name="connsiteY5" fmla="*/ 67891 h 77590"/>
                <a:gd name="connsiteX6" fmla="*/ 0 w 460585"/>
                <a:gd name="connsiteY6" fmla="*/ 9699 h 77590"/>
                <a:gd name="connsiteX0" fmla="*/ 0 w 460585"/>
                <a:gd name="connsiteY0" fmla="*/ 9699 h 77590"/>
                <a:gd name="connsiteX1" fmla="*/ 229009 w 460585"/>
                <a:gd name="connsiteY1" fmla="*/ 0 h 77590"/>
                <a:gd name="connsiteX2" fmla="*/ 458018 w 460585"/>
                <a:gd name="connsiteY2" fmla="*/ 9699 h 77590"/>
                <a:gd name="connsiteX3" fmla="*/ 229009 w 460585"/>
                <a:gd name="connsiteY3" fmla="*/ 19398 h 77590"/>
                <a:gd name="connsiteX4" fmla="*/ 0 w 460585"/>
                <a:gd name="connsiteY4" fmla="*/ 9699 h 77590"/>
                <a:gd name="connsiteX0" fmla="*/ 458018 w 460585"/>
                <a:gd name="connsiteY0" fmla="*/ 9699 h 77590"/>
                <a:gd name="connsiteX1" fmla="*/ 229009 w 460585"/>
                <a:gd name="connsiteY1" fmla="*/ 19398 h 77590"/>
                <a:gd name="connsiteX2" fmla="*/ 0 w 460585"/>
                <a:gd name="connsiteY2" fmla="*/ 9699 h 77590"/>
                <a:gd name="connsiteX3" fmla="*/ 229009 w 460585"/>
                <a:gd name="connsiteY3" fmla="*/ 0 h 77590"/>
                <a:gd name="connsiteX4" fmla="*/ 458018 w 460585"/>
                <a:gd name="connsiteY4" fmla="*/ 9699 h 77590"/>
                <a:gd name="connsiteX5" fmla="*/ 460585 w 460585"/>
                <a:gd name="connsiteY5" fmla="*/ 17292 h 77590"/>
                <a:gd name="connsiteX6" fmla="*/ 228003 w 460585"/>
                <a:gd name="connsiteY6" fmla="*/ 60835 h 77590"/>
                <a:gd name="connsiteX7" fmla="*/ 0 w 460585"/>
                <a:gd name="connsiteY7" fmla="*/ 67891 h 77590"/>
                <a:gd name="connsiteX8" fmla="*/ 0 w 460585"/>
                <a:gd name="connsiteY8" fmla="*/ 9699 h 77590"/>
                <a:gd name="connsiteX0" fmla="*/ 0 w 466169"/>
                <a:gd name="connsiteY0" fmla="*/ 9699 h 77590"/>
                <a:gd name="connsiteX1" fmla="*/ 229009 w 466169"/>
                <a:gd name="connsiteY1" fmla="*/ 19398 h 77590"/>
                <a:gd name="connsiteX2" fmla="*/ 458018 w 466169"/>
                <a:gd name="connsiteY2" fmla="*/ 9699 h 77590"/>
                <a:gd name="connsiteX3" fmla="*/ 466169 w 466169"/>
                <a:gd name="connsiteY3" fmla="*/ 16957 h 77590"/>
                <a:gd name="connsiteX4" fmla="*/ 229009 w 466169"/>
                <a:gd name="connsiteY4" fmla="*/ 77590 h 77590"/>
                <a:gd name="connsiteX5" fmla="*/ 0 w 466169"/>
                <a:gd name="connsiteY5" fmla="*/ 67891 h 77590"/>
                <a:gd name="connsiteX6" fmla="*/ 0 w 466169"/>
                <a:gd name="connsiteY6" fmla="*/ 9699 h 77590"/>
                <a:gd name="connsiteX0" fmla="*/ 0 w 466169"/>
                <a:gd name="connsiteY0" fmla="*/ 9699 h 77590"/>
                <a:gd name="connsiteX1" fmla="*/ 229009 w 466169"/>
                <a:gd name="connsiteY1" fmla="*/ 0 h 77590"/>
                <a:gd name="connsiteX2" fmla="*/ 458018 w 466169"/>
                <a:gd name="connsiteY2" fmla="*/ 9699 h 77590"/>
                <a:gd name="connsiteX3" fmla="*/ 229009 w 466169"/>
                <a:gd name="connsiteY3" fmla="*/ 19398 h 77590"/>
                <a:gd name="connsiteX4" fmla="*/ 0 w 466169"/>
                <a:gd name="connsiteY4" fmla="*/ 9699 h 77590"/>
                <a:gd name="connsiteX0" fmla="*/ 458018 w 466169"/>
                <a:gd name="connsiteY0" fmla="*/ 9699 h 77590"/>
                <a:gd name="connsiteX1" fmla="*/ 229009 w 466169"/>
                <a:gd name="connsiteY1" fmla="*/ 19398 h 77590"/>
                <a:gd name="connsiteX2" fmla="*/ 0 w 466169"/>
                <a:gd name="connsiteY2" fmla="*/ 9699 h 77590"/>
                <a:gd name="connsiteX3" fmla="*/ 229009 w 466169"/>
                <a:gd name="connsiteY3" fmla="*/ 0 h 77590"/>
                <a:gd name="connsiteX4" fmla="*/ 458018 w 466169"/>
                <a:gd name="connsiteY4" fmla="*/ 9699 h 77590"/>
                <a:gd name="connsiteX5" fmla="*/ 460585 w 466169"/>
                <a:gd name="connsiteY5" fmla="*/ 17292 h 77590"/>
                <a:gd name="connsiteX6" fmla="*/ 228003 w 466169"/>
                <a:gd name="connsiteY6" fmla="*/ 60835 h 77590"/>
                <a:gd name="connsiteX7" fmla="*/ 0 w 466169"/>
                <a:gd name="connsiteY7" fmla="*/ 67891 h 77590"/>
                <a:gd name="connsiteX8" fmla="*/ 0 w 466169"/>
                <a:gd name="connsiteY8" fmla="*/ 9699 h 77590"/>
                <a:gd name="connsiteX0" fmla="*/ 0 w 466169"/>
                <a:gd name="connsiteY0" fmla="*/ 9699 h 70326"/>
                <a:gd name="connsiteX1" fmla="*/ 229009 w 466169"/>
                <a:gd name="connsiteY1" fmla="*/ 19398 h 70326"/>
                <a:gd name="connsiteX2" fmla="*/ 458018 w 466169"/>
                <a:gd name="connsiteY2" fmla="*/ 9699 h 70326"/>
                <a:gd name="connsiteX3" fmla="*/ 466169 w 466169"/>
                <a:gd name="connsiteY3" fmla="*/ 16957 h 70326"/>
                <a:gd name="connsiteX4" fmla="*/ 211583 w 466169"/>
                <a:gd name="connsiteY4" fmla="*/ 67426 h 70326"/>
                <a:gd name="connsiteX5" fmla="*/ 0 w 466169"/>
                <a:gd name="connsiteY5" fmla="*/ 67891 h 70326"/>
                <a:gd name="connsiteX6" fmla="*/ 0 w 466169"/>
                <a:gd name="connsiteY6" fmla="*/ 9699 h 70326"/>
                <a:gd name="connsiteX0" fmla="*/ 0 w 466169"/>
                <a:gd name="connsiteY0" fmla="*/ 9699 h 70326"/>
                <a:gd name="connsiteX1" fmla="*/ 229009 w 466169"/>
                <a:gd name="connsiteY1" fmla="*/ 0 h 70326"/>
                <a:gd name="connsiteX2" fmla="*/ 458018 w 466169"/>
                <a:gd name="connsiteY2" fmla="*/ 9699 h 70326"/>
                <a:gd name="connsiteX3" fmla="*/ 229009 w 466169"/>
                <a:gd name="connsiteY3" fmla="*/ 19398 h 70326"/>
                <a:gd name="connsiteX4" fmla="*/ 0 w 466169"/>
                <a:gd name="connsiteY4" fmla="*/ 9699 h 70326"/>
                <a:gd name="connsiteX0" fmla="*/ 458018 w 466169"/>
                <a:gd name="connsiteY0" fmla="*/ 9699 h 70326"/>
                <a:gd name="connsiteX1" fmla="*/ 229009 w 466169"/>
                <a:gd name="connsiteY1" fmla="*/ 19398 h 70326"/>
                <a:gd name="connsiteX2" fmla="*/ 0 w 466169"/>
                <a:gd name="connsiteY2" fmla="*/ 9699 h 70326"/>
                <a:gd name="connsiteX3" fmla="*/ 229009 w 466169"/>
                <a:gd name="connsiteY3" fmla="*/ 0 h 70326"/>
                <a:gd name="connsiteX4" fmla="*/ 458018 w 466169"/>
                <a:gd name="connsiteY4" fmla="*/ 9699 h 70326"/>
                <a:gd name="connsiteX5" fmla="*/ 460585 w 466169"/>
                <a:gd name="connsiteY5" fmla="*/ 17292 h 70326"/>
                <a:gd name="connsiteX6" fmla="*/ 228003 w 466169"/>
                <a:gd name="connsiteY6" fmla="*/ 60835 h 70326"/>
                <a:gd name="connsiteX7" fmla="*/ 0 w 466169"/>
                <a:gd name="connsiteY7" fmla="*/ 67891 h 70326"/>
                <a:gd name="connsiteX8" fmla="*/ 0 w 466169"/>
                <a:gd name="connsiteY8" fmla="*/ 9699 h 7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169" h="70326" stroke="0" extrusionOk="0">
                  <a:moveTo>
                    <a:pt x="0" y="9699"/>
                  </a:moveTo>
                  <a:cubicBezTo>
                    <a:pt x="0" y="15056"/>
                    <a:pt x="102531" y="19398"/>
                    <a:pt x="229009" y="19398"/>
                  </a:cubicBezTo>
                  <a:cubicBezTo>
                    <a:pt x="355487" y="19398"/>
                    <a:pt x="458018" y="15056"/>
                    <a:pt x="458018" y="9699"/>
                  </a:cubicBezTo>
                  <a:lnTo>
                    <a:pt x="466169" y="16957"/>
                  </a:lnTo>
                  <a:cubicBezTo>
                    <a:pt x="466169" y="22314"/>
                    <a:pt x="338061" y="67426"/>
                    <a:pt x="211583" y="67426"/>
                  </a:cubicBezTo>
                  <a:cubicBezTo>
                    <a:pt x="85105" y="67426"/>
                    <a:pt x="0" y="73248"/>
                    <a:pt x="0" y="67891"/>
                  </a:cubicBezTo>
                  <a:lnTo>
                    <a:pt x="0" y="9699"/>
                  </a:lnTo>
                  <a:close/>
                </a:path>
                <a:path w="466169" h="70326" fill="lighten" stroke="0" extrusionOk="0">
                  <a:moveTo>
                    <a:pt x="0" y="9699"/>
                  </a:move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lose/>
                </a:path>
                <a:path w="466169" h="70326" fill="none" extrusionOk="0">
                  <a:moveTo>
                    <a:pt x="458018" y="9699"/>
                  </a:move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29096"/>
                    <a:pt x="460585" y="-2105"/>
                    <a:pt x="460585" y="17292"/>
                  </a:cubicBezTo>
                  <a:cubicBezTo>
                    <a:pt x="460585" y="22649"/>
                    <a:pt x="304767" y="52402"/>
                    <a:pt x="228003" y="60835"/>
                  </a:cubicBezTo>
                  <a:cubicBezTo>
                    <a:pt x="151239" y="69268"/>
                    <a:pt x="0" y="73248"/>
                    <a:pt x="0" y="67891"/>
                  </a:cubicBezTo>
                  <a:lnTo>
                    <a:pt x="0" y="9699"/>
                  </a:ln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31"/>
            <p:cNvSpPr/>
            <p:nvPr/>
          </p:nvSpPr>
          <p:spPr>
            <a:xfrm>
              <a:off x="4325350" y="4649002"/>
              <a:ext cx="458018" cy="68065"/>
            </a:xfrm>
            <a:custGeom>
              <a:avLst/>
              <a:gdLst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67891 h 77590"/>
                <a:gd name="connsiteX6" fmla="*/ 229009 w 458018"/>
                <a:gd name="connsiteY6" fmla="*/ 775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8002"/>
                <a:gd name="connsiteX1" fmla="*/ 229009 w 458018"/>
                <a:gd name="connsiteY1" fmla="*/ 19398 h 78002"/>
                <a:gd name="connsiteX2" fmla="*/ 458018 w 458018"/>
                <a:gd name="connsiteY2" fmla="*/ 9699 h 78002"/>
                <a:gd name="connsiteX3" fmla="*/ 458018 w 458018"/>
                <a:gd name="connsiteY3" fmla="*/ 67891 h 78002"/>
                <a:gd name="connsiteX4" fmla="*/ 229009 w 458018"/>
                <a:gd name="connsiteY4" fmla="*/ 77590 h 78002"/>
                <a:gd name="connsiteX5" fmla="*/ 0 w 458018"/>
                <a:gd name="connsiteY5" fmla="*/ 67891 h 78002"/>
                <a:gd name="connsiteX6" fmla="*/ 0 w 458018"/>
                <a:gd name="connsiteY6" fmla="*/ 9699 h 78002"/>
                <a:gd name="connsiteX0" fmla="*/ 0 w 458018"/>
                <a:gd name="connsiteY0" fmla="*/ 9699 h 78002"/>
                <a:gd name="connsiteX1" fmla="*/ 229009 w 458018"/>
                <a:gd name="connsiteY1" fmla="*/ 0 h 78002"/>
                <a:gd name="connsiteX2" fmla="*/ 458018 w 458018"/>
                <a:gd name="connsiteY2" fmla="*/ 9699 h 78002"/>
                <a:gd name="connsiteX3" fmla="*/ 229009 w 458018"/>
                <a:gd name="connsiteY3" fmla="*/ 19398 h 78002"/>
                <a:gd name="connsiteX4" fmla="*/ 0 w 458018"/>
                <a:gd name="connsiteY4" fmla="*/ 9699 h 78002"/>
                <a:gd name="connsiteX0" fmla="*/ 458018 w 458018"/>
                <a:gd name="connsiteY0" fmla="*/ 9699 h 78002"/>
                <a:gd name="connsiteX1" fmla="*/ 229009 w 458018"/>
                <a:gd name="connsiteY1" fmla="*/ 19398 h 78002"/>
                <a:gd name="connsiteX2" fmla="*/ 0 w 458018"/>
                <a:gd name="connsiteY2" fmla="*/ 9699 h 78002"/>
                <a:gd name="connsiteX3" fmla="*/ 229009 w 458018"/>
                <a:gd name="connsiteY3" fmla="*/ 0 h 78002"/>
                <a:gd name="connsiteX4" fmla="*/ 458018 w 458018"/>
                <a:gd name="connsiteY4" fmla="*/ 9699 h 78002"/>
                <a:gd name="connsiteX5" fmla="*/ 458018 w 458018"/>
                <a:gd name="connsiteY5" fmla="*/ 55191 h 78002"/>
                <a:gd name="connsiteX6" fmla="*/ 229009 w 458018"/>
                <a:gd name="connsiteY6" fmla="*/ 77590 h 78002"/>
                <a:gd name="connsiteX7" fmla="*/ 0 w 458018"/>
                <a:gd name="connsiteY7" fmla="*/ 67891 h 78002"/>
                <a:gd name="connsiteX8" fmla="*/ 0 w 458018"/>
                <a:gd name="connsiteY8" fmla="*/ 9699 h 78002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67891 h 77590"/>
                <a:gd name="connsiteX8" fmla="*/ 0 w 458018"/>
                <a:gd name="connsiteY8" fmla="*/ 9699 h 77590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678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55191 h 77590"/>
                <a:gd name="connsiteX8" fmla="*/ 0 w 458018"/>
                <a:gd name="connsiteY8" fmla="*/ 9699 h 77590"/>
                <a:gd name="connsiteX0" fmla="*/ 0 w 458018"/>
                <a:gd name="connsiteY0" fmla="*/ 9699 h 77590"/>
                <a:gd name="connsiteX1" fmla="*/ 229009 w 458018"/>
                <a:gd name="connsiteY1" fmla="*/ 19398 h 77590"/>
                <a:gd name="connsiteX2" fmla="*/ 458018 w 458018"/>
                <a:gd name="connsiteY2" fmla="*/ 9699 h 77590"/>
                <a:gd name="connsiteX3" fmla="*/ 458018 w 458018"/>
                <a:gd name="connsiteY3" fmla="*/ 67891 h 77590"/>
                <a:gd name="connsiteX4" fmla="*/ 229009 w 458018"/>
                <a:gd name="connsiteY4" fmla="*/ 77590 h 77590"/>
                <a:gd name="connsiteX5" fmla="*/ 0 w 458018"/>
                <a:gd name="connsiteY5" fmla="*/ 55191 h 77590"/>
                <a:gd name="connsiteX6" fmla="*/ 0 w 458018"/>
                <a:gd name="connsiteY6" fmla="*/ 9699 h 77590"/>
                <a:gd name="connsiteX0" fmla="*/ 0 w 458018"/>
                <a:gd name="connsiteY0" fmla="*/ 9699 h 77590"/>
                <a:gd name="connsiteX1" fmla="*/ 229009 w 458018"/>
                <a:gd name="connsiteY1" fmla="*/ 0 h 77590"/>
                <a:gd name="connsiteX2" fmla="*/ 458018 w 458018"/>
                <a:gd name="connsiteY2" fmla="*/ 9699 h 77590"/>
                <a:gd name="connsiteX3" fmla="*/ 229009 w 458018"/>
                <a:gd name="connsiteY3" fmla="*/ 19398 h 77590"/>
                <a:gd name="connsiteX4" fmla="*/ 0 w 458018"/>
                <a:gd name="connsiteY4" fmla="*/ 9699 h 77590"/>
                <a:gd name="connsiteX0" fmla="*/ 458018 w 458018"/>
                <a:gd name="connsiteY0" fmla="*/ 9699 h 77590"/>
                <a:gd name="connsiteX1" fmla="*/ 229009 w 458018"/>
                <a:gd name="connsiteY1" fmla="*/ 19398 h 77590"/>
                <a:gd name="connsiteX2" fmla="*/ 0 w 458018"/>
                <a:gd name="connsiteY2" fmla="*/ 9699 h 77590"/>
                <a:gd name="connsiteX3" fmla="*/ 229009 w 458018"/>
                <a:gd name="connsiteY3" fmla="*/ 0 h 77590"/>
                <a:gd name="connsiteX4" fmla="*/ 458018 w 458018"/>
                <a:gd name="connsiteY4" fmla="*/ 9699 h 77590"/>
                <a:gd name="connsiteX5" fmla="*/ 458018 w 458018"/>
                <a:gd name="connsiteY5" fmla="*/ 55191 h 77590"/>
                <a:gd name="connsiteX6" fmla="*/ 222659 w 458018"/>
                <a:gd name="connsiteY6" fmla="*/ 64890 h 77590"/>
                <a:gd name="connsiteX7" fmla="*/ 0 w 458018"/>
                <a:gd name="connsiteY7" fmla="*/ 55191 h 77590"/>
                <a:gd name="connsiteX8" fmla="*/ 0 w 458018"/>
                <a:gd name="connsiteY8" fmla="*/ 9699 h 77590"/>
                <a:gd name="connsiteX0" fmla="*/ 0 w 458018"/>
                <a:gd name="connsiteY0" fmla="*/ 9699 h 70317"/>
                <a:gd name="connsiteX1" fmla="*/ 229009 w 458018"/>
                <a:gd name="connsiteY1" fmla="*/ 19398 h 70317"/>
                <a:gd name="connsiteX2" fmla="*/ 458018 w 458018"/>
                <a:gd name="connsiteY2" fmla="*/ 9699 h 70317"/>
                <a:gd name="connsiteX3" fmla="*/ 458018 w 458018"/>
                <a:gd name="connsiteY3" fmla="*/ 67891 h 70317"/>
                <a:gd name="connsiteX4" fmla="*/ 229009 w 458018"/>
                <a:gd name="connsiteY4" fmla="*/ 68065 h 70317"/>
                <a:gd name="connsiteX5" fmla="*/ 0 w 458018"/>
                <a:gd name="connsiteY5" fmla="*/ 55191 h 70317"/>
                <a:gd name="connsiteX6" fmla="*/ 0 w 458018"/>
                <a:gd name="connsiteY6" fmla="*/ 9699 h 70317"/>
                <a:gd name="connsiteX0" fmla="*/ 0 w 458018"/>
                <a:gd name="connsiteY0" fmla="*/ 9699 h 70317"/>
                <a:gd name="connsiteX1" fmla="*/ 229009 w 458018"/>
                <a:gd name="connsiteY1" fmla="*/ 0 h 70317"/>
                <a:gd name="connsiteX2" fmla="*/ 458018 w 458018"/>
                <a:gd name="connsiteY2" fmla="*/ 9699 h 70317"/>
                <a:gd name="connsiteX3" fmla="*/ 229009 w 458018"/>
                <a:gd name="connsiteY3" fmla="*/ 19398 h 70317"/>
                <a:gd name="connsiteX4" fmla="*/ 0 w 458018"/>
                <a:gd name="connsiteY4" fmla="*/ 9699 h 70317"/>
                <a:gd name="connsiteX0" fmla="*/ 458018 w 458018"/>
                <a:gd name="connsiteY0" fmla="*/ 9699 h 70317"/>
                <a:gd name="connsiteX1" fmla="*/ 229009 w 458018"/>
                <a:gd name="connsiteY1" fmla="*/ 19398 h 70317"/>
                <a:gd name="connsiteX2" fmla="*/ 0 w 458018"/>
                <a:gd name="connsiteY2" fmla="*/ 9699 h 70317"/>
                <a:gd name="connsiteX3" fmla="*/ 229009 w 458018"/>
                <a:gd name="connsiteY3" fmla="*/ 0 h 70317"/>
                <a:gd name="connsiteX4" fmla="*/ 458018 w 458018"/>
                <a:gd name="connsiteY4" fmla="*/ 9699 h 70317"/>
                <a:gd name="connsiteX5" fmla="*/ 458018 w 458018"/>
                <a:gd name="connsiteY5" fmla="*/ 55191 h 70317"/>
                <a:gd name="connsiteX6" fmla="*/ 222659 w 458018"/>
                <a:gd name="connsiteY6" fmla="*/ 64890 h 70317"/>
                <a:gd name="connsiteX7" fmla="*/ 0 w 458018"/>
                <a:gd name="connsiteY7" fmla="*/ 55191 h 70317"/>
                <a:gd name="connsiteX8" fmla="*/ 0 w 458018"/>
                <a:gd name="connsiteY8" fmla="*/ 9699 h 70317"/>
                <a:gd name="connsiteX0" fmla="*/ 0 w 458018"/>
                <a:gd name="connsiteY0" fmla="*/ 9699 h 68065"/>
                <a:gd name="connsiteX1" fmla="*/ 229009 w 458018"/>
                <a:gd name="connsiteY1" fmla="*/ 19398 h 68065"/>
                <a:gd name="connsiteX2" fmla="*/ 458018 w 458018"/>
                <a:gd name="connsiteY2" fmla="*/ 9699 h 68065"/>
                <a:gd name="connsiteX3" fmla="*/ 458018 w 458018"/>
                <a:gd name="connsiteY3" fmla="*/ 55191 h 68065"/>
                <a:gd name="connsiteX4" fmla="*/ 229009 w 458018"/>
                <a:gd name="connsiteY4" fmla="*/ 68065 h 68065"/>
                <a:gd name="connsiteX5" fmla="*/ 0 w 458018"/>
                <a:gd name="connsiteY5" fmla="*/ 55191 h 68065"/>
                <a:gd name="connsiteX6" fmla="*/ 0 w 458018"/>
                <a:gd name="connsiteY6" fmla="*/ 9699 h 68065"/>
                <a:gd name="connsiteX0" fmla="*/ 0 w 458018"/>
                <a:gd name="connsiteY0" fmla="*/ 9699 h 68065"/>
                <a:gd name="connsiteX1" fmla="*/ 229009 w 458018"/>
                <a:gd name="connsiteY1" fmla="*/ 0 h 68065"/>
                <a:gd name="connsiteX2" fmla="*/ 458018 w 458018"/>
                <a:gd name="connsiteY2" fmla="*/ 9699 h 68065"/>
                <a:gd name="connsiteX3" fmla="*/ 229009 w 458018"/>
                <a:gd name="connsiteY3" fmla="*/ 19398 h 68065"/>
                <a:gd name="connsiteX4" fmla="*/ 0 w 458018"/>
                <a:gd name="connsiteY4" fmla="*/ 9699 h 68065"/>
                <a:gd name="connsiteX0" fmla="*/ 458018 w 458018"/>
                <a:gd name="connsiteY0" fmla="*/ 9699 h 68065"/>
                <a:gd name="connsiteX1" fmla="*/ 229009 w 458018"/>
                <a:gd name="connsiteY1" fmla="*/ 19398 h 68065"/>
                <a:gd name="connsiteX2" fmla="*/ 0 w 458018"/>
                <a:gd name="connsiteY2" fmla="*/ 9699 h 68065"/>
                <a:gd name="connsiteX3" fmla="*/ 229009 w 458018"/>
                <a:gd name="connsiteY3" fmla="*/ 0 h 68065"/>
                <a:gd name="connsiteX4" fmla="*/ 458018 w 458018"/>
                <a:gd name="connsiteY4" fmla="*/ 9699 h 68065"/>
                <a:gd name="connsiteX5" fmla="*/ 458018 w 458018"/>
                <a:gd name="connsiteY5" fmla="*/ 55191 h 68065"/>
                <a:gd name="connsiteX6" fmla="*/ 222659 w 458018"/>
                <a:gd name="connsiteY6" fmla="*/ 64890 h 68065"/>
                <a:gd name="connsiteX7" fmla="*/ 0 w 458018"/>
                <a:gd name="connsiteY7" fmla="*/ 55191 h 68065"/>
                <a:gd name="connsiteX8" fmla="*/ 0 w 458018"/>
                <a:gd name="connsiteY8" fmla="*/ 9699 h 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018" h="68065" stroke="0" extrusionOk="0">
                  <a:moveTo>
                    <a:pt x="0" y="9699"/>
                  </a:moveTo>
                  <a:cubicBezTo>
                    <a:pt x="0" y="15056"/>
                    <a:pt x="102531" y="19398"/>
                    <a:pt x="229009" y="19398"/>
                  </a:cubicBezTo>
                  <a:cubicBezTo>
                    <a:pt x="355487" y="19398"/>
                    <a:pt x="458018" y="15056"/>
                    <a:pt x="458018" y="9699"/>
                  </a:cubicBezTo>
                  <a:lnTo>
                    <a:pt x="458018" y="55191"/>
                  </a:lnTo>
                  <a:cubicBezTo>
                    <a:pt x="458018" y="60548"/>
                    <a:pt x="355487" y="68065"/>
                    <a:pt x="229009" y="68065"/>
                  </a:cubicBezTo>
                  <a:cubicBezTo>
                    <a:pt x="102531" y="68065"/>
                    <a:pt x="0" y="60548"/>
                    <a:pt x="0" y="55191"/>
                  </a:cubicBezTo>
                  <a:lnTo>
                    <a:pt x="0" y="9699"/>
                  </a:lnTo>
                  <a:close/>
                </a:path>
                <a:path w="458018" h="68065" fill="lighten" stroke="0" extrusionOk="0">
                  <a:moveTo>
                    <a:pt x="0" y="9699"/>
                  </a:move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lose/>
                </a:path>
                <a:path w="458018" h="68065" fill="none" extrusionOk="0">
                  <a:moveTo>
                    <a:pt x="458018" y="9699"/>
                  </a:moveTo>
                  <a:cubicBezTo>
                    <a:pt x="458018" y="15056"/>
                    <a:pt x="355487" y="19398"/>
                    <a:pt x="229009" y="19398"/>
                  </a:cubicBezTo>
                  <a:cubicBezTo>
                    <a:pt x="102531" y="19398"/>
                    <a:pt x="0" y="15056"/>
                    <a:pt x="0" y="9699"/>
                  </a:cubicBezTo>
                  <a:cubicBezTo>
                    <a:pt x="0" y="4342"/>
                    <a:pt x="102531" y="0"/>
                    <a:pt x="229009" y="0"/>
                  </a:cubicBezTo>
                  <a:cubicBezTo>
                    <a:pt x="355487" y="0"/>
                    <a:pt x="458018" y="4342"/>
                    <a:pt x="458018" y="9699"/>
                  </a:cubicBezTo>
                  <a:lnTo>
                    <a:pt x="458018" y="55191"/>
                  </a:lnTo>
                  <a:cubicBezTo>
                    <a:pt x="458018" y="60548"/>
                    <a:pt x="298995" y="64890"/>
                    <a:pt x="222659" y="64890"/>
                  </a:cubicBezTo>
                  <a:cubicBezTo>
                    <a:pt x="146323" y="64890"/>
                    <a:pt x="0" y="60548"/>
                    <a:pt x="0" y="55191"/>
                  </a:cubicBezTo>
                  <a:lnTo>
                    <a:pt x="0" y="9699"/>
                  </a:lnTo>
                </a:path>
              </a:pathLst>
            </a:custGeom>
            <a:gradFill flip="none" rotWithShape="1">
              <a:gsLst>
                <a:gs pos="0">
                  <a:srgbClr val="E9E402">
                    <a:shade val="30000"/>
                    <a:satMod val="115000"/>
                  </a:srgbClr>
                </a:gs>
                <a:gs pos="50000">
                  <a:srgbClr val="E9E402">
                    <a:shade val="67500"/>
                    <a:satMod val="115000"/>
                  </a:srgbClr>
                </a:gs>
                <a:gs pos="100000">
                  <a:srgbClr val="E9E40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1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318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 rot="10800000">
            <a:off x="2308165" y="2709241"/>
            <a:ext cx="2431059" cy="3557083"/>
            <a:chOff x="4182853" y="2742803"/>
            <a:chExt cx="848803" cy="1225238"/>
          </a:xfrm>
        </p:grpSpPr>
        <p:grpSp>
          <p:nvGrpSpPr>
            <p:cNvPr id="3" name="Group 7"/>
            <p:cNvGrpSpPr/>
            <p:nvPr/>
          </p:nvGrpSpPr>
          <p:grpSpPr>
            <a:xfrm>
              <a:off x="4182853" y="3445594"/>
              <a:ext cx="848803" cy="522447"/>
              <a:chOff x="3811044" y="4519235"/>
              <a:chExt cx="1469643" cy="848784"/>
            </a:xfrm>
          </p:grpSpPr>
          <p:sp>
            <p:nvSpPr>
              <p:cNvPr id="24" name="Can 23"/>
              <p:cNvSpPr/>
              <p:nvPr/>
            </p:nvSpPr>
            <p:spPr>
              <a:xfrm>
                <a:off x="3811044" y="4519235"/>
                <a:ext cx="1460500" cy="848784"/>
              </a:xfrm>
              <a:prstGeom prst="can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>
                <a:solidFill>
                  <a:srgbClr val="C0000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9"/>
              <p:cNvSpPr/>
              <p:nvPr/>
            </p:nvSpPr>
            <p:spPr>
              <a:xfrm rot="20976837">
                <a:off x="3948056" y="4616278"/>
                <a:ext cx="471065" cy="78707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707"/>
                  <a:gd name="connsiteX1" fmla="*/ 229009 w 458018"/>
                  <a:gd name="connsiteY1" fmla="*/ 19398 h 78707"/>
                  <a:gd name="connsiteX2" fmla="*/ 458018 w 458018"/>
                  <a:gd name="connsiteY2" fmla="*/ 9699 h 78707"/>
                  <a:gd name="connsiteX3" fmla="*/ 458018 w 458018"/>
                  <a:gd name="connsiteY3" fmla="*/ 67891 h 78707"/>
                  <a:gd name="connsiteX4" fmla="*/ 229009 w 458018"/>
                  <a:gd name="connsiteY4" fmla="*/ 77590 h 78707"/>
                  <a:gd name="connsiteX5" fmla="*/ 0 w 458018"/>
                  <a:gd name="connsiteY5" fmla="*/ 67891 h 78707"/>
                  <a:gd name="connsiteX6" fmla="*/ 0 w 458018"/>
                  <a:gd name="connsiteY6" fmla="*/ 9699 h 78707"/>
                  <a:gd name="connsiteX0" fmla="*/ 0 w 458018"/>
                  <a:gd name="connsiteY0" fmla="*/ 9699 h 78707"/>
                  <a:gd name="connsiteX1" fmla="*/ 229009 w 458018"/>
                  <a:gd name="connsiteY1" fmla="*/ 0 h 78707"/>
                  <a:gd name="connsiteX2" fmla="*/ 458018 w 458018"/>
                  <a:gd name="connsiteY2" fmla="*/ 9699 h 78707"/>
                  <a:gd name="connsiteX3" fmla="*/ 229009 w 458018"/>
                  <a:gd name="connsiteY3" fmla="*/ 19398 h 78707"/>
                  <a:gd name="connsiteX4" fmla="*/ 0 w 458018"/>
                  <a:gd name="connsiteY4" fmla="*/ 9699 h 78707"/>
                  <a:gd name="connsiteX0" fmla="*/ 458018 w 458018"/>
                  <a:gd name="connsiteY0" fmla="*/ 9699 h 78707"/>
                  <a:gd name="connsiteX1" fmla="*/ 229009 w 458018"/>
                  <a:gd name="connsiteY1" fmla="*/ 19398 h 78707"/>
                  <a:gd name="connsiteX2" fmla="*/ 0 w 458018"/>
                  <a:gd name="connsiteY2" fmla="*/ 9699 h 78707"/>
                  <a:gd name="connsiteX3" fmla="*/ 229009 w 458018"/>
                  <a:gd name="connsiteY3" fmla="*/ 0 h 78707"/>
                  <a:gd name="connsiteX4" fmla="*/ 458018 w 458018"/>
                  <a:gd name="connsiteY4" fmla="*/ 9699 h 78707"/>
                  <a:gd name="connsiteX5" fmla="*/ 458018 w 458018"/>
                  <a:gd name="connsiteY5" fmla="*/ 67891 h 78707"/>
                  <a:gd name="connsiteX6" fmla="*/ 229009 w 458018"/>
                  <a:gd name="connsiteY6" fmla="*/ 77590 h 78707"/>
                  <a:gd name="connsiteX7" fmla="*/ 112576 w 458018"/>
                  <a:gd name="connsiteY7" fmla="*/ 42791 h 78707"/>
                  <a:gd name="connsiteX8" fmla="*/ 0 w 458018"/>
                  <a:gd name="connsiteY8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19398 h 78707"/>
                  <a:gd name="connsiteX2" fmla="*/ 471065 w 471065"/>
                  <a:gd name="connsiteY2" fmla="*/ 9699 h 78707"/>
                  <a:gd name="connsiteX3" fmla="*/ 471065 w 471065"/>
                  <a:gd name="connsiteY3" fmla="*/ 67891 h 78707"/>
                  <a:gd name="connsiteX4" fmla="*/ 242056 w 471065"/>
                  <a:gd name="connsiteY4" fmla="*/ 77590 h 78707"/>
                  <a:gd name="connsiteX5" fmla="*/ 0 w 471065"/>
                  <a:gd name="connsiteY5" fmla="*/ 14355 h 78707"/>
                  <a:gd name="connsiteX6" fmla="*/ 13047 w 471065"/>
                  <a:gd name="connsiteY6" fmla="*/ 9699 h 78707"/>
                  <a:gd name="connsiteX0" fmla="*/ 13047 w 471065"/>
                  <a:gd name="connsiteY0" fmla="*/ 9699 h 78707"/>
                  <a:gd name="connsiteX1" fmla="*/ 242056 w 471065"/>
                  <a:gd name="connsiteY1" fmla="*/ 0 h 78707"/>
                  <a:gd name="connsiteX2" fmla="*/ 471065 w 471065"/>
                  <a:gd name="connsiteY2" fmla="*/ 9699 h 78707"/>
                  <a:gd name="connsiteX3" fmla="*/ 242056 w 471065"/>
                  <a:gd name="connsiteY3" fmla="*/ 19398 h 78707"/>
                  <a:gd name="connsiteX4" fmla="*/ 13047 w 471065"/>
                  <a:gd name="connsiteY4" fmla="*/ 9699 h 78707"/>
                  <a:gd name="connsiteX0" fmla="*/ 471065 w 471065"/>
                  <a:gd name="connsiteY0" fmla="*/ 9699 h 78707"/>
                  <a:gd name="connsiteX1" fmla="*/ 242056 w 471065"/>
                  <a:gd name="connsiteY1" fmla="*/ 19398 h 78707"/>
                  <a:gd name="connsiteX2" fmla="*/ 13047 w 471065"/>
                  <a:gd name="connsiteY2" fmla="*/ 9699 h 78707"/>
                  <a:gd name="connsiteX3" fmla="*/ 242056 w 471065"/>
                  <a:gd name="connsiteY3" fmla="*/ 0 h 78707"/>
                  <a:gd name="connsiteX4" fmla="*/ 471065 w 471065"/>
                  <a:gd name="connsiteY4" fmla="*/ 9699 h 78707"/>
                  <a:gd name="connsiteX5" fmla="*/ 471065 w 471065"/>
                  <a:gd name="connsiteY5" fmla="*/ 67891 h 78707"/>
                  <a:gd name="connsiteX6" fmla="*/ 242056 w 471065"/>
                  <a:gd name="connsiteY6" fmla="*/ 77590 h 78707"/>
                  <a:gd name="connsiteX7" fmla="*/ 125623 w 471065"/>
                  <a:gd name="connsiteY7" fmla="*/ 42791 h 78707"/>
                  <a:gd name="connsiteX8" fmla="*/ 13047 w 471065"/>
                  <a:gd name="connsiteY8" fmla="*/ 9699 h 7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65" h="78707" stroke="0" extrusionOk="0">
                    <a:moveTo>
                      <a:pt x="13047" y="9699"/>
                    </a:moveTo>
                    <a:cubicBezTo>
                      <a:pt x="13047" y="15056"/>
                      <a:pt x="115578" y="19398"/>
                      <a:pt x="242056" y="19398"/>
                    </a:cubicBezTo>
                    <a:cubicBezTo>
                      <a:pt x="368534" y="19398"/>
                      <a:pt x="471065" y="15056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368534" y="77590"/>
                      <a:pt x="242056" y="77590"/>
                    </a:cubicBezTo>
                    <a:cubicBezTo>
                      <a:pt x="115578" y="77590"/>
                      <a:pt x="0" y="19712"/>
                      <a:pt x="0" y="14355"/>
                    </a:cubicBezTo>
                    <a:lnTo>
                      <a:pt x="13047" y="9699"/>
                    </a:lnTo>
                    <a:close/>
                  </a:path>
                  <a:path w="471065" h="78707" fill="lighten" stroke="0" extrusionOk="0">
                    <a:moveTo>
                      <a:pt x="13047" y="9699"/>
                    </a:move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lose/>
                  </a:path>
                  <a:path w="471065" h="78707" fill="none" extrusionOk="0">
                    <a:moveTo>
                      <a:pt x="471065" y="9699"/>
                    </a:moveTo>
                    <a:cubicBezTo>
                      <a:pt x="471065" y="15056"/>
                      <a:pt x="368534" y="19398"/>
                      <a:pt x="242056" y="19398"/>
                    </a:cubicBezTo>
                    <a:cubicBezTo>
                      <a:pt x="115578" y="19398"/>
                      <a:pt x="13047" y="15056"/>
                      <a:pt x="13047" y="9699"/>
                    </a:cubicBezTo>
                    <a:cubicBezTo>
                      <a:pt x="13047" y="4342"/>
                      <a:pt x="115578" y="0"/>
                      <a:pt x="242056" y="0"/>
                    </a:cubicBezTo>
                    <a:cubicBezTo>
                      <a:pt x="368534" y="0"/>
                      <a:pt x="471065" y="4342"/>
                      <a:pt x="471065" y="9699"/>
                    </a:cubicBezTo>
                    <a:lnTo>
                      <a:pt x="471065" y="67891"/>
                    </a:lnTo>
                    <a:cubicBezTo>
                      <a:pt x="471065" y="73248"/>
                      <a:pt x="299630" y="81773"/>
                      <a:pt x="242056" y="77590"/>
                    </a:cubicBezTo>
                    <a:cubicBezTo>
                      <a:pt x="184482" y="73407"/>
                      <a:pt x="125623" y="48148"/>
                      <a:pt x="125623" y="42791"/>
                    </a:cubicBezTo>
                    <a:cubicBezTo>
                      <a:pt x="125623" y="23394"/>
                      <a:pt x="13047" y="29096"/>
                      <a:pt x="13047" y="9699"/>
                    </a:cubicBez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30"/>
              <p:cNvSpPr/>
              <p:nvPr/>
            </p:nvSpPr>
            <p:spPr>
              <a:xfrm rot="317537">
                <a:off x="4814518" y="4604192"/>
                <a:ext cx="466169" cy="70326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60585"/>
                  <a:gd name="connsiteY0" fmla="*/ 9699 h 80393"/>
                  <a:gd name="connsiteX1" fmla="*/ 229009 w 460585"/>
                  <a:gd name="connsiteY1" fmla="*/ 19398 h 80393"/>
                  <a:gd name="connsiteX2" fmla="*/ 458018 w 460585"/>
                  <a:gd name="connsiteY2" fmla="*/ 9699 h 80393"/>
                  <a:gd name="connsiteX3" fmla="*/ 458018 w 460585"/>
                  <a:gd name="connsiteY3" fmla="*/ 67891 h 80393"/>
                  <a:gd name="connsiteX4" fmla="*/ 229009 w 460585"/>
                  <a:gd name="connsiteY4" fmla="*/ 77590 h 80393"/>
                  <a:gd name="connsiteX5" fmla="*/ 0 w 460585"/>
                  <a:gd name="connsiteY5" fmla="*/ 67891 h 80393"/>
                  <a:gd name="connsiteX6" fmla="*/ 0 w 460585"/>
                  <a:gd name="connsiteY6" fmla="*/ 9699 h 80393"/>
                  <a:gd name="connsiteX0" fmla="*/ 0 w 460585"/>
                  <a:gd name="connsiteY0" fmla="*/ 9699 h 80393"/>
                  <a:gd name="connsiteX1" fmla="*/ 229009 w 460585"/>
                  <a:gd name="connsiteY1" fmla="*/ 0 h 80393"/>
                  <a:gd name="connsiteX2" fmla="*/ 458018 w 460585"/>
                  <a:gd name="connsiteY2" fmla="*/ 9699 h 80393"/>
                  <a:gd name="connsiteX3" fmla="*/ 229009 w 460585"/>
                  <a:gd name="connsiteY3" fmla="*/ 19398 h 80393"/>
                  <a:gd name="connsiteX4" fmla="*/ 0 w 460585"/>
                  <a:gd name="connsiteY4" fmla="*/ 9699 h 80393"/>
                  <a:gd name="connsiteX0" fmla="*/ 458018 w 460585"/>
                  <a:gd name="connsiteY0" fmla="*/ 9699 h 80393"/>
                  <a:gd name="connsiteX1" fmla="*/ 229009 w 460585"/>
                  <a:gd name="connsiteY1" fmla="*/ 19398 h 80393"/>
                  <a:gd name="connsiteX2" fmla="*/ 0 w 460585"/>
                  <a:gd name="connsiteY2" fmla="*/ 9699 h 80393"/>
                  <a:gd name="connsiteX3" fmla="*/ 229009 w 460585"/>
                  <a:gd name="connsiteY3" fmla="*/ 0 h 80393"/>
                  <a:gd name="connsiteX4" fmla="*/ 458018 w 460585"/>
                  <a:gd name="connsiteY4" fmla="*/ 9699 h 80393"/>
                  <a:gd name="connsiteX5" fmla="*/ 460585 w 460585"/>
                  <a:gd name="connsiteY5" fmla="*/ 17292 h 80393"/>
                  <a:gd name="connsiteX6" fmla="*/ 229009 w 460585"/>
                  <a:gd name="connsiteY6" fmla="*/ 77590 h 80393"/>
                  <a:gd name="connsiteX7" fmla="*/ 0 w 460585"/>
                  <a:gd name="connsiteY7" fmla="*/ 67891 h 80393"/>
                  <a:gd name="connsiteX8" fmla="*/ 0 w 460585"/>
                  <a:gd name="connsiteY8" fmla="*/ 9699 h 80393"/>
                  <a:gd name="connsiteX0" fmla="*/ 0 w 460585"/>
                  <a:gd name="connsiteY0" fmla="*/ 9699 h 77590"/>
                  <a:gd name="connsiteX1" fmla="*/ 229009 w 460585"/>
                  <a:gd name="connsiteY1" fmla="*/ 19398 h 77590"/>
                  <a:gd name="connsiteX2" fmla="*/ 458018 w 460585"/>
                  <a:gd name="connsiteY2" fmla="*/ 9699 h 77590"/>
                  <a:gd name="connsiteX3" fmla="*/ 458018 w 460585"/>
                  <a:gd name="connsiteY3" fmla="*/ 67891 h 77590"/>
                  <a:gd name="connsiteX4" fmla="*/ 229009 w 460585"/>
                  <a:gd name="connsiteY4" fmla="*/ 77590 h 77590"/>
                  <a:gd name="connsiteX5" fmla="*/ 0 w 460585"/>
                  <a:gd name="connsiteY5" fmla="*/ 67891 h 77590"/>
                  <a:gd name="connsiteX6" fmla="*/ 0 w 460585"/>
                  <a:gd name="connsiteY6" fmla="*/ 9699 h 77590"/>
                  <a:gd name="connsiteX0" fmla="*/ 0 w 460585"/>
                  <a:gd name="connsiteY0" fmla="*/ 9699 h 77590"/>
                  <a:gd name="connsiteX1" fmla="*/ 229009 w 460585"/>
                  <a:gd name="connsiteY1" fmla="*/ 0 h 77590"/>
                  <a:gd name="connsiteX2" fmla="*/ 458018 w 460585"/>
                  <a:gd name="connsiteY2" fmla="*/ 9699 h 77590"/>
                  <a:gd name="connsiteX3" fmla="*/ 229009 w 460585"/>
                  <a:gd name="connsiteY3" fmla="*/ 19398 h 77590"/>
                  <a:gd name="connsiteX4" fmla="*/ 0 w 460585"/>
                  <a:gd name="connsiteY4" fmla="*/ 9699 h 77590"/>
                  <a:gd name="connsiteX0" fmla="*/ 458018 w 460585"/>
                  <a:gd name="connsiteY0" fmla="*/ 9699 h 77590"/>
                  <a:gd name="connsiteX1" fmla="*/ 229009 w 460585"/>
                  <a:gd name="connsiteY1" fmla="*/ 19398 h 77590"/>
                  <a:gd name="connsiteX2" fmla="*/ 0 w 460585"/>
                  <a:gd name="connsiteY2" fmla="*/ 9699 h 77590"/>
                  <a:gd name="connsiteX3" fmla="*/ 229009 w 460585"/>
                  <a:gd name="connsiteY3" fmla="*/ 0 h 77590"/>
                  <a:gd name="connsiteX4" fmla="*/ 458018 w 460585"/>
                  <a:gd name="connsiteY4" fmla="*/ 9699 h 77590"/>
                  <a:gd name="connsiteX5" fmla="*/ 460585 w 460585"/>
                  <a:gd name="connsiteY5" fmla="*/ 17292 h 77590"/>
                  <a:gd name="connsiteX6" fmla="*/ 228003 w 460585"/>
                  <a:gd name="connsiteY6" fmla="*/ 60835 h 77590"/>
                  <a:gd name="connsiteX7" fmla="*/ 0 w 460585"/>
                  <a:gd name="connsiteY7" fmla="*/ 67891 h 77590"/>
                  <a:gd name="connsiteX8" fmla="*/ 0 w 460585"/>
                  <a:gd name="connsiteY8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19398 h 77590"/>
                  <a:gd name="connsiteX2" fmla="*/ 458018 w 466169"/>
                  <a:gd name="connsiteY2" fmla="*/ 9699 h 77590"/>
                  <a:gd name="connsiteX3" fmla="*/ 466169 w 466169"/>
                  <a:gd name="connsiteY3" fmla="*/ 16957 h 77590"/>
                  <a:gd name="connsiteX4" fmla="*/ 229009 w 466169"/>
                  <a:gd name="connsiteY4" fmla="*/ 77590 h 77590"/>
                  <a:gd name="connsiteX5" fmla="*/ 0 w 466169"/>
                  <a:gd name="connsiteY5" fmla="*/ 67891 h 77590"/>
                  <a:gd name="connsiteX6" fmla="*/ 0 w 466169"/>
                  <a:gd name="connsiteY6" fmla="*/ 9699 h 77590"/>
                  <a:gd name="connsiteX0" fmla="*/ 0 w 466169"/>
                  <a:gd name="connsiteY0" fmla="*/ 9699 h 77590"/>
                  <a:gd name="connsiteX1" fmla="*/ 229009 w 466169"/>
                  <a:gd name="connsiteY1" fmla="*/ 0 h 77590"/>
                  <a:gd name="connsiteX2" fmla="*/ 458018 w 466169"/>
                  <a:gd name="connsiteY2" fmla="*/ 9699 h 77590"/>
                  <a:gd name="connsiteX3" fmla="*/ 229009 w 466169"/>
                  <a:gd name="connsiteY3" fmla="*/ 19398 h 77590"/>
                  <a:gd name="connsiteX4" fmla="*/ 0 w 466169"/>
                  <a:gd name="connsiteY4" fmla="*/ 9699 h 77590"/>
                  <a:gd name="connsiteX0" fmla="*/ 458018 w 466169"/>
                  <a:gd name="connsiteY0" fmla="*/ 9699 h 77590"/>
                  <a:gd name="connsiteX1" fmla="*/ 229009 w 466169"/>
                  <a:gd name="connsiteY1" fmla="*/ 19398 h 77590"/>
                  <a:gd name="connsiteX2" fmla="*/ 0 w 466169"/>
                  <a:gd name="connsiteY2" fmla="*/ 9699 h 77590"/>
                  <a:gd name="connsiteX3" fmla="*/ 229009 w 466169"/>
                  <a:gd name="connsiteY3" fmla="*/ 0 h 77590"/>
                  <a:gd name="connsiteX4" fmla="*/ 458018 w 466169"/>
                  <a:gd name="connsiteY4" fmla="*/ 9699 h 77590"/>
                  <a:gd name="connsiteX5" fmla="*/ 460585 w 466169"/>
                  <a:gd name="connsiteY5" fmla="*/ 17292 h 77590"/>
                  <a:gd name="connsiteX6" fmla="*/ 228003 w 466169"/>
                  <a:gd name="connsiteY6" fmla="*/ 60835 h 77590"/>
                  <a:gd name="connsiteX7" fmla="*/ 0 w 466169"/>
                  <a:gd name="connsiteY7" fmla="*/ 67891 h 77590"/>
                  <a:gd name="connsiteX8" fmla="*/ 0 w 466169"/>
                  <a:gd name="connsiteY8" fmla="*/ 9699 h 77590"/>
                  <a:gd name="connsiteX0" fmla="*/ 0 w 466169"/>
                  <a:gd name="connsiteY0" fmla="*/ 9699 h 70326"/>
                  <a:gd name="connsiteX1" fmla="*/ 229009 w 466169"/>
                  <a:gd name="connsiteY1" fmla="*/ 19398 h 70326"/>
                  <a:gd name="connsiteX2" fmla="*/ 458018 w 466169"/>
                  <a:gd name="connsiteY2" fmla="*/ 9699 h 70326"/>
                  <a:gd name="connsiteX3" fmla="*/ 466169 w 466169"/>
                  <a:gd name="connsiteY3" fmla="*/ 16957 h 70326"/>
                  <a:gd name="connsiteX4" fmla="*/ 211583 w 466169"/>
                  <a:gd name="connsiteY4" fmla="*/ 67426 h 70326"/>
                  <a:gd name="connsiteX5" fmla="*/ 0 w 466169"/>
                  <a:gd name="connsiteY5" fmla="*/ 67891 h 70326"/>
                  <a:gd name="connsiteX6" fmla="*/ 0 w 466169"/>
                  <a:gd name="connsiteY6" fmla="*/ 9699 h 70326"/>
                  <a:gd name="connsiteX0" fmla="*/ 0 w 466169"/>
                  <a:gd name="connsiteY0" fmla="*/ 9699 h 70326"/>
                  <a:gd name="connsiteX1" fmla="*/ 229009 w 466169"/>
                  <a:gd name="connsiteY1" fmla="*/ 0 h 70326"/>
                  <a:gd name="connsiteX2" fmla="*/ 458018 w 466169"/>
                  <a:gd name="connsiteY2" fmla="*/ 9699 h 70326"/>
                  <a:gd name="connsiteX3" fmla="*/ 229009 w 466169"/>
                  <a:gd name="connsiteY3" fmla="*/ 19398 h 70326"/>
                  <a:gd name="connsiteX4" fmla="*/ 0 w 466169"/>
                  <a:gd name="connsiteY4" fmla="*/ 9699 h 70326"/>
                  <a:gd name="connsiteX0" fmla="*/ 458018 w 466169"/>
                  <a:gd name="connsiteY0" fmla="*/ 9699 h 70326"/>
                  <a:gd name="connsiteX1" fmla="*/ 229009 w 466169"/>
                  <a:gd name="connsiteY1" fmla="*/ 19398 h 70326"/>
                  <a:gd name="connsiteX2" fmla="*/ 0 w 466169"/>
                  <a:gd name="connsiteY2" fmla="*/ 9699 h 70326"/>
                  <a:gd name="connsiteX3" fmla="*/ 229009 w 466169"/>
                  <a:gd name="connsiteY3" fmla="*/ 0 h 70326"/>
                  <a:gd name="connsiteX4" fmla="*/ 458018 w 466169"/>
                  <a:gd name="connsiteY4" fmla="*/ 9699 h 70326"/>
                  <a:gd name="connsiteX5" fmla="*/ 460585 w 466169"/>
                  <a:gd name="connsiteY5" fmla="*/ 17292 h 70326"/>
                  <a:gd name="connsiteX6" fmla="*/ 228003 w 466169"/>
                  <a:gd name="connsiteY6" fmla="*/ 60835 h 70326"/>
                  <a:gd name="connsiteX7" fmla="*/ 0 w 466169"/>
                  <a:gd name="connsiteY7" fmla="*/ 67891 h 70326"/>
                  <a:gd name="connsiteX8" fmla="*/ 0 w 466169"/>
                  <a:gd name="connsiteY8" fmla="*/ 9699 h 7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169" h="70326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66169" y="16957"/>
                    </a:lnTo>
                    <a:cubicBezTo>
                      <a:pt x="466169" y="22314"/>
                      <a:pt x="338061" y="67426"/>
                      <a:pt x="211583" y="67426"/>
                    </a:cubicBezTo>
                    <a:cubicBezTo>
                      <a:pt x="85105" y="67426"/>
                      <a:pt x="0" y="73248"/>
                      <a:pt x="0" y="67891"/>
                    </a:cubicBezTo>
                    <a:lnTo>
                      <a:pt x="0" y="9699"/>
                    </a:lnTo>
                    <a:close/>
                  </a:path>
                  <a:path w="466169" h="70326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66169" h="70326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29096"/>
                      <a:pt x="460585" y="-2105"/>
                      <a:pt x="460585" y="17292"/>
                    </a:cubicBezTo>
                    <a:cubicBezTo>
                      <a:pt x="460585" y="22649"/>
                      <a:pt x="304767" y="52402"/>
                      <a:pt x="228003" y="60835"/>
                    </a:cubicBezTo>
                    <a:cubicBezTo>
                      <a:pt x="151239" y="69268"/>
                      <a:pt x="0" y="73248"/>
                      <a:pt x="0" y="678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31"/>
              <p:cNvSpPr/>
              <p:nvPr/>
            </p:nvSpPr>
            <p:spPr>
              <a:xfrm>
                <a:off x="4325350" y="4649002"/>
                <a:ext cx="458018" cy="68065"/>
              </a:xfrm>
              <a:custGeom>
                <a:avLst/>
                <a:gdLst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67891 h 77590"/>
                  <a:gd name="connsiteX6" fmla="*/ 229009 w 458018"/>
                  <a:gd name="connsiteY6" fmla="*/ 775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8002"/>
                  <a:gd name="connsiteX1" fmla="*/ 229009 w 458018"/>
                  <a:gd name="connsiteY1" fmla="*/ 19398 h 78002"/>
                  <a:gd name="connsiteX2" fmla="*/ 458018 w 458018"/>
                  <a:gd name="connsiteY2" fmla="*/ 9699 h 78002"/>
                  <a:gd name="connsiteX3" fmla="*/ 458018 w 458018"/>
                  <a:gd name="connsiteY3" fmla="*/ 67891 h 78002"/>
                  <a:gd name="connsiteX4" fmla="*/ 229009 w 458018"/>
                  <a:gd name="connsiteY4" fmla="*/ 77590 h 78002"/>
                  <a:gd name="connsiteX5" fmla="*/ 0 w 458018"/>
                  <a:gd name="connsiteY5" fmla="*/ 67891 h 78002"/>
                  <a:gd name="connsiteX6" fmla="*/ 0 w 458018"/>
                  <a:gd name="connsiteY6" fmla="*/ 9699 h 78002"/>
                  <a:gd name="connsiteX0" fmla="*/ 0 w 458018"/>
                  <a:gd name="connsiteY0" fmla="*/ 9699 h 78002"/>
                  <a:gd name="connsiteX1" fmla="*/ 229009 w 458018"/>
                  <a:gd name="connsiteY1" fmla="*/ 0 h 78002"/>
                  <a:gd name="connsiteX2" fmla="*/ 458018 w 458018"/>
                  <a:gd name="connsiteY2" fmla="*/ 9699 h 78002"/>
                  <a:gd name="connsiteX3" fmla="*/ 229009 w 458018"/>
                  <a:gd name="connsiteY3" fmla="*/ 19398 h 78002"/>
                  <a:gd name="connsiteX4" fmla="*/ 0 w 458018"/>
                  <a:gd name="connsiteY4" fmla="*/ 9699 h 78002"/>
                  <a:gd name="connsiteX0" fmla="*/ 458018 w 458018"/>
                  <a:gd name="connsiteY0" fmla="*/ 9699 h 78002"/>
                  <a:gd name="connsiteX1" fmla="*/ 229009 w 458018"/>
                  <a:gd name="connsiteY1" fmla="*/ 19398 h 78002"/>
                  <a:gd name="connsiteX2" fmla="*/ 0 w 458018"/>
                  <a:gd name="connsiteY2" fmla="*/ 9699 h 78002"/>
                  <a:gd name="connsiteX3" fmla="*/ 229009 w 458018"/>
                  <a:gd name="connsiteY3" fmla="*/ 0 h 78002"/>
                  <a:gd name="connsiteX4" fmla="*/ 458018 w 458018"/>
                  <a:gd name="connsiteY4" fmla="*/ 9699 h 78002"/>
                  <a:gd name="connsiteX5" fmla="*/ 458018 w 458018"/>
                  <a:gd name="connsiteY5" fmla="*/ 55191 h 78002"/>
                  <a:gd name="connsiteX6" fmla="*/ 229009 w 458018"/>
                  <a:gd name="connsiteY6" fmla="*/ 77590 h 78002"/>
                  <a:gd name="connsiteX7" fmla="*/ 0 w 458018"/>
                  <a:gd name="connsiteY7" fmla="*/ 67891 h 78002"/>
                  <a:gd name="connsiteX8" fmla="*/ 0 w 458018"/>
                  <a:gd name="connsiteY8" fmla="*/ 9699 h 78002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678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678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19398 h 77590"/>
                  <a:gd name="connsiteX2" fmla="*/ 458018 w 458018"/>
                  <a:gd name="connsiteY2" fmla="*/ 9699 h 77590"/>
                  <a:gd name="connsiteX3" fmla="*/ 458018 w 458018"/>
                  <a:gd name="connsiteY3" fmla="*/ 67891 h 77590"/>
                  <a:gd name="connsiteX4" fmla="*/ 229009 w 458018"/>
                  <a:gd name="connsiteY4" fmla="*/ 77590 h 77590"/>
                  <a:gd name="connsiteX5" fmla="*/ 0 w 458018"/>
                  <a:gd name="connsiteY5" fmla="*/ 55191 h 77590"/>
                  <a:gd name="connsiteX6" fmla="*/ 0 w 458018"/>
                  <a:gd name="connsiteY6" fmla="*/ 9699 h 77590"/>
                  <a:gd name="connsiteX0" fmla="*/ 0 w 458018"/>
                  <a:gd name="connsiteY0" fmla="*/ 9699 h 77590"/>
                  <a:gd name="connsiteX1" fmla="*/ 229009 w 458018"/>
                  <a:gd name="connsiteY1" fmla="*/ 0 h 77590"/>
                  <a:gd name="connsiteX2" fmla="*/ 458018 w 458018"/>
                  <a:gd name="connsiteY2" fmla="*/ 9699 h 77590"/>
                  <a:gd name="connsiteX3" fmla="*/ 229009 w 458018"/>
                  <a:gd name="connsiteY3" fmla="*/ 19398 h 77590"/>
                  <a:gd name="connsiteX4" fmla="*/ 0 w 458018"/>
                  <a:gd name="connsiteY4" fmla="*/ 9699 h 77590"/>
                  <a:gd name="connsiteX0" fmla="*/ 458018 w 458018"/>
                  <a:gd name="connsiteY0" fmla="*/ 9699 h 77590"/>
                  <a:gd name="connsiteX1" fmla="*/ 229009 w 458018"/>
                  <a:gd name="connsiteY1" fmla="*/ 19398 h 77590"/>
                  <a:gd name="connsiteX2" fmla="*/ 0 w 458018"/>
                  <a:gd name="connsiteY2" fmla="*/ 9699 h 77590"/>
                  <a:gd name="connsiteX3" fmla="*/ 229009 w 458018"/>
                  <a:gd name="connsiteY3" fmla="*/ 0 h 77590"/>
                  <a:gd name="connsiteX4" fmla="*/ 458018 w 458018"/>
                  <a:gd name="connsiteY4" fmla="*/ 9699 h 77590"/>
                  <a:gd name="connsiteX5" fmla="*/ 458018 w 458018"/>
                  <a:gd name="connsiteY5" fmla="*/ 55191 h 77590"/>
                  <a:gd name="connsiteX6" fmla="*/ 222659 w 458018"/>
                  <a:gd name="connsiteY6" fmla="*/ 64890 h 77590"/>
                  <a:gd name="connsiteX7" fmla="*/ 0 w 458018"/>
                  <a:gd name="connsiteY7" fmla="*/ 55191 h 77590"/>
                  <a:gd name="connsiteX8" fmla="*/ 0 w 458018"/>
                  <a:gd name="connsiteY8" fmla="*/ 9699 h 77590"/>
                  <a:gd name="connsiteX0" fmla="*/ 0 w 458018"/>
                  <a:gd name="connsiteY0" fmla="*/ 9699 h 70317"/>
                  <a:gd name="connsiteX1" fmla="*/ 229009 w 458018"/>
                  <a:gd name="connsiteY1" fmla="*/ 19398 h 70317"/>
                  <a:gd name="connsiteX2" fmla="*/ 458018 w 458018"/>
                  <a:gd name="connsiteY2" fmla="*/ 9699 h 70317"/>
                  <a:gd name="connsiteX3" fmla="*/ 458018 w 458018"/>
                  <a:gd name="connsiteY3" fmla="*/ 67891 h 70317"/>
                  <a:gd name="connsiteX4" fmla="*/ 229009 w 458018"/>
                  <a:gd name="connsiteY4" fmla="*/ 68065 h 70317"/>
                  <a:gd name="connsiteX5" fmla="*/ 0 w 458018"/>
                  <a:gd name="connsiteY5" fmla="*/ 55191 h 70317"/>
                  <a:gd name="connsiteX6" fmla="*/ 0 w 458018"/>
                  <a:gd name="connsiteY6" fmla="*/ 9699 h 70317"/>
                  <a:gd name="connsiteX0" fmla="*/ 0 w 458018"/>
                  <a:gd name="connsiteY0" fmla="*/ 9699 h 70317"/>
                  <a:gd name="connsiteX1" fmla="*/ 229009 w 458018"/>
                  <a:gd name="connsiteY1" fmla="*/ 0 h 70317"/>
                  <a:gd name="connsiteX2" fmla="*/ 458018 w 458018"/>
                  <a:gd name="connsiteY2" fmla="*/ 9699 h 70317"/>
                  <a:gd name="connsiteX3" fmla="*/ 229009 w 458018"/>
                  <a:gd name="connsiteY3" fmla="*/ 19398 h 70317"/>
                  <a:gd name="connsiteX4" fmla="*/ 0 w 458018"/>
                  <a:gd name="connsiteY4" fmla="*/ 9699 h 70317"/>
                  <a:gd name="connsiteX0" fmla="*/ 458018 w 458018"/>
                  <a:gd name="connsiteY0" fmla="*/ 9699 h 70317"/>
                  <a:gd name="connsiteX1" fmla="*/ 229009 w 458018"/>
                  <a:gd name="connsiteY1" fmla="*/ 19398 h 70317"/>
                  <a:gd name="connsiteX2" fmla="*/ 0 w 458018"/>
                  <a:gd name="connsiteY2" fmla="*/ 9699 h 70317"/>
                  <a:gd name="connsiteX3" fmla="*/ 229009 w 458018"/>
                  <a:gd name="connsiteY3" fmla="*/ 0 h 70317"/>
                  <a:gd name="connsiteX4" fmla="*/ 458018 w 458018"/>
                  <a:gd name="connsiteY4" fmla="*/ 9699 h 70317"/>
                  <a:gd name="connsiteX5" fmla="*/ 458018 w 458018"/>
                  <a:gd name="connsiteY5" fmla="*/ 55191 h 70317"/>
                  <a:gd name="connsiteX6" fmla="*/ 222659 w 458018"/>
                  <a:gd name="connsiteY6" fmla="*/ 64890 h 70317"/>
                  <a:gd name="connsiteX7" fmla="*/ 0 w 458018"/>
                  <a:gd name="connsiteY7" fmla="*/ 55191 h 70317"/>
                  <a:gd name="connsiteX8" fmla="*/ 0 w 458018"/>
                  <a:gd name="connsiteY8" fmla="*/ 9699 h 70317"/>
                  <a:gd name="connsiteX0" fmla="*/ 0 w 458018"/>
                  <a:gd name="connsiteY0" fmla="*/ 9699 h 68065"/>
                  <a:gd name="connsiteX1" fmla="*/ 229009 w 458018"/>
                  <a:gd name="connsiteY1" fmla="*/ 19398 h 68065"/>
                  <a:gd name="connsiteX2" fmla="*/ 458018 w 458018"/>
                  <a:gd name="connsiteY2" fmla="*/ 9699 h 68065"/>
                  <a:gd name="connsiteX3" fmla="*/ 458018 w 458018"/>
                  <a:gd name="connsiteY3" fmla="*/ 55191 h 68065"/>
                  <a:gd name="connsiteX4" fmla="*/ 229009 w 458018"/>
                  <a:gd name="connsiteY4" fmla="*/ 68065 h 68065"/>
                  <a:gd name="connsiteX5" fmla="*/ 0 w 458018"/>
                  <a:gd name="connsiteY5" fmla="*/ 55191 h 68065"/>
                  <a:gd name="connsiteX6" fmla="*/ 0 w 458018"/>
                  <a:gd name="connsiteY6" fmla="*/ 9699 h 68065"/>
                  <a:gd name="connsiteX0" fmla="*/ 0 w 458018"/>
                  <a:gd name="connsiteY0" fmla="*/ 9699 h 68065"/>
                  <a:gd name="connsiteX1" fmla="*/ 229009 w 458018"/>
                  <a:gd name="connsiteY1" fmla="*/ 0 h 68065"/>
                  <a:gd name="connsiteX2" fmla="*/ 458018 w 458018"/>
                  <a:gd name="connsiteY2" fmla="*/ 9699 h 68065"/>
                  <a:gd name="connsiteX3" fmla="*/ 229009 w 458018"/>
                  <a:gd name="connsiteY3" fmla="*/ 19398 h 68065"/>
                  <a:gd name="connsiteX4" fmla="*/ 0 w 458018"/>
                  <a:gd name="connsiteY4" fmla="*/ 9699 h 68065"/>
                  <a:gd name="connsiteX0" fmla="*/ 458018 w 458018"/>
                  <a:gd name="connsiteY0" fmla="*/ 9699 h 68065"/>
                  <a:gd name="connsiteX1" fmla="*/ 229009 w 458018"/>
                  <a:gd name="connsiteY1" fmla="*/ 19398 h 68065"/>
                  <a:gd name="connsiteX2" fmla="*/ 0 w 458018"/>
                  <a:gd name="connsiteY2" fmla="*/ 9699 h 68065"/>
                  <a:gd name="connsiteX3" fmla="*/ 229009 w 458018"/>
                  <a:gd name="connsiteY3" fmla="*/ 0 h 68065"/>
                  <a:gd name="connsiteX4" fmla="*/ 458018 w 458018"/>
                  <a:gd name="connsiteY4" fmla="*/ 9699 h 68065"/>
                  <a:gd name="connsiteX5" fmla="*/ 458018 w 458018"/>
                  <a:gd name="connsiteY5" fmla="*/ 55191 h 68065"/>
                  <a:gd name="connsiteX6" fmla="*/ 222659 w 458018"/>
                  <a:gd name="connsiteY6" fmla="*/ 64890 h 68065"/>
                  <a:gd name="connsiteX7" fmla="*/ 0 w 458018"/>
                  <a:gd name="connsiteY7" fmla="*/ 55191 h 68065"/>
                  <a:gd name="connsiteX8" fmla="*/ 0 w 458018"/>
                  <a:gd name="connsiteY8" fmla="*/ 9699 h 68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018" h="68065" stroke="0" extrusionOk="0">
                    <a:moveTo>
                      <a:pt x="0" y="9699"/>
                    </a:moveTo>
                    <a:cubicBezTo>
                      <a:pt x="0" y="15056"/>
                      <a:pt x="102531" y="19398"/>
                      <a:pt x="229009" y="19398"/>
                    </a:cubicBezTo>
                    <a:cubicBezTo>
                      <a:pt x="355487" y="19398"/>
                      <a:pt x="458018" y="15056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355487" y="68065"/>
                      <a:pt x="229009" y="68065"/>
                    </a:cubicBezTo>
                    <a:cubicBezTo>
                      <a:pt x="102531" y="68065"/>
                      <a:pt x="0" y="60548"/>
                      <a:pt x="0" y="55191"/>
                    </a:cubicBezTo>
                    <a:lnTo>
                      <a:pt x="0" y="9699"/>
                    </a:lnTo>
                    <a:close/>
                  </a:path>
                  <a:path w="458018" h="68065" fill="lighten" stroke="0" extrusionOk="0">
                    <a:moveTo>
                      <a:pt x="0" y="9699"/>
                    </a:move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lose/>
                  </a:path>
                  <a:path w="458018" h="68065" fill="none" extrusionOk="0">
                    <a:moveTo>
                      <a:pt x="458018" y="9699"/>
                    </a:moveTo>
                    <a:cubicBezTo>
                      <a:pt x="458018" y="15056"/>
                      <a:pt x="355487" y="19398"/>
                      <a:pt x="229009" y="19398"/>
                    </a:cubicBezTo>
                    <a:cubicBezTo>
                      <a:pt x="102531" y="19398"/>
                      <a:pt x="0" y="15056"/>
                      <a:pt x="0" y="9699"/>
                    </a:cubicBezTo>
                    <a:cubicBezTo>
                      <a:pt x="0" y="4342"/>
                      <a:pt x="102531" y="0"/>
                      <a:pt x="229009" y="0"/>
                    </a:cubicBezTo>
                    <a:cubicBezTo>
                      <a:pt x="355487" y="0"/>
                      <a:pt x="458018" y="4342"/>
                      <a:pt x="458018" y="9699"/>
                    </a:cubicBezTo>
                    <a:lnTo>
                      <a:pt x="458018" y="55191"/>
                    </a:lnTo>
                    <a:cubicBezTo>
                      <a:pt x="458018" y="60548"/>
                      <a:pt x="298995" y="64890"/>
                      <a:pt x="222659" y="64890"/>
                    </a:cubicBezTo>
                    <a:cubicBezTo>
                      <a:pt x="146323" y="64890"/>
                      <a:pt x="0" y="60548"/>
                      <a:pt x="0" y="55191"/>
                    </a:cubicBezTo>
                    <a:lnTo>
                      <a:pt x="0" y="9699"/>
                    </a:lnTo>
                  </a:path>
                </a:pathLst>
              </a:custGeom>
              <a:gradFill flip="none" rotWithShape="1">
                <a:gsLst>
                  <a:gs pos="0">
                    <a:srgbClr val="E9E402">
                      <a:shade val="30000"/>
                      <a:satMod val="115000"/>
                    </a:srgbClr>
                  </a:gs>
                  <a:gs pos="50000">
                    <a:srgbClr val="E9E402">
                      <a:shade val="67500"/>
                      <a:satMod val="115000"/>
                    </a:srgbClr>
                  </a:gs>
                  <a:gs pos="100000">
                    <a:srgbClr val="E9E40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lowchart: Magnetic Disk 19"/>
            <p:cNvSpPr/>
            <p:nvPr/>
          </p:nvSpPr>
          <p:spPr>
            <a:xfrm rot="2171720">
              <a:off x="4537186" y="2742803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 rot="1529650">
              <a:off x="4453952" y="3010537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agnetic Disk 22"/>
            <p:cNvSpPr/>
            <p:nvPr/>
          </p:nvSpPr>
          <p:spPr>
            <a:xfrm rot="20555451">
              <a:off x="4734012" y="3215622"/>
              <a:ext cx="285750" cy="9525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84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</Words>
  <Application>Microsoft Office PowerPoint</Application>
  <PresentationFormat>Custom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Åke</dc:creator>
  <cp:lastModifiedBy>jesmaa</cp:lastModifiedBy>
  <cp:revision>23</cp:revision>
  <dcterms:created xsi:type="dcterms:W3CDTF">2015-04-16T15:30:19Z</dcterms:created>
  <dcterms:modified xsi:type="dcterms:W3CDTF">2015-04-29T16:41:19Z</dcterms:modified>
</cp:coreProperties>
</file>