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57" r:id="rId5"/>
    <p:sldId id="258" r:id="rId6"/>
    <p:sldId id="259" r:id="rId7"/>
    <p:sldId id="261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E48B-4E81-9E90-F2D3-38CC77602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11D2B-2C92-0AD3-EEEC-1CC622E78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76DF3-CEF1-373D-B420-9FA27AB7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B95-D175-49AB-A615-EA8047A73E45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4883D-FB7D-5715-A50C-08808DF4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091F6-718D-6865-9489-69D5F6F1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287-C1ED-4921-848C-B4C1A8C09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66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1BB7-7CE0-6401-2A28-6B7C8CE7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BB3BD-2C0A-ACA4-F333-A36CE2BFF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B532-D67F-9AD8-1531-5DB868B0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B95-D175-49AB-A615-EA8047A73E45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89F5-FF14-2C31-C9A8-7DCC72FA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23A80-AC44-BCB6-1C71-2A7D31D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287-C1ED-4921-848C-B4C1A8C09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18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06425-6B9E-78C4-FCFB-DE6491352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CB56E-F6A4-147E-A9A6-490A427D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6D416-9706-A92B-BF60-9FCD0457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B95-D175-49AB-A615-EA8047A73E45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7AEED-2A09-BE4E-B15D-CA575067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98AEC-BE1E-38E2-8007-7473E89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287-C1ED-4921-848C-B4C1A8C09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61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8C05-C7A8-1F19-8181-C2A4B428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015EF-32A2-9FA4-E0E3-74AA1B19C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6E709-10E2-6D22-B960-7FFF699A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B95-D175-49AB-A615-EA8047A73E45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2AC98-0FAC-BD2F-13DF-B97B736B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AFCEC-044F-72F6-BD81-D221F2EC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287-C1ED-4921-848C-B4C1A8C09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54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0735-3C8A-8866-AB46-4634F6EA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D8D03-8CF8-1D12-516A-107876D4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1DA7E-1F0B-74E9-C54F-0EDCC845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B95-D175-49AB-A615-EA8047A73E45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7C4BF-E847-E6E8-9FAC-94175E0C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6E29-7E22-4402-97CA-51E0435D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287-C1ED-4921-848C-B4C1A8C09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9C68-473D-D8EE-D321-B1F48557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B0B1D-2EB4-0C56-9CDC-B4D883CCF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1BE11-0FCB-ED36-2736-86EF368D9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0260C-9C07-AF9E-941C-4EF27F16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B95-D175-49AB-A615-EA8047A73E45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018F3-F32B-7BD6-1246-4293554E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5C2F9-ADDB-B2FD-A70D-86F88480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287-C1ED-4921-848C-B4C1A8C09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93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B8AC-0046-B575-FE1B-8A9FD030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93B0D-3FEB-6938-B360-82041583A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376A4-14B9-9DA0-08F8-705CC1598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AD8D5-8B5A-8145-9D3A-3A4741E4B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59E8A-5D64-B3BD-9A08-ED4BC18AD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BD6D8-6A41-325D-FC8F-4CAB9F3B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B95-D175-49AB-A615-EA8047A73E45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45E9F-4A38-5417-21E7-DB05CF33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8FFC8-4BB9-E2C2-D416-FF6B89D9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287-C1ED-4921-848C-B4C1A8C09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48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28C2-F388-C7E3-3ECA-8B78086D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F428A-F0B9-8456-1457-F1A36F6F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B95-D175-49AB-A615-EA8047A73E45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B0D6F-882F-7614-BA03-C1E1904B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FC389-81A3-2E7C-5F0A-FB9DFB26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287-C1ED-4921-848C-B4C1A8C09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09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4877F-9323-DC3F-9B89-65E78A30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B95-D175-49AB-A615-EA8047A73E45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0BF79-BFD0-F368-75FC-EE36916A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DEC85-D4CD-D859-913A-F721BFD5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287-C1ED-4921-848C-B4C1A8C09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08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E857-4266-AD38-68AA-8E49CA9D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7B46-2579-C055-BD8B-CF61796CB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70AAC-F843-4283-514C-FFDB3F2D7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1D8C5-F316-65EA-23D9-8A98AC96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B95-D175-49AB-A615-EA8047A73E45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AC9C8-2252-19DD-6772-EE5A4318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8B89-5CB0-8E60-9A00-9A42BB3A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287-C1ED-4921-848C-B4C1A8C09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19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EE09-4F6D-7264-41E5-4456C14E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CD008-D5D9-9B8E-6FA7-042435EA1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272D4-988E-88EC-2514-EC3736698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41583-05EC-B3FF-A730-70CA6DC9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B95-D175-49AB-A615-EA8047A73E45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F9D4D-1DB6-D464-8A4F-8AB48674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D633E-B3C2-BB46-AEED-3B52226D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287-C1ED-4921-848C-B4C1A8C09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2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BAA7F-1C90-E908-3DA9-91B2638D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F09C2-3CB9-5A94-127B-D653B9A3A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AF744-D3FB-23A4-CB35-32B75C9D2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1AB95-D175-49AB-A615-EA8047A73E45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24F1E-9EC3-D0BE-B519-05C184DCB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67271-4F7B-AC42-E239-ED54BF11A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EC287-C1ED-4921-848C-B4C1A8C09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7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2D03-4090-FBF5-A6FD-BD086BB2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A graph of a number of individuals&#10;&#10;Description automatically generated">
            <a:extLst>
              <a:ext uri="{FF2B5EF4-FFF2-40B4-BE49-F238E27FC236}">
                <a16:creationId xmlns:a16="http://schemas.microsoft.com/office/drawing/2014/main" id="{0A6FC7F8-3184-6361-D718-745181B4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67" y="814190"/>
            <a:ext cx="6618865" cy="567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6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9CC8-8A56-32A6-AEAE-4AB31883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6493-DF55-2C69-5895-4390170D2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collage of graphs&#10;&#10;Description automatically generated">
            <a:extLst>
              <a:ext uri="{FF2B5EF4-FFF2-40B4-BE49-F238E27FC236}">
                <a16:creationId xmlns:a16="http://schemas.microsoft.com/office/drawing/2014/main" id="{F0BCD31C-D7B6-4725-D1D8-987C507DD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4" y="509092"/>
            <a:ext cx="7393418" cy="570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6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3B98-0E4B-8648-76D5-9C157964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0987-119F-B9AC-63AA-BEB0197B2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39CE069-E3F7-6007-65B2-23642167C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544" y="0"/>
            <a:ext cx="7864912" cy="65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2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BCD5-53BB-9633-27C1-D0154778F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0040F-6BA4-1649-2D83-7A6B94F8F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comparison of a graph&#10;&#10;Description automatically generated">
            <a:extLst>
              <a:ext uri="{FF2B5EF4-FFF2-40B4-BE49-F238E27FC236}">
                <a16:creationId xmlns:a16="http://schemas.microsoft.com/office/drawing/2014/main" id="{AA399CE0-142E-B4A0-DC94-FA9525704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" y="728211"/>
            <a:ext cx="7840169" cy="4315427"/>
          </a:xfrm>
          <a:prstGeom prst="rect">
            <a:avLst/>
          </a:prstGeom>
        </p:spPr>
      </p:pic>
      <p:pic>
        <p:nvPicPr>
          <p:cNvPr id="5" name="Picture 4" descr="A graph of different types of data&#10;&#10;Description automatically generated">
            <a:extLst>
              <a:ext uri="{FF2B5EF4-FFF2-40B4-BE49-F238E27FC236}">
                <a16:creationId xmlns:a16="http://schemas.microsoft.com/office/drawing/2014/main" id="{7DF96CEB-8394-59CF-FA41-08938FB26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2" y="1093260"/>
            <a:ext cx="438211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3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C302-4B2D-049A-3D50-0CA8F505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A graph of different types of data&#10;&#10;Description automatically generated">
            <a:extLst>
              <a:ext uri="{FF2B5EF4-FFF2-40B4-BE49-F238E27FC236}">
                <a16:creationId xmlns:a16="http://schemas.microsoft.com/office/drawing/2014/main" id="{2817D5E1-D2D6-4569-6079-C2279E3F5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49" y="1843580"/>
            <a:ext cx="502990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4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74ED-24E6-DF5C-6CA6-F5393BF4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DAB3E23-E7F1-FE05-11B1-6862F19F1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49" y="1843580"/>
            <a:ext cx="502990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8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3563-017D-9FF3-4A3A-B67372E8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BB55BC9-C628-0471-5168-143C3E0DD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71" y="365125"/>
            <a:ext cx="8556171" cy="6345918"/>
          </a:xfrm>
        </p:spPr>
      </p:pic>
    </p:spTree>
    <p:extLst>
      <p:ext uri="{BB962C8B-B14F-4D97-AF65-F5344CB8AC3E}">
        <p14:creationId xmlns:p14="http://schemas.microsoft.com/office/powerpoint/2010/main" val="191326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Plymouth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Nomiki Koutsoumpari</dc:creator>
  <cp:lastModifiedBy>Nomiki Koutsoumpari</cp:lastModifiedBy>
  <cp:revision>1</cp:revision>
  <cp:lastPrinted>2023-07-28T11:36:42Z</cp:lastPrinted>
  <dcterms:created xsi:type="dcterms:W3CDTF">2023-07-28T08:56:03Z</dcterms:created>
  <dcterms:modified xsi:type="dcterms:W3CDTF">2023-07-28T13:36:44Z</dcterms:modified>
</cp:coreProperties>
</file>