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20"/>
  </p:notesMasterIdLst>
  <p:handoutMasterIdLst>
    <p:handoutMasterId r:id="rId21"/>
  </p:handoutMasterIdLst>
  <p:sldIdLst>
    <p:sldId id="393" r:id="rId5"/>
    <p:sldId id="412" r:id="rId6"/>
    <p:sldId id="413" r:id="rId7"/>
    <p:sldId id="418" r:id="rId8"/>
    <p:sldId id="417" r:id="rId9"/>
    <p:sldId id="414" r:id="rId10"/>
    <p:sldId id="415" r:id="rId11"/>
    <p:sldId id="419" r:id="rId12"/>
    <p:sldId id="416" r:id="rId13"/>
    <p:sldId id="420" r:id="rId14"/>
    <p:sldId id="422" r:id="rId15"/>
    <p:sldId id="423" r:id="rId16"/>
    <p:sldId id="424" r:id="rId17"/>
    <p:sldId id="421" r:id="rId18"/>
    <p:sldId id="411" r:id="rId19"/>
  </p:sldIdLst>
  <p:sldSz cx="9144000" cy="6858000" type="screen4x3"/>
  <p:notesSz cx="6808788" cy="994092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0A5"/>
    <a:srgbClr val="DDEAE8"/>
    <a:srgbClr val="096B59"/>
    <a:srgbClr val="CC6600"/>
    <a:srgbClr val="CC3300"/>
    <a:srgbClr val="DC3216"/>
    <a:srgbClr val="993366"/>
    <a:srgbClr val="6AA28F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1138F-C1D1-4DAA-85DA-4CE8030EDC76}" v="209" dt="2022-08-18T14:49:18.27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7" autoAdjust="0"/>
    <p:restoredTop sz="87227" autoAdjust="0"/>
  </p:normalViewPr>
  <p:slideViewPr>
    <p:cSldViewPr>
      <p:cViewPr varScale="1">
        <p:scale>
          <a:sx n="95" d="100"/>
          <a:sy n="95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4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08481-BF1E-4215-BD47-582910A109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F25125-954C-4E77-A69F-32424F1DAE88}">
      <dgm:prSet phldrT="[Text]"/>
      <dgm:spPr>
        <a:solidFill>
          <a:srgbClr val="096B59"/>
        </a:solidFill>
      </dgm:spPr>
      <dgm:t>
        <a:bodyPr/>
        <a:lstStyle/>
        <a:p>
          <a:r>
            <a:rPr lang="da-DK" dirty="0"/>
            <a:t>Feltarbejde/</a:t>
          </a:r>
        </a:p>
        <a:p>
          <a:r>
            <a:rPr lang="da-DK" dirty="0"/>
            <a:t>dataindsamling</a:t>
          </a:r>
        </a:p>
      </dgm:t>
    </dgm:pt>
    <dgm:pt modelId="{994392AE-F52A-4484-B009-5AA0A2D44109}" type="parTrans" cxnId="{B63326C5-306F-47CB-9C57-7F09083A3940}">
      <dgm:prSet/>
      <dgm:spPr/>
      <dgm:t>
        <a:bodyPr/>
        <a:lstStyle/>
        <a:p>
          <a:endParaRPr lang="da-DK"/>
        </a:p>
      </dgm:t>
    </dgm:pt>
    <dgm:pt modelId="{3EC28A38-ADEE-4436-B17D-72960D308310}" type="sibTrans" cxnId="{B63326C5-306F-47CB-9C57-7F09083A3940}">
      <dgm:prSet/>
      <dgm:spPr>
        <a:solidFill>
          <a:srgbClr val="7BB0A5"/>
        </a:solidFill>
      </dgm:spPr>
      <dgm:t>
        <a:bodyPr/>
        <a:lstStyle/>
        <a:p>
          <a:endParaRPr lang="da-DK"/>
        </a:p>
      </dgm:t>
    </dgm:pt>
    <dgm:pt modelId="{C350A444-A0E2-4A43-AB2A-DE6DAF80FD1E}">
      <dgm:prSet phldrT="[Text]"/>
      <dgm:spPr>
        <a:solidFill>
          <a:srgbClr val="096B59"/>
        </a:solidFill>
      </dgm:spPr>
      <dgm:t>
        <a:bodyPr/>
        <a:lstStyle/>
        <a:p>
          <a:r>
            <a:rPr lang="da-DK" dirty="0"/>
            <a:t>Rådata (csv)</a:t>
          </a:r>
        </a:p>
      </dgm:t>
    </dgm:pt>
    <dgm:pt modelId="{5C90F125-DBB6-427F-9A19-95318FC3596B}" type="parTrans" cxnId="{01B00467-C0FC-4A12-8988-A4B1C260C84B}">
      <dgm:prSet/>
      <dgm:spPr/>
      <dgm:t>
        <a:bodyPr/>
        <a:lstStyle/>
        <a:p>
          <a:endParaRPr lang="da-DK"/>
        </a:p>
      </dgm:t>
    </dgm:pt>
    <dgm:pt modelId="{EA24DC67-2AA3-4BDE-B03A-A3FBF5285582}" type="sibTrans" cxnId="{01B00467-C0FC-4A12-8988-A4B1C260C84B}">
      <dgm:prSet/>
      <dgm:spPr>
        <a:solidFill>
          <a:srgbClr val="7BB0A5"/>
        </a:solidFill>
      </dgm:spPr>
      <dgm:t>
        <a:bodyPr/>
        <a:lstStyle/>
        <a:p>
          <a:endParaRPr lang="da-DK"/>
        </a:p>
      </dgm:t>
    </dgm:pt>
    <dgm:pt modelId="{EB2352F3-B855-4468-BAD1-F1E4594BFF06}">
      <dgm:prSet phldrT="[Text]"/>
      <dgm:spPr>
        <a:solidFill>
          <a:srgbClr val="096B59"/>
        </a:solidFill>
      </dgm:spPr>
      <dgm:t>
        <a:bodyPr/>
        <a:lstStyle/>
        <a:p>
          <a:r>
            <a:rPr lang="da-DK" dirty="0"/>
            <a:t>Bearbejdet data (excel)</a:t>
          </a:r>
        </a:p>
      </dgm:t>
    </dgm:pt>
    <dgm:pt modelId="{8638B55C-CBEA-421B-9E07-D21823AF58D3}" type="parTrans" cxnId="{45474E24-B985-4730-81BD-4CC0E18FC60D}">
      <dgm:prSet/>
      <dgm:spPr/>
      <dgm:t>
        <a:bodyPr/>
        <a:lstStyle/>
        <a:p>
          <a:endParaRPr lang="da-DK"/>
        </a:p>
      </dgm:t>
    </dgm:pt>
    <dgm:pt modelId="{AC58E141-986D-40DA-91A8-E37588D47F32}" type="sibTrans" cxnId="{45474E24-B985-4730-81BD-4CC0E18FC60D}">
      <dgm:prSet/>
      <dgm:spPr>
        <a:solidFill>
          <a:srgbClr val="7BB0A5"/>
        </a:solidFill>
      </dgm:spPr>
      <dgm:t>
        <a:bodyPr/>
        <a:lstStyle/>
        <a:p>
          <a:endParaRPr lang="da-DK"/>
        </a:p>
      </dgm:t>
    </dgm:pt>
    <dgm:pt modelId="{FC339B64-522B-46F6-AA14-0F4E6A434E05}">
      <dgm:prSet phldrT="[Text]"/>
      <dgm:spPr>
        <a:solidFill>
          <a:srgbClr val="096B59"/>
        </a:solidFill>
      </dgm:spPr>
      <dgm:t>
        <a:bodyPr/>
        <a:lstStyle/>
        <a:p>
          <a:r>
            <a:rPr lang="da-DK" dirty="0"/>
            <a:t>Data klar til database (csv)</a:t>
          </a:r>
        </a:p>
      </dgm:t>
    </dgm:pt>
    <dgm:pt modelId="{F9B089B5-BCC5-4F5A-994D-4902B65513B1}" type="parTrans" cxnId="{90859AF5-ECE7-4C53-A16D-CA3A94919FAE}">
      <dgm:prSet/>
      <dgm:spPr/>
      <dgm:t>
        <a:bodyPr/>
        <a:lstStyle/>
        <a:p>
          <a:endParaRPr lang="da-DK"/>
        </a:p>
      </dgm:t>
    </dgm:pt>
    <dgm:pt modelId="{606ADD6E-3518-4D18-B18C-325C794F0E73}" type="sibTrans" cxnId="{90859AF5-ECE7-4C53-A16D-CA3A94919FAE}">
      <dgm:prSet/>
      <dgm:spPr/>
      <dgm:t>
        <a:bodyPr/>
        <a:lstStyle/>
        <a:p>
          <a:endParaRPr lang="da-DK"/>
        </a:p>
      </dgm:t>
    </dgm:pt>
    <dgm:pt modelId="{41C76E5A-6BB0-4341-8B3B-2E700FEAD04C}">
      <dgm:prSet phldrT="[Text]"/>
      <dgm:spPr>
        <a:solidFill>
          <a:srgbClr val="096B59"/>
        </a:solidFill>
      </dgm:spPr>
      <dgm:t>
        <a:bodyPr/>
        <a:lstStyle/>
        <a:p>
          <a:r>
            <a:rPr lang="da-DK" dirty="0"/>
            <a:t>Kvalitetstjek (excel)</a:t>
          </a:r>
        </a:p>
      </dgm:t>
    </dgm:pt>
    <dgm:pt modelId="{BC4B107A-2CB9-481C-96D3-A1AFCFE33A4A}" type="parTrans" cxnId="{AE3B1F62-73F2-4D6B-834A-BE5D615753EC}">
      <dgm:prSet/>
      <dgm:spPr/>
      <dgm:t>
        <a:bodyPr/>
        <a:lstStyle/>
        <a:p>
          <a:endParaRPr lang="da-DK"/>
        </a:p>
      </dgm:t>
    </dgm:pt>
    <dgm:pt modelId="{8232C88F-1BF0-4580-A011-72063DA1E61B}" type="sibTrans" cxnId="{AE3B1F62-73F2-4D6B-834A-BE5D615753EC}">
      <dgm:prSet/>
      <dgm:spPr>
        <a:solidFill>
          <a:srgbClr val="7BB0A5"/>
        </a:solidFill>
      </dgm:spPr>
      <dgm:t>
        <a:bodyPr/>
        <a:lstStyle/>
        <a:p>
          <a:endParaRPr lang="da-DK"/>
        </a:p>
      </dgm:t>
    </dgm:pt>
    <dgm:pt modelId="{876BCD2E-0CBC-4B4A-B062-54377FEAF9D0}" type="pres">
      <dgm:prSet presAssocID="{44808481-BF1E-4215-BD47-582910A109AD}" presName="Name0" presStyleCnt="0">
        <dgm:presLayoutVars>
          <dgm:dir/>
          <dgm:resizeHandles val="exact"/>
        </dgm:presLayoutVars>
      </dgm:prSet>
      <dgm:spPr/>
    </dgm:pt>
    <dgm:pt modelId="{E9958948-446C-4705-BF67-3C1F083F35F3}" type="pres">
      <dgm:prSet presAssocID="{2FF25125-954C-4E77-A69F-32424F1DAE88}" presName="node" presStyleLbl="node1" presStyleIdx="0" presStyleCnt="5">
        <dgm:presLayoutVars>
          <dgm:bulletEnabled val="1"/>
        </dgm:presLayoutVars>
      </dgm:prSet>
      <dgm:spPr/>
    </dgm:pt>
    <dgm:pt modelId="{ECD24A7F-D940-4E7F-832D-BEBC15D9E282}" type="pres">
      <dgm:prSet presAssocID="{3EC28A38-ADEE-4436-B17D-72960D308310}" presName="sibTrans" presStyleLbl="sibTrans2D1" presStyleIdx="0" presStyleCnt="4"/>
      <dgm:spPr/>
    </dgm:pt>
    <dgm:pt modelId="{D6D42554-066B-40BA-9EFE-D63C1BF2AE4A}" type="pres">
      <dgm:prSet presAssocID="{3EC28A38-ADEE-4436-B17D-72960D308310}" presName="connectorText" presStyleLbl="sibTrans2D1" presStyleIdx="0" presStyleCnt="4"/>
      <dgm:spPr/>
    </dgm:pt>
    <dgm:pt modelId="{13EF80B4-9AA1-4DA6-BCCA-BBEC320B7ACE}" type="pres">
      <dgm:prSet presAssocID="{C350A444-A0E2-4A43-AB2A-DE6DAF80FD1E}" presName="node" presStyleLbl="node1" presStyleIdx="1" presStyleCnt="5">
        <dgm:presLayoutVars>
          <dgm:bulletEnabled val="1"/>
        </dgm:presLayoutVars>
      </dgm:prSet>
      <dgm:spPr/>
    </dgm:pt>
    <dgm:pt modelId="{ABB45530-6A0D-41F7-A0CF-3079B70612C6}" type="pres">
      <dgm:prSet presAssocID="{EA24DC67-2AA3-4BDE-B03A-A3FBF5285582}" presName="sibTrans" presStyleLbl="sibTrans2D1" presStyleIdx="1" presStyleCnt="4"/>
      <dgm:spPr/>
    </dgm:pt>
    <dgm:pt modelId="{4BAC2990-CC78-4BCB-8116-734582BFD292}" type="pres">
      <dgm:prSet presAssocID="{EA24DC67-2AA3-4BDE-B03A-A3FBF5285582}" presName="connectorText" presStyleLbl="sibTrans2D1" presStyleIdx="1" presStyleCnt="4"/>
      <dgm:spPr/>
    </dgm:pt>
    <dgm:pt modelId="{0D649A05-89C2-4381-A44C-D4E152F4906A}" type="pres">
      <dgm:prSet presAssocID="{EB2352F3-B855-4468-BAD1-F1E4594BFF06}" presName="node" presStyleLbl="node1" presStyleIdx="2" presStyleCnt="5">
        <dgm:presLayoutVars>
          <dgm:bulletEnabled val="1"/>
        </dgm:presLayoutVars>
      </dgm:prSet>
      <dgm:spPr/>
    </dgm:pt>
    <dgm:pt modelId="{B3F06C29-7EA0-4AD8-B862-2416B2F97768}" type="pres">
      <dgm:prSet presAssocID="{AC58E141-986D-40DA-91A8-E37588D47F32}" presName="sibTrans" presStyleLbl="sibTrans2D1" presStyleIdx="2" presStyleCnt="4"/>
      <dgm:spPr/>
    </dgm:pt>
    <dgm:pt modelId="{D551A1B1-A44E-417A-9CFE-F5F5464C570B}" type="pres">
      <dgm:prSet presAssocID="{AC58E141-986D-40DA-91A8-E37588D47F32}" presName="connectorText" presStyleLbl="sibTrans2D1" presStyleIdx="2" presStyleCnt="4"/>
      <dgm:spPr/>
    </dgm:pt>
    <dgm:pt modelId="{6ACFBF96-8765-4B64-8694-D44A6688A7AA}" type="pres">
      <dgm:prSet presAssocID="{41C76E5A-6BB0-4341-8B3B-2E700FEAD04C}" presName="node" presStyleLbl="node1" presStyleIdx="3" presStyleCnt="5">
        <dgm:presLayoutVars>
          <dgm:bulletEnabled val="1"/>
        </dgm:presLayoutVars>
      </dgm:prSet>
      <dgm:spPr/>
    </dgm:pt>
    <dgm:pt modelId="{06ACD9F1-92D9-4A43-A317-35E4969770C8}" type="pres">
      <dgm:prSet presAssocID="{8232C88F-1BF0-4580-A011-72063DA1E61B}" presName="sibTrans" presStyleLbl="sibTrans2D1" presStyleIdx="3" presStyleCnt="4"/>
      <dgm:spPr/>
    </dgm:pt>
    <dgm:pt modelId="{DBADEA22-8E93-49B9-A82C-488136CA51A2}" type="pres">
      <dgm:prSet presAssocID="{8232C88F-1BF0-4580-A011-72063DA1E61B}" presName="connectorText" presStyleLbl="sibTrans2D1" presStyleIdx="3" presStyleCnt="4"/>
      <dgm:spPr/>
    </dgm:pt>
    <dgm:pt modelId="{72B6D93E-A483-4252-958B-A54245D7C1A8}" type="pres">
      <dgm:prSet presAssocID="{FC339B64-522B-46F6-AA14-0F4E6A434E05}" presName="node" presStyleLbl="node1" presStyleIdx="4" presStyleCnt="5">
        <dgm:presLayoutVars>
          <dgm:bulletEnabled val="1"/>
        </dgm:presLayoutVars>
      </dgm:prSet>
      <dgm:spPr/>
    </dgm:pt>
  </dgm:ptLst>
  <dgm:cxnLst>
    <dgm:cxn modelId="{949DE30B-A20D-40D7-84B4-EE7CCD13D95F}" type="presOf" srcId="{FC339B64-522B-46F6-AA14-0F4E6A434E05}" destId="{72B6D93E-A483-4252-958B-A54245D7C1A8}" srcOrd="0" destOrd="0" presId="urn:microsoft.com/office/officeart/2005/8/layout/process1"/>
    <dgm:cxn modelId="{6017D919-E63A-4594-94EE-41F6DA37D6D1}" type="presOf" srcId="{C350A444-A0E2-4A43-AB2A-DE6DAF80FD1E}" destId="{13EF80B4-9AA1-4DA6-BCCA-BBEC320B7ACE}" srcOrd="0" destOrd="0" presId="urn:microsoft.com/office/officeart/2005/8/layout/process1"/>
    <dgm:cxn modelId="{4B79291E-3F47-459D-ADD1-412802AE10B3}" type="presOf" srcId="{AC58E141-986D-40DA-91A8-E37588D47F32}" destId="{D551A1B1-A44E-417A-9CFE-F5F5464C570B}" srcOrd="1" destOrd="0" presId="urn:microsoft.com/office/officeart/2005/8/layout/process1"/>
    <dgm:cxn modelId="{45474E24-B985-4730-81BD-4CC0E18FC60D}" srcId="{44808481-BF1E-4215-BD47-582910A109AD}" destId="{EB2352F3-B855-4468-BAD1-F1E4594BFF06}" srcOrd="2" destOrd="0" parTransId="{8638B55C-CBEA-421B-9E07-D21823AF58D3}" sibTransId="{AC58E141-986D-40DA-91A8-E37588D47F32}"/>
    <dgm:cxn modelId="{023E1438-3F7E-47D5-AD0D-4BC55D1B8836}" type="presOf" srcId="{EA24DC67-2AA3-4BDE-B03A-A3FBF5285582}" destId="{ABB45530-6A0D-41F7-A0CF-3079B70612C6}" srcOrd="0" destOrd="0" presId="urn:microsoft.com/office/officeart/2005/8/layout/process1"/>
    <dgm:cxn modelId="{B9E6DE3A-8709-4CE1-B99B-7D73DCDE813D}" type="presOf" srcId="{EB2352F3-B855-4468-BAD1-F1E4594BFF06}" destId="{0D649A05-89C2-4381-A44C-D4E152F4906A}" srcOrd="0" destOrd="0" presId="urn:microsoft.com/office/officeart/2005/8/layout/process1"/>
    <dgm:cxn modelId="{4B23E65D-64A6-4F67-B313-2E5653B52764}" type="presOf" srcId="{3EC28A38-ADEE-4436-B17D-72960D308310}" destId="{ECD24A7F-D940-4E7F-832D-BEBC15D9E282}" srcOrd="0" destOrd="0" presId="urn:microsoft.com/office/officeart/2005/8/layout/process1"/>
    <dgm:cxn modelId="{AE3B1F62-73F2-4D6B-834A-BE5D615753EC}" srcId="{44808481-BF1E-4215-BD47-582910A109AD}" destId="{41C76E5A-6BB0-4341-8B3B-2E700FEAD04C}" srcOrd="3" destOrd="0" parTransId="{BC4B107A-2CB9-481C-96D3-A1AFCFE33A4A}" sibTransId="{8232C88F-1BF0-4580-A011-72063DA1E61B}"/>
    <dgm:cxn modelId="{01B00467-C0FC-4A12-8988-A4B1C260C84B}" srcId="{44808481-BF1E-4215-BD47-582910A109AD}" destId="{C350A444-A0E2-4A43-AB2A-DE6DAF80FD1E}" srcOrd="1" destOrd="0" parTransId="{5C90F125-DBB6-427F-9A19-95318FC3596B}" sibTransId="{EA24DC67-2AA3-4BDE-B03A-A3FBF5285582}"/>
    <dgm:cxn modelId="{C8E62B71-0CC1-48D7-A9E0-EB44A6D5713A}" type="presOf" srcId="{44808481-BF1E-4215-BD47-582910A109AD}" destId="{876BCD2E-0CBC-4B4A-B062-54377FEAF9D0}" srcOrd="0" destOrd="0" presId="urn:microsoft.com/office/officeart/2005/8/layout/process1"/>
    <dgm:cxn modelId="{E744C182-B3B4-44A9-90A2-E0AEEE1079BE}" type="presOf" srcId="{41C76E5A-6BB0-4341-8B3B-2E700FEAD04C}" destId="{6ACFBF96-8765-4B64-8694-D44A6688A7AA}" srcOrd="0" destOrd="0" presId="urn:microsoft.com/office/officeart/2005/8/layout/process1"/>
    <dgm:cxn modelId="{26E9A7B1-C7C4-4A07-A5B3-F6DA112FAE90}" type="presOf" srcId="{8232C88F-1BF0-4580-A011-72063DA1E61B}" destId="{DBADEA22-8E93-49B9-A82C-488136CA51A2}" srcOrd="1" destOrd="0" presId="urn:microsoft.com/office/officeart/2005/8/layout/process1"/>
    <dgm:cxn modelId="{20A280BF-7BF1-47B5-8094-402AA4A44D8F}" type="presOf" srcId="{3EC28A38-ADEE-4436-B17D-72960D308310}" destId="{D6D42554-066B-40BA-9EFE-D63C1BF2AE4A}" srcOrd="1" destOrd="0" presId="urn:microsoft.com/office/officeart/2005/8/layout/process1"/>
    <dgm:cxn modelId="{B63326C5-306F-47CB-9C57-7F09083A3940}" srcId="{44808481-BF1E-4215-BD47-582910A109AD}" destId="{2FF25125-954C-4E77-A69F-32424F1DAE88}" srcOrd="0" destOrd="0" parTransId="{994392AE-F52A-4484-B009-5AA0A2D44109}" sibTransId="{3EC28A38-ADEE-4436-B17D-72960D308310}"/>
    <dgm:cxn modelId="{AC1FB3C6-645E-446F-8196-5CAA3416C73A}" type="presOf" srcId="{EA24DC67-2AA3-4BDE-B03A-A3FBF5285582}" destId="{4BAC2990-CC78-4BCB-8116-734582BFD292}" srcOrd="1" destOrd="0" presId="urn:microsoft.com/office/officeart/2005/8/layout/process1"/>
    <dgm:cxn modelId="{7F6584D3-46BF-4DBF-A59A-9BC4AA2C0E66}" type="presOf" srcId="{8232C88F-1BF0-4580-A011-72063DA1E61B}" destId="{06ACD9F1-92D9-4A43-A317-35E4969770C8}" srcOrd="0" destOrd="0" presId="urn:microsoft.com/office/officeart/2005/8/layout/process1"/>
    <dgm:cxn modelId="{F09A99F0-9B89-43C8-B45A-4FC0C66C53FA}" type="presOf" srcId="{2FF25125-954C-4E77-A69F-32424F1DAE88}" destId="{E9958948-446C-4705-BF67-3C1F083F35F3}" srcOrd="0" destOrd="0" presId="urn:microsoft.com/office/officeart/2005/8/layout/process1"/>
    <dgm:cxn modelId="{90859AF5-ECE7-4C53-A16D-CA3A94919FAE}" srcId="{44808481-BF1E-4215-BD47-582910A109AD}" destId="{FC339B64-522B-46F6-AA14-0F4E6A434E05}" srcOrd="4" destOrd="0" parTransId="{F9B089B5-BCC5-4F5A-994D-4902B65513B1}" sibTransId="{606ADD6E-3518-4D18-B18C-325C794F0E73}"/>
    <dgm:cxn modelId="{CC1C70FC-AAD8-4528-8230-007A16AB61A3}" type="presOf" srcId="{AC58E141-986D-40DA-91A8-E37588D47F32}" destId="{B3F06C29-7EA0-4AD8-B862-2416B2F97768}" srcOrd="0" destOrd="0" presId="urn:microsoft.com/office/officeart/2005/8/layout/process1"/>
    <dgm:cxn modelId="{72C0087D-A7DD-476C-A531-33A82724C263}" type="presParOf" srcId="{876BCD2E-0CBC-4B4A-B062-54377FEAF9D0}" destId="{E9958948-446C-4705-BF67-3C1F083F35F3}" srcOrd="0" destOrd="0" presId="urn:microsoft.com/office/officeart/2005/8/layout/process1"/>
    <dgm:cxn modelId="{75E03BA8-D480-4702-B89C-A05731051A24}" type="presParOf" srcId="{876BCD2E-0CBC-4B4A-B062-54377FEAF9D0}" destId="{ECD24A7F-D940-4E7F-832D-BEBC15D9E282}" srcOrd="1" destOrd="0" presId="urn:microsoft.com/office/officeart/2005/8/layout/process1"/>
    <dgm:cxn modelId="{3E7FB4D3-B4F1-4CC2-B907-242016085617}" type="presParOf" srcId="{ECD24A7F-D940-4E7F-832D-BEBC15D9E282}" destId="{D6D42554-066B-40BA-9EFE-D63C1BF2AE4A}" srcOrd="0" destOrd="0" presId="urn:microsoft.com/office/officeart/2005/8/layout/process1"/>
    <dgm:cxn modelId="{3A058574-4C50-4537-B796-98C92E1DA59A}" type="presParOf" srcId="{876BCD2E-0CBC-4B4A-B062-54377FEAF9D0}" destId="{13EF80B4-9AA1-4DA6-BCCA-BBEC320B7ACE}" srcOrd="2" destOrd="0" presId="urn:microsoft.com/office/officeart/2005/8/layout/process1"/>
    <dgm:cxn modelId="{ADFAB719-AAC1-4261-9E8B-76FA1B1B8BCE}" type="presParOf" srcId="{876BCD2E-0CBC-4B4A-B062-54377FEAF9D0}" destId="{ABB45530-6A0D-41F7-A0CF-3079B70612C6}" srcOrd="3" destOrd="0" presId="urn:microsoft.com/office/officeart/2005/8/layout/process1"/>
    <dgm:cxn modelId="{D3D812E1-538F-416A-B262-1EC11E0646DA}" type="presParOf" srcId="{ABB45530-6A0D-41F7-A0CF-3079B70612C6}" destId="{4BAC2990-CC78-4BCB-8116-734582BFD292}" srcOrd="0" destOrd="0" presId="urn:microsoft.com/office/officeart/2005/8/layout/process1"/>
    <dgm:cxn modelId="{7610602E-B859-498D-9CB2-5A9F4046CC49}" type="presParOf" srcId="{876BCD2E-0CBC-4B4A-B062-54377FEAF9D0}" destId="{0D649A05-89C2-4381-A44C-D4E152F4906A}" srcOrd="4" destOrd="0" presId="urn:microsoft.com/office/officeart/2005/8/layout/process1"/>
    <dgm:cxn modelId="{0B27C862-2FB7-48D3-91E7-26EDBF01AB74}" type="presParOf" srcId="{876BCD2E-0CBC-4B4A-B062-54377FEAF9D0}" destId="{B3F06C29-7EA0-4AD8-B862-2416B2F97768}" srcOrd="5" destOrd="0" presId="urn:microsoft.com/office/officeart/2005/8/layout/process1"/>
    <dgm:cxn modelId="{5CEEE954-2B6F-48EA-A469-2B610758FF43}" type="presParOf" srcId="{B3F06C29-7EA0-4AD8-B862-2416B2F97768}" destId="{D551A1B1-A44E-417A-9CFE-F5F5464C570B}" srcOrd="0" destOrd="0" presId="urn:microsoft.com/office/officeart/2005/8/layout/process1"/>
    <dgm:cxn modelId="{6E1A9F0E-8AFE-4998-AD1A-81FBAFE89F37}" type="presParOf" srcId="{876BCD2E-0CBC-4B4A-B062-54377FEAF9D0}" destId="{6ACFBF96-8765-4B64-8694-D44A6688A7AA}" srcOrd="6" destOrd="0" presId="urn:microsoft.com/office/officeart/2005/8/layout/process1"/>
    <dgm:cxn modelId="{1D54631D-B9D8-46F6-A73F-842CC3F4C88A}" type="presParOf" srcId="{876BCD2E-0CBC-4B4A-B062-54377FEAF9D0}" destId="{06ACD9F1-92D9-4A43-A317-35E4969770C8}" srcOrd="7" destOrd="0" presId="urn:microsoft.com/office/officeart/2005/8/layout/process1"/>
    <dgm:cxn modelId="{F147BCFE-3205-4FF3-940C-16DFA8A82058}" type="presParOf" srcId="{06ACD9F1-92D9-4A43-A317-35E4969770C8}" destId="{DBADEA22-8E93-49B9-A82C-488136CA51A2}" srcOrd="0" destOrd="0" presId="urn:microsoft.com/office/officeart/2005/8/layout/process1"/>
    <dgm:cxn modelId="{71D0F19B-4058-488E-AE12-E14810ACAB0B}" type="presParOf" srcId="{876BCD2E-0CBC-4B4A-B062-54377FEAF9D0}" destId="{72B6D93E-A483-4252-958B-A54245D7C1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58948-446C-4705-BF67-3C1F083F35F3}">
      <dsp:nvSpPr>
        <dsp:cNvPr id="0" name=""/>
        <dsp:cNvSpPr/>
      </dsp:nvSpPr>
      <dsp:spPr>
        <a:xfrm>
          <a:off x="4065" y="2322260"/>
          <a:ext cx="1260295" cy="756177"/>
        </a:xfrm>
        <a:prstGeom prst="roundRect">
          <a:avLst>
            <a:gd name="adj" fmla="val 10000"/>
          </a:avLst>
        </a:prstGeom>
        <a:solidFill>
          <a:srgbClr val="096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Feltarbejde/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dataindsamling</a:t>
          </a:r>
        </a:p>
      </dsp:txBody>
      <dsp:txXfrm>
        <a:off x="26213" y="2344408"/>
        <a:ext cx="1215999" cy="711881"/>
      </dsp:txXfrm>
    </dsp:sp>
    <dsp:sp modelId="{ECD24A7F-D940-4E7F-832D-BEBC15D9E282}">
      <dsp:nvSpPr>
        <dsp:cNvPr id="0" name=""/>
        <dsp:cNvSpPr/>
      </dsp:nvSpPr>
      <dsp:spPr>
        <a:xfrm>
          <a:off x="1390390" y="2544072"/>
          <a:ext cx="267182" cy="312553"/>
        </a:xfrm>
        <a:prstGeom prst="rightArrow">
          <a:avLst>
            <a:gd name="adj1" fmla="val 60000"/>
            <a:gd name="adj2" fmla="val 50000"/>
          </a:avLst>
        </a:prstGeom>
        <a:solidFill>
          <a:srgbClr val="7BB0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100" kern="1200"/>
        </a:p>
      </dsp:txBody>
      <dsp:txXfrm>
        <a:off x="1390390" y="2606583"/>
        <a:ext cx="187027" cy="187531"/>
      </dsp:txXfrm>
    </dsp:sp>
    <dsp:sp modelId="{13EF80B4-9AA1-4DA6-BCCA-BBEC320B7ACE}">
      <dsp:nvSpPr>
        <dsp:cNvPr id="0" name=""/>
        <dsp:cNvSpPr/>
      </dsp:nvSpPr>
      <dsp:spPr>
        <a:xfrm>
          <a:off x="1768479" y="2322260"/>
          <a:ext cx="1260295" cy="756177"/>
        </a:xfrm>
        <a:prstGeom prst="roundRect">
          <a:avLst>
            <a:gd name="adj" fmla="val 10000"/>
          </a:avLst>
        </a:prstGeom>
        <a:solidFill>
          <a:srgbClr val="096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Rådata (csv)</a:t>
          </a:r>
        </a:p>
      </dsp:txBody>
      <dsp:txXfrm>
        <a:off x="1790627" y="2344408"/>
        <a:ext cx="1215999" cy="711881"/>
      </dsp:txXfrm>
    </dsp:sp>
    <dsp:sp modelId="{ABB45530-6A0D-41F7-A0CF-3079B70612C6}">
      <dsp:nvSpPr>
        <dsp:cNvPr id="0" name=""/>
        <dsp:cNvSpPr/>
      </dsp:nvSpPr>
      <dsp:spPr>
        <a:xfrm>
          <a:off x="3154804" y="2544072"/>
          <a:ext cx="267182" cy="312553"/>
        </a:xfrm>
        <a:prstGeom prst="rightArrow">
          <a:avLst>
            <a:gd name="adj1" fmla="val 60000"/>
            <a:gd name="adj2" fmla="val 50000"/>
          </a:avLst>
        </a:prstGeom>
        <a:solidFill>
          <a:srgbClr val="7BB0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100" kern="1200"/>
        </a:p>
      </dsp:txBody>
      <dsp:txXfrm>
        <a:off x="3154804" y="2606583"/>
        <a:ext cx="187027" cy="187531"/>
      </dsp:txXfrm>
    </dsp:sp>
    <dsp:sp modelId="{0D649A05-89C2-4381-A44C-D4E152F4906A}">
      <dsp:nvSpPr>
        <dsp:cNvPr id="0" name=""/>
        <dsp:cNvSpPr/>
      </dsp:nvSpPr>
      <dsp:spPr>
        <a:xfrm>
          <a:off x="3532893" y="2322260"/>
          <a:ext cx="1260295" cy="756177"/>
        </a:xfrm>
        <a:prstGeom prst="roundRect">
          <a:avLst>
            <a:gd name="adj" fmla="val 10000"/>
          </a:avLst>
        </a:prstGeom>
        <a:solidFill>
          <a:srgbClr val="096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Bearbejdet data (excel)</a:t>
          </a:r>
        </a:p>
      </dsp:txBody>
      <dsp:txXfrm>
        <a:off x="3555041" y="2344408"/>
        <a:ext cx="1215999" cy="711881"/>
      </dsp:txXfrm>
    </dsp:sp>
    <dsp:sp modelId="{B3F06C29-7EA0-4AD8-B862-2416B2F97768}">
      <dsp:nvSpPr>
        <dsp:cNvPr id="0" name=""/>
        <dsp:cNvSpPr/>
      </dsp:nvSpPr>
      <dsp:spPr>
        <a:xfrm>
          <a:off x="4919218" y="2544072"/>
          <a:ext cx="267182" cy="312553"/>
        </a:xfrm>
        <a:prstGeom prst="rightArrow">
          <a:avLst>
            <a:gd name="adj1" fmla="val 60000"/>
            <a:gd name="adj2" fmla="val 50000"/>
          </a:avLst>
        </a:prstGeom>
        <a:solidFill>
          <a:srgbClr val="7BB0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100" kern="1200"/>
        </a:p>
      </dsp:txBody>
      <dsp:txXfrm>
        <a:off x="4919218" y="2606583"/>
        <a:ext cx="187027" cy="187531"/>
      </dsp:txXfrm>
    </dsp:sp>
    <dsp:sp modelId="{6ACFBF96-8765-4B64-8694-D44A6688A7AA}">
      <dsp:nvSpPr>
        <dsp:cNvPr id="0" name=""/>
        <dsp:cNvSpPr/>
      </dsp:nvSpPr>
      <dsp:spPr>
        <a:xfrm>
          <a:off x="5297307" y="2322260"/>
          <a:ext cx="1260295" cy="756177"/>
        </a:xfrm>
        <a:prstGeom prst="roundRect">
          <a:avLst>
            <a:gd name="adj" fmla="val 10000"/>
          </a:avLst>
        </a:prstGeom>
        <a:solidFill>
          <a:srgbClr val="096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Kvalitetstjek (excel)</a:t>
          </a:r>
        </a:p>
      </dsp:txBody>
      <dsp:txXfrm>
        <a:off x="5319455" y="2344408"/>
        <a:ext cx="1215999" cy="711881"/>
      </dsp:txXfrm>
    </dsp:sp>
    <dsp:sp modelId="{06ACD9F1-92D9-4A43-A317-35E4969770C8}">
      <dsp:nvSpPr>
        <dsp:cNvPr id="0" name=""/>
        <dsp:cNvSpPr/>
      </dsp:nvSpPr>
      <dsp:spPr>
        <a:xfrm>
          <a:off x="6683632" y="2544072"/>
          <a:ext cx="267182" cy="312553"/>
        </a:xfrm>
        <a:prstGeom prst="rightArrow">
          <a:avLst>
            <a:gd name="adj1" fmla="val 60000"/>
            <a:gd name="adj2" fmla="val 50000"/>
          </a:avLst>
        </a:prstGeom>
        <a:solidFill>
          <a:srgbClr val="7BB0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100" kern="1200"/>
        </a:p>
      </dsp:txBody>
      <dsp:txXfrm>
        <a:off x="6683632" y="2606583"/>
        <a:ext cx="187027" cy="187531"/>
      </dsp:txXfrm>
    </dsp:sp>
    <dsp:sp modelId="{72B6D93E-A483-4252-958B-A54245D7C1A8}">
      <dsp:nvSpPr>
        <dsp:cNvPr id="0" name=""/>
        <dsp:cNvSpPr/>
      </dsp:nvSpPr>
      <dsp:spPr>
        <a:xfrm>
          <a:off x="7061720" y="2322260"/>
          <a:ext cx="1260295" cy="756177"/>
        </a:xfrm>
        <a:prstGeom prst="roundRect">
          <a:avLst>
            <a:gd name="adj" fmla="val 10000"/>
          </a:avLst>
        </a:prstGeom>
        <a:solidFill>
          <a:srgbClr val="096B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 dirty="0"/>
            <a:t>Data klar til database (csv)</a:t>
          </a:r>
        </a:p>
      </dsp:txBody>
      <dsp:txXfrm>
        <a:off x="7083868" y="2344408"/>
        <a:ext cx="1215999" cy="71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981" y="0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pPr>
              <a:defRPr/>
            </a:pPr>
            <a:fld id="{A8109650-EF2A-45DC-A1C1-9C955BD3032D}" type="datetimeFigureOut">
              <a:rPr lang="da-DK"/>
              <a:pPr>
                <a:defRPr/>
              </a:pPr>
              <a:t>18-08-2022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1812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981" y="9441812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pPr>
              <a:defRPr/>
            </a:pPr>
            <a:fld id="{4F431C4F-E822-4678-81F6-78E94CCAEB9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53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981" y="0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E4C0E7-933F-43C8-8A95-98A4FCAB57E3}" type="datetimeFigureOut">
              <a:rPr lang="en-GB"/>
              <a:pPr>
                <a:defRPr/>
              </a:pPr>
              <a:t>18/08/2022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2497"/>
            <a:ext cx="5447666" cy="4472939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1812"/>
            <a:ext cx="2951217" cy="49752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981" y="9441812"/>
            <a:ext cx="2951217" cy="497524"/>
          </a:xfrm>
          <a:prstGeom prst="rect">
            <a:avLst/>
          </a:prstGeom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A8EEE8-8B5D-4FF0-BC23-B17AD927BAD7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591275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4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10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11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8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12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4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13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1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14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6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2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4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3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2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4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5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5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2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6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3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7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5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8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6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Pladsholder til slide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a-DK" dirty="0"/>
          </a:p>
        </p:txBody>
      </p:sp>
      <p:sp>
        <p:nvSpPr>
          <p:cNvPr id="74756" name="Pladsholder til slide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EEE782-AE4A-482B-A255-D391445269AD}" type="slidenum">
              <a:rPr lang="en-GB" altLang="da-DK" smtClean="0">
                <a:latin typeface="Arial" charset="0"/>
                <a:cs typeface="Arial" charset="0"/>
              </a:rPr>
              <a:pPr/>
              <a:t>9</a:t>
            </a:fld>
            <a:endParaRPr lang="en-GB" altLang="da-DK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3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78B06-1567-47DD-8FA5-19860E531112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5B332-1034-4A24-9436-3A9FBDA2D5C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F5C68-02CD-4708-ADF4-1B7244423647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429A-B0D2-460C-8BCD-338F75CEEA53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3266F-13D3-461F-BC81-20113106B514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33FF-191A-4581-B3FF-6F7E1C48AC6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DEDDE-8759-4B1F-9C6B-CA6B40CA8374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68AB-E039-4175-A136-0C00BC1C0744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8C02-4FF5-47CB-878C-30EE68E02B74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9BD2-70E3-44E4-9381-AA09B1830A23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4793-5759-4220-833F-93DA54A76DDF}" type="datetime1">
              <a:rPr lang="da-DK" smtClean="0"/>
              <a:t>18-08-2022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97BD1-CB3E-4A53-94D0-DFDED1F55D0D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3CA70-43FC-4A6A-876E-64663DC6F74A}" type="datetime1">
              <a:rPr lang="da-DK" smtClean="0"/>
              <a:t>18-08-2022</a:t>
            </a:fld>
            <a:endParaRPr lang="da-D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7C2E0-C2EA-4D81-8A6F-283B6AF2324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10DC0-FD25-4DC6-BD12-8F74921D3D99}" type="datetime1">
              <a:rPr lang="da-DK" smtClean="0"/>
              <a:t>18-08-2022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233D9-D5A2-4996-9D1F-FDBC51C266F1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8BCC-09D3-457D-B5B7-5A154FB8D2BD}" type="datetime1">
              <a:rPr lang="da-DK" smtClean="0"/>
              <a:t>18-08-2022</a:t>
            </a:fld>
            <a:endParaRPr lang="da-D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E79E-1C87-47A8-B13B-29F08A48FC10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88449-45B7-440A-B852-1F0C0C5FE289}" type="datetime1">
              <a:rPr lang="da-DK" smtClean="0"/>
              <a:t>18-08-2022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29B5-7FA6-402F-BE1D-60621B77218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84D5D-6AA0-4592-8E12-74A839E5AD41}" type="datetime1">
              <a:rPr lang="da-DK" smtClean="0"/>
              <a:t>18-08-2022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A9D81-D6FD-4C48-BB09-D7A05D6EA5E4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da-DK" altLang="da-DK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  <a:endParaRPr lang="da-DK" alt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05578A-03BB-4B02-9A87-F48B0788931D}" type="datetime1">
              <a:rPr lang="da-DK" smtClean="0"/>
              <a:t>18-08-2022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B9C7AF-7C9E-4141-B72B-817364ABFE43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7019925" y="185738"/>
            <a:ext cx="13684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altLang="da-DK" sz="1200" b="1" dirty="0" err="1">
                <a:latin typeface="Calibri" pitchFamily="34" charset="0"/>
              </a:rPr>
              <a:t>Pinngortitaleriffik</a:t>
            </a:r>
            <a:endParaRPr lang="da-DK" altLang="da-DK" sz="1200" b="1" dirty="0">
              <a:latin typeface="Calibri" pitchFamily="34" charset="0"/>
            </a:endParaRPr>
          </a:p>
          <a:p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</p:txBody>
      </p:sp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925" y="-25400"/>
            <a:ext cx="5689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647700" y="2564904"/>
            <a:ext cx="7848600" cy="20005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a-DK" sz="3200" dirty="0"/>
              <a:t>100 manuelle skridt i et ét skript</a:t>
            </a:r>
          </a:p>
          <a:p>
            <a:pPr algn="ctr"/>
            <a:endParaRPr lang="da-DK" sz="2000" dirty="0"/>
          </a:p>
          <a:p>
            <a:pPr algn="ctr"/>
            <a:r>
              <a:rPr lang="da-DK" sz="2000" dirty="0"/>
              <a:t>Ida Bomholt Dyrholm Jacobsen</a:t>
            </a:r>
          </a:p>
          <a:p>
            <a:pPr algn="ctr"/>
            <a:r>
              <a:rPr lang="da-DK" sz="2000" dirty="0"/>
              <a:t>Biolog, Pingortitalieriffik</a:t>
            </a:r>
            <a:endParaRPr lang="en-US" sz="2000" dirty="0"/>
          </a:p>
          <a:p>
            <a:pPr algn="ctr" eaLnBrk="1" hangingPunct="1">
              <a:defRPr/>
            </a:pPr>
            <a:endParaRPr lang="da-DK" altLang="da-DK" sz="3200" b="1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2400" kern="0" dirty="0">
                <a:solidFill>
                  <a:schemeClr val="bg1"/>
                </a:solidFill>
              </a:rPr>
              <a:t>Ruuk</a:t>
            </a:r>
            <a:endParaRPr lang="en-US" sz="2400" kern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4A298-40F8-5AFF-6F2A-F894145E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</a:t>
            </a:fld>
            <a:endParaRPr lang="da-DK" alt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615C-A2D0-42E9-BDDE-03FE057A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1ED91-7B30-429B-A4AC-7A44D1F6ABC4}" type="datetime1">
              <a:rPr lang="da-DK" smtClean="0"/>
              <a:t>18-08-2022</a:t>
            </a:fld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CF91A-13E4-988A-F40A-8269D365CECA}"/>
              </a:ext>
            </a:extLst>
          </p:cNvPr>
          <p:cNvSpPr txBox="1"/>
          <p:nvPr/>
        </p:nvSpPr>
        <p:spPr>
          <a:xfrm>
            <a:off x="611560" y="13407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Alt sammen automatiseret i ”ét”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FCB47-CC08-0929-E318-DE7106B2F8E8}"/>
              </a:ext>
            </a:extLst>
          </p:cNvPr>
          <p:cNvSpPr txBox="1"/>
          <p:nvPr/>
        </p:nvSpPr>
        <p:spPr>
          <a:xfrm>
            <a:off x="611560" y="2132856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Åbne fil</a:t>
            </a:r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Filtrer egentlige målinger</a:t>
            </a:r>
          </a:p>
          <a:p>
            <a:pPr marL="342900" indent="-342900">
              <a:buAutoNum type="arabicPeriod"/>
            </a:pPr>
            <a:r>
              <a:rPr lang="da-DK" dirty="0"/>
              <a:t>Kopierer 13 målinger</a:t>
            </a:r>
          </a:p>
          <a:p>
            <a:pPr marL="342900" indent="-342900">
              <a:buAutoNum type="arabicPeriod"/>
            </a:pPr>
            <a:r>
              <a:rPr lang="da-DK" dirty="0"/>
              <a:t>Paste til dataark</a:t>
            </a:r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Flyt til rigtige kolonner</a:t>
            </a:r>
          </a:p>
          <a:p>
            <a:pPr marL="342900" indent="-342900">
              <a:buAutoNum type="arabicPeriod"/>
            </a:pPr>
            <a:r>
              <a:rPr lang="da-DK" dirty="0"/>
              <a:t>Tilføj supplerende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E22E3-A700-F6D7-793F-4986ABE36351}"/>
              </a:ext>
            </a:extLst>
          </p:cNvPr>
          <p:cNvSpPr txBox="1"/>
          <p:nvPr/>
        </p:nvSpPr>
        <p:spPr>
          <a:xfrm>
            <a:off x="3961408" y="2132856"/>
            <a:ext cx="4426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Læser alle filer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dirty="0"/>
              <a:t>Navngivning af plots fra filnavne</a:t>
            </a:r>
          </a:p>
          <a:p>
            <a:pPr marL="342900" indent="-342900">
              <a:buAutoNum type="arabicPeriod"/>
            </a:pPr>
            <a:r>
              <a:rPr lang="da-DK" dirty="0"/>
              <a:t>Filtrer egentlige målinger</a:t>
            </a:r>
          </a:p>
          <a:p>
            <a:pPr marL="342900" indent="-342900">
              <a:buAutoNum type="arabicPeriod"/>
            </a:pPr>
            <a:r>
              <a:rPr lang="da-DK" dirty="0"/>
              <a:t>Tager kun de første 13 målinger</a:t>
            </a:r>
          </a:p>
          <a:p>
            <a:pPr marL="342900" indent="-342900">
              <a:buAutoNum type="arabicPeriod"/>
            </a:pPr>
            <a:r>
              <a:rPr lang="da-DK" dirty="0"/>
              <a:t>Generer én fil med korrekte kolonner</a:t>
            </a:r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Tilføj supplerende data</a:t>
            </a:r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‘Automatisk’ kvalitetssikring</a:t>
            </a:r>
          </a:p>
        </p:txBody>
      </p:sp>
    </p:spTree>
    <p:extLst>
      <p:ext uri="{BB962C8B-B14F-4D97-AF65-F5344CB8AC3E}">
        <p14:creationId xmlns:p14="http://schemas.microsoft.com/office/powerpoint/2010/main" val="64596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3C54B-DC21-0572-F915-65961A318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3" y="712068"/>
            <a:ext cx="7903107" cy="5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D9BEC-3188-2B44-1FC5-E75A5859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21" y="1377257"/>
            <a:ext cx="8145379" cy="41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97EC5-A371-9EBA-0783-3B58C4FDD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211134"/>
            <a:ext cx="7576181" cy="47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CF91A-13E4-988A-F40A-8269D365CECA}"/>
              </a:ext>
            </a:extLst>
          </p:cNvPr>
          <p:cNvSpPr txBox="1"/>
          <p:nvPr/>
        </p:nvSpPr>
        <p:spPr>
          <a:xfrm>
            <a:off x="611560" y="134076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Nye opmærksomhedspunkter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FCB47-CC08-0929-E318-DE7106B2F8E8}"/>
              </a:ext>
            </a:extLst>
          </p:cNvPr>
          <p:cNvSpPr txBox="1"/>
          <p:nvPr/>
        </p:nvSpPr>
        <p:spPr>
          <a:xfrm>
            <a:off x="611560" y="21328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Filer </a:t>
            </a:r>
            <a:r>
              <a:rPr lang="da-DK" i="1" dirty="0"/>
              <a:t>skal</a:t>
            </a:r>
            <a:r>
              <a:rPr lang="da-DK" dirty="0"/>
              <a:t> være navngivet rigtigt</a:t>
            </a:r>
          </a:p>
          <a:p>
            <a:pPr marL="342900" indent="-342900">
              <a:buAutoNum type="arabicPeriod"/>
            </a:pPr>
            <a:r>
              <a:rPr lang="da-DK" dirty="0"/>
              <a:t>Praktisk udførelse skal være korrekt timet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8901-F908-9F92-2E07-4CB0AFA4AC23}"/>
              </a:ext>
            </a:extLst>
          </p:cNvPr>
          <p:cNvSpPr txBox="1"/>
          <p:nvPr/>
        </p:nvSpPr>
        <p:spPr>
          <a:xfrm>
            <a:off x="611560" y="39399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R læring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DA3C4-4E55-7F3C-CDC8-2E67973A905A}"/>
              </a:ext>
            </a:extLst>
          </p:cNvPr>
          <p:cNvSpPr txBox="1"/>
          <p:nvPr/>
        </p:nvSpPr>
        <p:spPr>
          <a:xfrm>
            <a:off x="611560" y="450306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Hvis du kan ønske dig det, så kan det gøres i R</a:t>
            </a:r>
          </a:p>
          <a:p>
            <a:pPr marL="342900" indent="-342900">
              <a:buAutoNum type="arabicPeriod"/>
            </a:pPr>
            <a:r>
              <a:rPr lang="da-DK" dirty="0"/>
              <a:t>Det er brugbart og ikke svært at lave funktioner</a:t>
            </a:r>
          </a:p>
          <a:p>
            <a:pPr marL="342900" indent="-342900">
              <a:buAutoNum type="arabicPeriod"/>
            </a:pPr>
            <a:r>
              <a:rPr lang="da-DK" dirty="0"/>
              <a:t>Strukturering af funktioner, kørsel og ‘rapportering’</a:t>
            </a:r>
          </a:p>
          <a:p>
            <a:pPr marL="342900" indent="-34290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225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52" y="1124744"/>
            <a:ext cx="7910264" cy="93610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a-DK" kern="0"/>
              <a:t>Tak for jeres opmærksomhed</a:t>
            </a:r>
            <a:endParaRPr lang="en-US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33736" y="2420888"/>
            <a:ext cx="7910264" cy="3072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a-DK" kern="0"/>
              <a:t>Spørgsmål?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D4ED-BB4C-E9BF-0444-F36A00A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88FD-800F-EADC-B3C5-97F1207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0FD00-414E-4BFB-B5D4-DE24AFEDBD98}" type="datetime1">
              <a:rPr lang="da-DK" smtClean="0"/>
              <a:t>18-08-2022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5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8FF5E9-944B-9BAD-A9B0-D73AB3240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40295"/>
              </p:ext>
            </p:extLst>
          </p:nvPr>
        </p:nvGraphicFramePr>
        <p:xfrm>
          <a:off x="408959" y="795298"/>
          <a:ext cx="8326082" cy="54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48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F350B-582A-658C-6EF1-F971E9D77D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2223"/>
          <a:stretch/>
        </p:blipFill>
        <p:spPr bwMode="auto">
          <a:xfrm>
            <a:off x="467278" y="1341716"/>
            <a:ext cx="7921071" cy="4818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60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00474-3C82-F148-B41C-0D869A4BAC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3" b="13589"/>
          <a:stretch/>
        </p:blipFill>
        <p:spPr bwMode="auto">
          <a:xfrm>
            <a:off x="683568" y="1335295"/>
            <a:ext cx="7632966" cy="4109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42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2317-0E19-F2F2-9088-D03E5DCCC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6186"/>
            <a:ext cx="5792861" cy="43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245F6-E333-E3D4-27DD-ABA39B1D531A}"/>
              </a:ext>
            </a:extLst>
          </p:cNvPr>
          <p:cNvSpPr txBox="1"/>
          <p:nvPr/>
        </p:nvSpPr>
        <p:spPr>
          <a:xfrm>
            <a:off x="1362628" y="1597729"/>
            <a:ext cx="641874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9600" dirty="0"/>
              <a:t>= </a:t>
            </a:r>
          </a:p>
          <a:p>
            <a:pPr algn="ctr"/>
            <a:r>
              <a:rPr lang="da-DK" sz="9600" dirty="0"/>
              <a:t>60 txt filer </a:t>
            </a:r>
          </a:p>
          <a:p>
            <a:pPr algn="ctr"/>
            <a:r>
              <a:rPr lang="da-DK" sz="4000" dirty="0"/>
              <a:t>+ manuel supplerende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E12DA-9E52-724D-83A1-17ABF9F31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510" y="1412776"/>
            <a:ext cx="626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67B6E-01F1-1286-60AF-0AD3A3C9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917" y="2285840"/>
            <a:ext cx="5306165" cy="2286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14E1B-ACB6-EC72-4109-94EFF791F207}"/>
              </a:ext>
            </a:extLst>
          </p:cNvPr>
          <p:cNvSpPr txBox="1"/>
          <p:nvPr/>
        </p:nvSpPr>
        <p:spPr>
          <a:xfrm>
            <a:off x="1475656" y="1268760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... </a:t>
            </a:r>
            <a:r>
              <a:rPr lang="da-DK" sz="2800" baseline="30000" dirty="0"/>
              <a:t>x</a:t>
            </a:r>
            <a:r>
              <a:rPr lang="da-DK" sz="2800" dirty="0"/>
              <a:t> alle snefrie uger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829D9-1360-054C-C22A-95C8C59D6D26}"/>
              </a:ext>
            </a:extLst>
          </p:cNvPr>
          <p:cNvSpPr txBox="1"/>
          <p:nvPr/>
        </p:nvSpPr>
        <p:spPr>
          <a:xfrm>
            <a:off x="2339752" y="40770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8879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C6C49-8A85-2F30-EE63-18D2B4BCB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571248"/>
            <a:ext cx="9144000" cy="47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6228185" y="120650"/>
            <a:ext cx="21601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a-DK" altLang="da-DK" sz="1200" b="1" dirty="0">
                <a:latin typeface="Calibri" pitchFamily="34" charset="0"/>
              </a:rPr>
              <a:t>Pinngortitaleriffik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Grønlands Naturinstitut</a:t>
            </a:r>
          </a:p>
          <a:p>
            <a:pPr algn="r"/>
            <a:r>
              <a:rPr lang="da-DK" altLang="da-DK" sz="900" dirty="0">
                <a:latin typeface="Calibri" pitchFamily="34" charset="0"/>
              </a:rPr>
              <a:t>Greenland Insitute of Natural Resources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52539"/>
            <a:ext cx="5689600" cy="73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da-DK" altLang="da-DK" sz="2400" b="1" kern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20650"/>
            <a:ext cx="6318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1958-6E62-7DFF-5928-22E32200324F}"/>
              </a:ext>
            </a:extLst>
          </p:cNvPr>
          <p:cNvSpPr txBox="1">
            <a:spLocks/>
          </p:cNvSpPr>
          <p:nvPr/>
        </p:nvSpPr>
        <p:spPr>
          <a:xfrm>
            <a:off x="62268" y="112829"/>
            <a:ext cx="5662257" cy="5078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a-DK" sz="1100" kern="0" dirty="0">
                <a:solidFill>
                  <a:schemeClr val="bg1"/>
                </a:solidFill>
              </a:rPr>
              <a:t>Ruuk</a:t>
            </a:r>
          </a:p>
          <a:p>
            <a:pPr algn="l"/>
            <a:r>
              <a:rPr lang="da-DK" sz="1100" b="1" dirty="0">
                <a:solidFill>
                  <a:schemeClr val="bg1"/>
                </a:solidFill>
              </a:rPr>
              <a:t>100 manuelle skridt i et ét skript</a:t>
            </a:r>
          </a:p>
          <a:p>
            <a:pPr algn="l"/>
            <a:r>
              <a:rPr lang="da-DK" sz="1100" kern="0" dirty="0">
                <a:solidFill>
                  <a:schemeClr val="bg1"/>
                </a:solidFill>
              </a:rPr>
              <a:t>Ida Bomholt Dyrholm Jacobsen</a:t>
            </a:r>
            <a:endParaRPr lang="en-US" sz="1100" kern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995-A915-CC4A-A4FE-CB79ACE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2E79E-1C87-47A8-B13B-29F08A48FC10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48A3-46EB-DE1A-F065-FD865D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DA3F7-AA86-42A1-B1C9-02ACE1C0ECB2}" type="datetime1">
              <a:rPr lang="da-DK" smtClean="0"/>
              <a:t>18-08-2022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CF91A-13E4-988A-F40A-8269D365CECA}"/>
              </a:ext>
            </a:extLst>
          </p:cNvPr>
          <p:cNvSpPr txBox="1"/>
          <p:nvPr/>
        </p:nvSpPr>
        <p:spPr>
          <a:xfrm>
            <a:off x="611560" y="13407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60 </a:t>
            </a:r>
            <a:r>
              <a:rPr lang="da-DK" baseline="30000" dirty="0"/>
              <a:t>x</a:t>
            </a:r>
            <a:r>
              <a:rPr lang="da-DK" dirty="0"/>
              <a:t> snefrie uger </a:t>
            </a:r>
            <a:r>
              <a:rPr lang="da-DK" baseline="30000" dirty="0"/>
              <a:t>x</a:t>
            </a:r>
            <a:r>
              <a:rPr lang="da-DK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FCB47-CC08-0929-E318-DE7106B2F8E8}"/>
              </a:ext>
            </a:extLst>
          </p:cNvPr>
          <p:cNvSpPr txBox="1"/>
          <p:nvPr/>
        </p:nvSpPr>
        <p:spPr>
          <a:xfrm>
            <a:off x="2032980" y="2094862"/>
            <a:ext cx="5078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Åbne fil</a:t>
            </a:r>
          </a:p>
          <a:p>
            <a:pPr marL="342900" indent="-342900">
              <a:buAutoNum type="arabicPeriod"/>
            </a:pPr>
            <a:r>
              <a:rPr lang="da-DK" dirty="0"/>
              <a:t>Filtrer egentlige målinger</a:t>
            </a:r>
          </a:p>
          <a:p>
            <a:pPr marL="342900" indent="-342900">
              <a:buAutoNum type="arabicPeriod"/>
            </a:pPr>
            <a:r>
              <a:rPr lang="da-DK" dirty="0"/>
              <a:t>Kopierer 13 målinger</a:t>
            </a:r>
          </a:p>
          <a:p>
            <a:pPr marL="342900" indent="-342900">
              <a:buAutoNum type="arabicPeriod"/>
            </a:pPr>
            <a:r>
              <a:rPr lang="da-DK" dirty="0"/>
              <a:t>Paste til dataark</a:t>
            </a:r>
          </a:p>
          <a:p>
            <a:pPr marL="342900" indent="-342900">
              <a:buAutoNum type="arabicPeriod"/>
            </a:pPr>
            <a:r>
              <a:rPr lang="da-DK" dirty="0"/>
              <a:t>Flyt til rigtige kolonner</a:t>
            </a:r>
          </a:p>
          <a:p>
            <a:pPr marL="342900" indent="-342900">
              <a:buAutoNum type="arabicPeriod"/>
            </a:pPr>
            <a:r>
              <a:rPr lang="da-DK" dirty="0"/>
              <a:t>Tilføj supplerende data</a:t>
            </a:r>
          </a:p>
          <a:p>
            <a:pPr marL="342900" indent="-342900">
              <a:buAutoNum type="arabicPeriod"/>
            </a:pPr>
            <a:r>
              <a:rPr lang="da-DK" dirty="0"/>
              <a:t>Manuel sense/kvalitetstjek af værdier</a:t>
            </a:r>
          </a:p>
        </p:txBody>
      </p:sp>
    </p:spTree>
    <p:extLst>
      <p:ext uri="{BB962C8B-B14F-4D97-AF65-F5344CB8AC3E}">
        <p14:creationId xmlns:p14="http://schemas.microsoft.com/office/powerpoint/2010/main" val="745892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f04c-fb27-4930-8582-e2cbd585d146" xsi:nil="true"/>
    <lcf76f155ced4ddcb4097134ff3c332f xmlns="53073593-0a06-4020-88e1-d4ae74a89a9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35155CD9A9460438BFBBEB8E80A9850" ma:contentTypeVersion="16" ma:contentTypeDescription="Opret et nyt dokument." ma:contentTypeScope="" ma:versionID="12a71d16c295da561a43a71192efa8d2">
  <xsd:schema xmlns:xsd="http://www.w3.org/2001/XMLSchema" xmlns:xs="http://www.w3.org/2001/XMLSchema" xmlns:p="http://schemas.microsoft.com/office/2006/metadata/properties" xmlns:ns2="53073593-0a06-4020-88e1-d4ae74a89a98" xmlns:ns3="6778f04c-fb27-4930-8582-e2cbd585d146" targetNamespace="http://schemas.microsoft.com/office/2006/metadata/properties" ma:root="true" ma:fieldsID="f226e04b826b1fa0d4ce1b360569b740" ns2:_="" ns3:_="">
    <xsd:import namespace="53073593-0a06-4020-88e1-d4ae74a89a98"/>
    <xsd:import namespace="6778f04c-fb27-4930-8582-e2cbd585d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73593-0a06-4020-88e1-d4ae74a89a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ledmærker" ma:readOnly="false" ma:fieldId="{5cf76f15-5ced-4ddc-b409-7134ff3c332f}" ma:taxonomyMulti="true" ma:sspId="2289f688-2312-4a92-ad02-274e706acc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f04c-fb27-4930-8582-e2cbd585d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03bffc5-d4f9-41b3-bc15-fb58fb33b89b}" ma:internalName="TaxCatchAll" ma:showField="CatchAllData" ma:web="6778f04c-fb27-4930-8582-e2cbd585d1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96ED96-381F-4173-9ADD-920096A57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DF95E-E0EB-4A2E-A438-59334EB1E944}">
  <ds:schemaRefs>
    <ds:schemaRef ds:uri="http://schemas.microsoft.com/office/2006/metadata/properties"/>
    <ds:schemaRef ds:uri="http://schemas.microsoft.com/office/infopath/2007/PartnerControls"/>
    <ds:schemaRef ds:uri="6778f04c-fb27-4930-8582-e2cbd585d146"/>
    <ds:schemaRef ds:uri="53073593-0a06-4020-88e1-d4ae74a89a98"/>
  </ds:schemaRefs>
</ds:datastoreItem>
</file>

<file path=customXml/itemProps3.xml><?xml version="1.0" encoding="utf-8"?>
<ds:datastoreItem xmlns:ds="http://schemas.openxmlformats.org/officeDocument/2006/customXml" ds:itemID="{F78FA446-D966-4212-96EA-95C4049D7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073593-0a06-4020-88e1-d4ae74a89a98"/>
    <ds:schemaRef ds:uri="6778f04c-fb27-4930-8582-e2cbd585d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On-screen Show (4:3)</PresentationFormat>
  <Paragraphs>176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2014-06-19T18:06:57Z</dcterms:created>
  <dcterms:modified xsi:type="dcterms:W3CDTF">2022-08-18T14:53:49Z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0x010100735155CD9A9460438BFBBEB8E80A9850</vt:lpwstr>
  </property>
  <property fmtid="{D5CDD505-2E9C-101B-9397-08002B2CF9AE}" pid="3" name="_dlc_DocIdItemGuid">
    <vt:lpwstr>505525f1-01c1-4c87-bf53-f268f75529f0</vt:lpwstr>
  </property>
</Properties>
</file>