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94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09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8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62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16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2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9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5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62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0362-C097-4F1D-9FE0-BC6FE3CC4F2F}" type="datetimeFigureOut">
              <a:rPr lang="nl-NL" smtClean="0"/>
              <a:t>21-03-12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D820-0D17-40BF-9A61-DA65B25FF0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0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 2 3"/>
          <p:cNvSpPr/>
          <p:nvPr/>
        </p:nvSpPr>
        <p:spPr>
          <a:xfrm>
            <a:off x="179512" y="332656"/>
            <a:ext cx="4896544" cy="532859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Application</a:t>
            </a:r>
          </a:p>
          <a:p>
            <a:pPr algn="ctr"/>
            <a:r>
              <a:rPr lang="nl-NL" dirty="0" smtClean="0"/>
              <a:t>(Case)</a:t>
            </a:r>
            <a:endParaRPr lang="nl-NL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860032" y="3429000"/>
            <a:ext cx="1008112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Alternate Process 5"/>
          <p:cNvSpPr/>
          <p:nvPr/>
        </p:nvSpPr>
        <p:spPr>
          <a:xfrm>
            <a:off x="4499992" y="3897052"/>
            <a:ext cx="972108" cy="93610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Alternate Process 6"/>
          <p:cNvSpPr/>
          <p:nvPr/>
        </p:nvSpPr>
        <p:spPr>
          <a:xfrm>
            <a:off x="4139952" y="4365104"/>
            <a:ext cx="961223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Alternate Process 7"/>
          <p:cNvSpPr/>
          <p:nvPr/>
        </p:nvSpPr>
        <p:spPr>
          <a:xfrm>
            <a:off x="3779912" y="4833156"/>
            <a:ext cx="925219" cy="9361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Class</a:t>
            </a:r>
            <a:br>
              <a:rPr lang="nl-NL" dirty="0" smtClean="0"/>
            </a:br>
            <a:r>
              <a:rPr lang="nl-NL" dirty="0" smtClean="0"/>
              <a:t>Model</a:t>
            </a:r>
            <a:endParaRPr lang="nl-N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07904" y="4077072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rcular Arrow 10"/>
          <p:cNvSpPr/>
          <p:nvPr/>
        </p:nvSpPr>
        <p:spPr>
          <a:xfrm>
            <a:off x="5714016" y="1592796"/>
            <a:ext cx="1800200" cy="280831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10800000">
            <a:off x="5724128" y="3645024"/>
            <a:ext cx="1800200" cy="280831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Vertical Scroll 13"/>
          <p:cNvSpPr/>
          <p:nvPr/>
        </p:nvSpPr>
        <p:spPr>
          <a:xfrm>
            <a:off x="6624227" y="3284984"/>
            <a:ext cx="1260141" cy="154817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01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Everest 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 Gebruiker</dc:creator>
  <cp:lastModifiedBy>Gast Gebruiker</cp:lastModifiedBy>
  <cp:revision>1</cp:revision>
  <dcterms:created xsi:type="dcterms:W3CDTF">2012-03-21T20:33:38Z</dcterms:created>
  <dcterms:modified xsi:type="dcterms:W3CDTF">2012-03-21T20:39:02Z</dcterms:modified>
</cp:coreProperties>
</file>