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1" r:id="rId5"/>
    <p:sldId id="262" r:id="rId6"/>
    <p:sldId id="260" r:id="rId7"/>
  </p:sldIdLst>
  <p:sldSz cx="9144000" cy="5715000" type="screen16x10"/>
  <p:notesSz cx="6858000" cy="9144000"/>
  <p:custDataLst>
    <p:tags r:id="rId1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7">
          <p15:clr>
            <a:srgbClr val="A4A3A4"/>
          </p15:clr>
        </p15:guide>
        <p15:guide id="2" orient="horz" pos="3070">
          <p15:clr>
            <a:srgbClr val="A4A3A4"/>
          </p15:clr>
        </p15:guide>
        <p15:guide id="3" pos="295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EF3340"/>
    <a:srgbClr val="01965E"/>
    <a:srgbClr val="F8C704"/>
    <a:srgbClr val="005EB8"/>
    <a:srgbClr val="7F7F7F"/>
    <a:srgbClr val="BEB9B3"/>
    <a:srgbClr val="00A8B4"/>
    <a:srgbClr val="FFCD00"/>
    <a:srgbClr val="FFCDB8"/>
    <a:srgbClr val="FFC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33" autoAdjust="0"/>
    <p:restoredTop sz="69116"/>
  </p:normalViewPr>
  <p:slideViewPr>
    <p:cSldViewPr snapToObjects="1">
      <p:cViewPr varScale="1">
        <p:scale>
          <a:sx n="104" d="100"/>
          <a:sy n="104" d="100"/>
        </p:scale>
        <p:origin x="1600" y="184"/>
      </p:cViewPr>
      <p:guideLst>
        <p:guide orient="horz" pos="167"/>
        <p:guide orient="horz" pos="3070"/>
        <p:guide pos="295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4" d="100"/>
        <a:sy n="184" d="100"/>
      </p:scale>
      <p:origin x="0" y="71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39D04D9-2D90-E741-8C77-A958108973E5}" type="datetimeFigureOut">
              <a:rPr lang="en-US"/>
              <a:pPr>
                <a:defRPr/>
              </a:pPr>
              <a:t>9/2/22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81337A6-C487-9645-B543-6BBD05A1D1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4539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FE7B0BA-8FA8-3A4A-9820-CF1299A8B616}" type="datetime1">
              <a:rPr lang="fi-FI"/>
              <a:pPr>
                <a:defRPr/>
              </a:pPr>
              <a:t>2.9.2022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i-FI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noProof="0"/>
              <a:t>Click to edit Master text styles</a:t>
            </a:r>
          </a:p>
          <a:p>
            <a:pPr lvl="1"/>
            <a:r>
              <a:rPr lang="fi-FI" noProof="0"/>
              <a:t>Second level</a:t>
            </a:r>
          </a:p>
          <a:p>
            <a:pPr lvl="2"/>
            <a:r>
              <a:rPr lang="fi-FI" noProof="0"/>
              <a:t>Third level</a:t>
            </a:r>
          </a:p>
          <a:p>
            <a:pPr lvl="3"/>
            <a:r>
              <a:rPr lang="fi-FI" noProof="0"/>
              <a:t>Fourth level</a:t>
            </a:r>
          </a:p>
          <a:p>
            <a:pPr lvl="4"/>
            <a:r>
              <a:rPr lang="fi-FI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66A5FF2-0573-2649-A39A-26FA52E05379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72913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8803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3868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creativecommons.org/licenses/by-nc/4.0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creativecommons.org/licenses/by-nc/4.0/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eativecommons.org/licenses/by/4.0/deed.fi" TargetMode="Externa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creativecommons.org/licenses/by-nc/4.0/" TargetMode="Externa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eativecommons.org/licenses/by/4.0/deed.fi" TargetMode="Externa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creativecommons.org/licenses/by-nc/4.0/" TargetMode="Externa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eativecommons.org/licenses/by/4.0/deed.fi" TargetMode="Externa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eativecommons.org/licenses/by/4.0/deed.fi" TargetMode="Externa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creativecommons.org/licenses/by-nc/4.0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eativecommons.org/licenses/by/4.0/deed.fi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creativecommons.org/licenses/by-nc/4.0/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eativecommons.org/licenses/by/4.0/deed.fi" TargetMode="Externa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bg>
      <p:bgPr>
        <a:solidFill>
          <a:srgbClr val="005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68313" y="1417340"/>
            <a:ext cx="8207375" cy="2952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600200" cy="1516063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3793" y="5244959"/>
            <a:ext cx="670557" cy="23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 txBox="1">
            <a:spLocks/>
          </p:cNvSpPr>
          <p:nvPr userDrawn="1"/>
        </p:nvSpPr>
        <p:spPr>
          <a:xfrm>
            <a:off x="1247290" y="5304814"/>
            <a:ext cx="6696744" cy="134938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defRPr/>
            </a:pPr>
            <a:r>
              <a:rPr lang="en-US" sz="900" dirty="0"/>
              <a:t>Jos </a:t>
            </a:r>
            <a:r>
              <a:rPr lang="en-US" sz="900" dirty="0" err="1"/>
              <a:t>ei</a:t>
            </a:r>
            <a:r>
              <a:rPr lang="en-US" sz="900" dirty="0"/>
              <a:t> </a:t>
            </a:r>
            <a:r>
              <a:rPr lang="en-US" sz="900" dirty="0" err="1"/>
              <a:t>toisin</a:t>
            </a:r>
            <a:r>
              <a:rPr lang="en-US" sz="900" dirty="0"/>
              <a:t> </a:t>
            </a:r>
            <a:r>
              <a:rPr lang="en-US" sz="900" dirty="0" err="1"/>
              <a:t>ilmoiteta</a:t>
            </a:r>
            <a:r>
              <a:rPr lang="en-US" sz="900" dirty="0"/>
              <a:t>, t</a:t>
            </a:r>
            <a:r>
              <a:rPr lang="fi-FI" sz="900" b="0" i="0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ämä</a:t>
            </a:r>
            <a:r>
              <a:rPr lang="fi-FI" sz="9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teos on lisensoitu </a:t>
            </a:r>
            <a:r>
              <a:rPr lang="fi-FI" sz="9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  <a:hlinkClick r:id="rId4"/>
              </a:rPr>
              <a:t>Creative </a:t>
            </a:r>
            <a:r>
              <a:rPr lang="fi-FI" sz="9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  <a:hlinkClick r:id="rId4"/>
              </a:rPr>
              <a:t>Commons</a:t>
            </a:r>
            <a:r>
              <a:rPr lang="fi-FI" sz="9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  <a:hlinkClick r:id="rId4"/>
              </a:rPr>
              <a:t> Nimeä-</a:t>
            </a:r>
            <a:r>
              <a:rPr lang="fi-FI" sz="9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  <a:hlinkClick r:id="rId4"/>
              </a:rPr>
              <a:t>EiKaupallinen</a:t>
            </a:r>
            <a:r>
              <a:rPr lang="fi-FI" sz="9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  <a:hlinkClick r:id="rId4"/>
              </a:rPr>
              <a:t> 4.0 Kansainvälinen -lisenssillä</a:t>
            </a:r>
            <a:r>
              <a:rPr lang="fi-FI" sz="9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07110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8313" y="1417636"/>
            <a:ext cx="8207375" cy="2952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600200" cy="1516063"/>
          </a:xfrm>
          <a:prstGeom prst="rect">
            <a:avLst/>
          </a:prstGeom>
        </p:spPr>
      </p:pic>
      <p:pic>
        <p:nvPicPr>
          <p:cNvPr id="13" name="Picture 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3793" y="5244959"/>
            <a:ext cx="670557" cy="23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7"/>
          <p:cNvSpPr txBox="1">
            <a:spLocks/>
          </p:cNvSpPr>
          <p:nvPr userDrawn="1"/>
        </p:nvSpPr>
        <p:spPr>
          <a:xfrm>
            <a:off x="1247290" y="5304814"/>
            <a:ext cx="6696744" cy="134938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defRPr/>
            </a:pPr>
            <a:r>
              <a:rPr lang="en-US" sz="900" dirty="0"/>
              <a:t>Jos </a:t>
            </a:r>
            <a:r>
              <a:rPr lang="en-US" sz="900" dirty="0" err="1"/>
              <a:t>ei</a:t>
            </a:r>
            <a:r>
              <a:rPr lang="en-US" sz="900" dirty="0"/>
              <a:t> </a:t>
            </a:r>
            <a:r>
              <a:rPr lang="en-US" sz="900" dirty="0" err="1"/>
              <a:t>toisin</a:t>
            </a:r>
            <a:r>
              <a:rPr lang="en-US" sz="900" dirty="0"/>
              <a:t> </a:t>
            </a:r>
            <a:r>
              <a:rPr lang="en-US" sz="900" dirty="0" err="1"/>
              <a:t>ilmoiteta</a:t>
            </a:r>
            <a:r>
              <a:rPr lang="en-US" sz="900" dirty="0"/>
              <a:t>, t</a:t>
            </a:r>
            <a:r>
              <a:rPr lang="fi-FI" sz="900" b="0" i="0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ämä</a:t>
            </a:r>
            <a:r>
              <a:rPr lang="fi-FI" sz="9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teos on lisensoitu </a:t>
            </a:r>
            <a:r>
              <a:rPr lang="fi-FI" sz="9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  <a:hlinkClick r:id="rId4"/>
              </a:rPr>
              <a:t>Creative </a:t>
            </a:r>
            <a:r>
              <a:rPr lang="fi-FI" sz="9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  <a:hlinkClick r:id="rId4"/>
              </a:rPr>
              <a:t>Commons</a:t>
            </a:r>
            <a:r>
              <a:rPr lang="fi-FI" sz="9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  <a:hlinkClick r:id="rId4"/>
              </a:rPr>
              <a:t> Nimeä-</a:t>
            </a:r>
            <a:r>
              <a:rPr lang="fi-FI" sz="9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  <a:hlinkClick r:id="rId4"/>
              </a:rPr>
              <a:t>EiKaupallinen</a:t>
            </a:r>
            <a:r>
              <a:rPr lang="fi-FI" sz="9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  <a:hlinkClick r:id="rId4"/>
              </a:rPr>
              <a:t> 4.0 Kansainvälinen -lisenssillä</a:t>
            </a:r>
            <a:r>
              <a:rPr lang="fi-FI" sz="9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6582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8313" y="1417636"/>
            <a:ext cx="8207375" cy="2952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600200" cy="1516063"/>
          </a:xfrm>
          <a:prstGeom prst="rect">
            <a:avLst/>
          </a:prstGeom>
        </p:spPr>
      </p:pic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3793" y="5244959"/>
            <a:ext cx="670557" cy="23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247290" y="5304814"/>
            <a:ext cx="6696744" cy="134938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defRPr/>
            </a:pPr>
            <a:r>
              <a:rPr lang="en-US" sz="900" dirty="0"/>
              <a:t>Jos </a:t>
            </a:r>
            <a:r>
              <a:rPr lang="en-US" sz="900" dirty="0" err="1"/>
              <a:t>ei</a:t>
            </a:r>
            <a:r>
              <a:rPr lang="en-US" sz="900" dirty="0"/>
              <a:t> </a:t>
            </a:r>
            <a:r>
              <a:rPr lang="en-US" sz="900" dirty="0" err="1"/>
              <a:t>toisin</a:t>
            </a:r>
            <a:r>
              <a:rPr lang="en-US" sz="900" dirty="0"/>
              <a:t> </a:t>
            </a:r>
            <a:r>
              <a:rPr lang="en-US" sz="900" dirty="0" err="1"/>
              <a:t>ilmoiteta</a:t>
            </a:r>
            <a:r>
              <a:rPr lang="en-US" sz="900" dirty="0"/>
              <a:t>, t</a:t>
            </a:r>
            <a:r>
              <a:rPr lang="fi-FI" sz="900" dirty="0" err="1"/>
              <a:t>ämä</a:t>
            </a:r>
            <a:r>
              <a:rPr lang="fi-FI" sz="900" dirty="0"/>
              <a:t> teos on lisensoitu </a:t>
            </a:r>
            <a:r>
              <a:rPr lang="fi-FI" sz="900" dirty="0">
                <a:hlinkClick r:id="rId4"/>
              </a:rPr>
              <a:t>Creative </a:t>
            </a:r>
            <a:r>
              <a:rPr lang="fi-FI" sz="900" dirty="0" err="1">
                <a:hlinkClick r:id="rId4"/>
              </a:rPr>
              <a:t>Commons</a:t>
            </a:r>
            <a:r>
              <a:rPr lang="fi-FI" sz="900" dirty="0">
                <a:hlinkClick r:id="rId4"/>
              </a:rPr>
              <a:t> Nimeä 4.0 Kansainvälinen -lisenssillä</a:t>
            </a:r>
            <a:r>
              <a:rPr lang="fi-FI" sz="900" dirty="0"/>
              <a:t>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114392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8313" y="1417636"/>
            <a:ext cx="8207375" cy="2952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600200" cy="151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61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with BG image 2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8313" y="1417636"/>
            <a:ext cx="8207375" cy="2952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600200" cy="1516063"/>
          </a:xfrm>
          <a:prstGeom prst="rect">
            <a:avLst/>
          </a:prstGeom>
        </p:spPr>
      </p:pic>
      <p:pic>
        <p:nvPicPr>
          <p:cNvPr id="13" name="Picture 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3793" y="5244959"/>
            <a:ext cx="670557" cy="23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7"/>
          <p:cNvSpPr txBox="1">
            <a:spLocks/>
          </p:cNvSpPr>
          <p:nvPr userDrawn="1"/>
        </p:nvSpPr>
        <p:spPr>
          <a:xfrm>
            <a:off x="1247290" y="5304814"/>
            <a:ext cx="6696744" cy="134938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defRPr/>
            </a:pPr>
            <a:r>
              <a:rPr lang="en-US" sz="900" dirty="0"/>
              <a:t>Jos </a:t>
            </a:r>
            <a:r>
              <a:rPr lang="en-US" sz="900" dirty="0" err="1"/>
              <a:t>ei</a:t>
            </a:r>
            <a:r>
              <a:rPr lang="en-US" sz="900" dirty="0"/>
              <a:t> </a:t>
            </a:r>
            <a:r>
              <a:rPr lang="en-US" sz="900" dirty="0" err="1"/>
              <a:t>toisin</a:t>
            </a:r>
            <a:r>
              <a:rPr lang="en-US" sz="900" dirty="0"/>
              <a:t> </a:t>
            </a:r>
            <a:r>
              <a:rPr lang="en-US" sz="900" dirty="0" err="1"/>
              <a:t>ilmoiteta</a:t>
            </a:r>
            <a:r>
              <a:rPr lang="en-US" sz="900" dirty="0"/>
              <a:t>, t</a:t>
            </a:r>
            <a:r>
              <a:rPr lang="fi-FI" sz="900" b="0" i="0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ämä</a:t>
            </a:r>
            <a:r>
              <a:rPr lang="fi-FI" sz="9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teos on lisensoitu </a:t>
            </a:r>
            <a:r>
              <a:rPr lang="fi-FI" sz="9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  <a:hlinkClick r:id="rId4"/>
              </a:rPr>
              <a:t>Creative </a:t>
            </a:r>
            <a:r>
              <a:rPr lang="fi-FI" sz="9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  <a:hlinkClick r:id="rId4"/>
              </a:rPr>
              <a:t>Commons</a:t>
            </a:r>
            <a:r>
              <a:rPr lang="fi-FI" sz="9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  <a:hlinkClick r:id="rId4"/>
              </a:rPr>
              <a:t> Nimeä-</a:t>
            </a:r>
            <a:r>
              <a:rPr lang="fi-FI" sz="9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  <a:hlinkClick r:id="rId4"/>
              </a:rPr>
              <a:t>EiKaupallinen</a:t>
            </a:r>
            <a:r>
              <a:rPr lang="fi-FI" sz="9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  <a:hlinkClick r:id="rId4"/>
              </a:rPr>
              <a:t> 4.0 Kansainvälinen -lisenssillä</a:t>
            </a:r>
            <a:r>
              <a:rPr lang="fi-FI" sz="9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49280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ith BG image 2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8313" y="1417636"/>
            <a:ext cx="8207375" cy="2952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600200" cy="1516063"/>
          </a:xfrm>
          <a:prstGeom prst="rect">
            <a:avLst/>
          </a:prstGeom>
        </p:spPr>
      </p:pic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3793" y="5244959"/>
            <a:ext cx="670557" cy="23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247290" y="5304814"/>
            <a:ext cx="6696744" cy="134938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defRPr/>
            </a:pPr>
            <a:r>
              <a:rPr lang="en-US" sz="900" dirty="0"/>
              <a:t>Jos </a:t>
            </a:r>
            <a:r>
              <a:rPr lang="en-US" sz="900" dirty="0" err="1"/>
              <a:t>ei</a:t>
            </a:r>
            <a:r>
              <a:rPr lang="en-US" sz="900" dirty="0"/>
              <a:t> </a:t>
            </a:r>
            <a:r>
              <a:rPr lang="en-US" sz="900" dirty="0" err="1"/>
              <a:t>toisin</a:t>
            </a:r>
            <a:r>
              <a:rPr lang="en-US" sz="900" dirty="0"/>
              <a:t> </a:t>
            </a:r>
            <a:r>
              <a:rPr lang="en-US" sz="900" dirty="0" err="1"/>
              <a:t>ilmoiteta</a:t>
            </a:r>
            <a:r>
              <a:rPr lang="en-US" sz="900" dirty="0"/>
              <a:t>, t</a:t>
            </a:r>
            <a:r>
              <a:rPr lang="fi-FI" sz="900" dirty="0" err="1"/>
              <a:t>ämä</a:t>
            </a:r>
            <a:r>
              <a:rPr lang="fi-FI" sz="900" dirty="0"/>
              <a:t> teos on lisensoitu </a:t>
            </a:r>
            <a:r>
              <a:rPr lang="fi-FI" sz="900" dirty="0">
                <a:hlinkClick r:id="rId4"/>
              </a:rPr>
              <a:t>Creative </a:t>
            </a:r>
            <a:r>
              <a:rPr lang="fi-FI" sz="900" dirty="0" err="1">
                <a:hlinkClick r:id="rId4"/>
              </a:rPr>
              <a:t>Commons</a:t>
            </a:r>
            <a:r>
              <a:rPr lang="fi-FI" sz="900" dirty="0">
                <a:hlinkClick r:id="rId4"/>
              </a:rPr>
              <a:t> Nimeä 4.0 Kansainvälinen -lisenssillä</a:t>
            </a:r>
            <a:r>
              <a:rPr lang="fi-FI" sz="900" dirty="0"/>
              <a:t>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83117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 2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8313" y="1417636"/>
            <a:ext cx="8207375" cy="2952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600200" cy="151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2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 3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8313" y="1417636"/>
            <a:ext cx="8207375" cy="2952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600200" cy="1516063"/>
          </a:xfrm>
          <a:prstGeom prst="rect">
            <a:avLst/>
          </a:prstGeom>
        </p:spPr>
      </p:pic>
      <p:pic>
        <p:nvPicPr>
          <p:cNvPr id="13" name="Picture 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3793" y="5244959"/>
            <a:ext cx="670557" cy="23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7"/>
          <p:cNvSpPr txBox="1">
            <a:spLocks/>
          </p:cNvSpPr>
          <p:nvPr userDrawn="1"/>
        </p:nvSpPr>
        <p:spPr>
          <a:xfrm>
            <a:off x="1247290" y="5304814"/>
            <a:ext cx="6696744" cy="134938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defRPr/>
            </a:pPr>
            <a:r>
              <a:rPr lang="en-US" sz="900" dirty="0"/>
              <a:t>Jos </a:t>
            </a:r>
            <a:r>
              <a:rPr lang="en-US" sz="900" dirty="0" err="1"/>
              <a:t>ei</a:t>
            </a:r>
            <a:r>
              <a:rPr lang="en-US" sz="900" dirty="0"/>
              <a:t> </a:t>
            </a:r>
            <a:r>
              <a:rPr lang="en-US" sz="900" dirty="0" err="1"/>
              <a:t>toisin</a:t>
            </a:r>
            <a:r>
              <a:rPr lang="en-US" sz="900" dirty="0"/>
              <a:t> </a:t>
            </a:r>
            <a:r>
              <a:rPr lang="en-US" sz="900" dirty="0" err="1"/>
              <a:t>ilmoiteta</a:t>
            </a:r>
            <a:r>
              <a:rPr lang="en-US" sz="900" dirty="0"/>
              <a:t>, t</a:t>
            </a:r>
            <a:r>
              <a:rPr lang="fi-FI" sz="900" b="0" i="0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ämä</a:t>
            </a:r>
            <a:r>
              <a:rPr lang="fi-FI" sz="9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teos on lisensoitu </a:t>
            </a:r>
            <a:r>
              <a:rPr lang="fi-FI" sz="9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  <a:hlinkClick r:id="rId4"/>
              </a:rPr>
              <a:t>Creative </a:t>
            </a:r>
            <a:r>
              <a:rPr lang="fi-FI" sz="9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  <a:hlinkClick r:id="rId4"/>
              </a:rPr>
              <a:t>Commons</a:t>
            </a:r>
            <a:r>
              <a:rPr lang="fi-FI" sz="9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  <a:hlinkClick r:id="rId4"/>
              </a:rPr>
              <a:t> Nimeä-</a:t>
            </a:r>
            <a:r>
              <a:rPr lang="fi-FI" sz="9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  <a:hlinkClick r:id="rId4"/>
              </a:rPr>
              <a:t>EiKaupallinen</a:t>
            </a:r>
            <a:r>
              <a:rPr lang="fi-FI" sz="9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  <a:hlinkClick r:id="rId4"/>
              </a:rPr>
              <a:t> 4.0 Kansainvälinen -lisenssillä</a:t>
            </a:r>
            <a:r>
              <a:rPr lang="fi-FI" sz="9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95305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ith BG image 3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8313" y="1417636"/>
            <a:ext cx="8207375" cy="2952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600200" cy="1516063"/>
          </a:xfrm>
          <a:prstGeom prst="rect">
            <a:avLst/>
          </a:prstGeom>
        </p:spPr>
      </p:pic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3793" y="5244959"/>
            <a:ext cx="670557" cy="23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247290" y="5304814"/>
            <a:ext cx="6696744" cy="134938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defRPr/>
            </a:pPr>
            <a:r>
              <a:rPr lang="en-US" sz="900" dirty="0"/>
              <a:t>Jos </a:t>
            </a:r>
            <a:r>
              <a:rPr lang="en-US" sz="900" dirty="0" err="1"/>
              <a:t>ei</a:t>
            </a:r>
            <a:r>
              <a:rPr lang="en-US" sz="900" dirty="0"/>
              <a:t> </a:t>
            </a:r>
            <a:r>
              <a:rPr lang="en-US" sz="900" dirty="0" err="1"/>
              <a:t>toisin</a:t>
            </a:r>
            <a:r>
              <a:rPr lang="en-US" sz="900" dirty="0"/>
              <a:t> </a:t>
            </a:r>
            <a:r>
              <a:rPr lang="en-US" sz="900" dirty="0" err="1"/>
              <a:t>ilmoiteta</a:t>
            </a:r>
            <a:r>
              <a:rPr lang="en-US" sz="900" dirty="0"/>
              <a:t>, t</a:t>
            </a:r>
            <a:r>
              <a:rPr lang="fi-FI" sz="900" dirty="0" err="1"/>
              <a:t>ämä</a:t>
            </a:r>
            <a:r>
              <a:rPr lang="fi-FI" sz="900" dirty="0"/>
              <a:t> teos on lisensoitu </a:t>
            </a:r>
            <a:r>
              <a:rPr lang="fi-FI" sz="900" dirty="0">
                <a:hlinkClick r:id="rId4"/>
              </a:rPr>
              <a:t>Creative </a:t>
            </a:r>
            <a:r>
              <a:rPr lang="fi-FI" sz="900" dirty="0" err="1">
                <a:hlinkClick r:id="rId4"/>
              </a:rPr>
              <a:t>Commons</a:t>
            </a:r>
            <a:r>
              <a:rPr lang="fi-FI" sz="900" dirty="0">
                <a:hlinkClick r:id="rId4"/>
              </a:rPr>
              <a:t> Nimeä 4.0 Kansainvälinen -lisenssillä</a:t>
            </a:r>
            <a:r>
              <a:rPr lang="fi-FI" sz="900" dirty="0"/>
              <a:t>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79443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with BG image 3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8313" y="1417636"/>
            <a:ext cx="8207375" cy="2952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600200" cy="151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043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8312" y="1418400"/>
            <a:ext cx="8208000" cy="2952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rgbClr val="005EB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388448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619403" cy="151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7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Blue">
    <p:bg>
      <p:bgPr>
        <a:solidFill>
          <a:srgbClr val="005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68313" y="1417340"/>
            <a:ext cx="8207375" cy="2952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600200" cy="1516063"/>
          </a:xfrm>
          <a:prstGeom prst="rect">
            <a:avLst/>
          </a:prstGeom>
        </p:spPr>
      </p:pic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3793" y="5244959"/>
            <a:ext cx="670557" cy="23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7"/>
          <p:cNvSpPr txBox="1">
            <a:spLocks/>
          </p:cNvSpPr>
          <p:nvPr userDrawn="1"/>
        </p:nvSpPr>
        <p:spPr>
          <a:xfrm>
            <a:off x="1247290" y="5304814"/>
            <a:ext cx="6696744" cy="134938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defRPr/>
            </a:pPr>
            <a:r>
              <a:rPr lang="en-US" sz="900" dirty="0"/>
              <a:t>Jos </a:t>
            </a:r>
            <a:r>
              <a:rPr lang="en-US" sz="900" dirty="0" err="1"/>
              <a:t>ei</a:t>
            </a:r>
            <a:r>
              <a:rPr lang="en-US" sz="900" dirty="0"/>
              <a:t> </a:t>
            </a:r>
            <a:r>
              <a:rPr lang="en-US" sz="900" dirty="0" err="1"/>
              <a:t>toisin</a:t>
            </a:r>
            <a:r>
              <a:rPr lang="en-US" sz="900" dirty="0"/>
              <a:t> </a:t>
            </a:r>
            <a:r>
              <a:rPr lang="en-US" sz="900" dirty="0" err="1"/>
              <a:t>ilmoiteta</a:t>
            </a:r>
            <a:r>
              <a:rPr lang="en-US" sz="900" dirty="0"/>
              <a:t>, t</a:t>
            </a:r>
            <a:r>
              <a:rPr lang="fi-FI" sz="900" dirty="0" err="1"/>
              <a:t>ämä</a:t>
            </a:r>
            <a:r>
              <a:rPr lang="fi-FI" sz="900" dirty="0"/>
              <a:t> teos on lisensoitu </a:t>
            </a:r>
            <a:r>
              <a:rPr lang="fi-FI" sz="900" dirty="0">
                <a:hlinkClick r:id="rId4"/>
              </a:rPr>
              <a:t>Creative </a:t>
            </a:r>
            <a:r>
              <a:rPr lang="fi-FI" sz="900" dirty="0" err="1">
                <a:hlinkClick r:id="rId4"/>
              </a:rPr>
              <a:t>Commons</a:t>
            </a:r>
            <a:r>
              <a:rPr lang="fi-FI" sz="900" dirty="0">
                <a:hlinkClick r:id="rId4"/>
              </a:rPr>
              <a:t> Nimeä 4.0 Kansainvälinen -lisenssillä</a:t>
            </a:r>
            <a:r>
              <a:rPr lang="fi-FI" sz="900" dirty="0"/>
              <a:t>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859403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68312" y="1418400"/>
            <a:ext cx="8208000" cy="2952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rgbClr val="EF33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379423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619403" cy="151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649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68312" y="1418400"/>
            <a:ext cx="8208000" cy="2952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rgbClr val="FFCD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388448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619403" cy="151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461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8313" y="1657740"/>
            <a:ext cx="3319477" cy="26940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rgbClr val="005EB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468313" y="4531740"/>
            <a:ext cx="3319477" cy="486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50000"/>
            <a:ext cx="4629692" cy="5415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Click icon to add picture</a:t>
            </a:r>
            <a:endParaRPr lang="fi-FI" noProof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619403" cy="151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45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50000"/>
            <a:ext cx="4629692" cy="5415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Click icon to add picture</a:t>
            </a:r>
            <a:endParaRPr lang="fi-FI" noProof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68313" y="1657740"/>
            <a:ext cx="3319477" cy="26940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rgbClr val="EF33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313" y="4531740"/>
            <a:ext cx="3319477" cy="486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619403" cy="151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458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50000"/>
            <a:ext cx="4629692" cy="5415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Click icon to add picture</a:t>
            </a:r>
            <a:endParaRPr lang="fi-FI" noProof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68313" y="1633364"/>
            <a:ext cx="3319477" cy="26940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rgbClr val="FFCD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68313" y="4507364"/>
            <a:ext cx="3319477" cy="486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619403" cy="151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627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rgbClr val="005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8313" y="1593555"/>
            <a:ext cx="8207375" cy="219666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58" y="4729708"/>
            <a:ext cx="2039167" cy="957600"/>
          </a:xfrm>
          <a:prstGeom prst="rect">
            <a:avLst/>
          </a:prstGeom>
        </p:spPr>
      </p:pic>
      <p:cxnSp>
        <p:nvCxnSpPr>
          <p:cNvPr id="7" name="Straight Connector 4"/>
          <p:cNvCxnSpPr/>
          <p:nvPr userDrawn="1"/>
        </p:nvCxnSpPr>
        <p:spPr>
          <a:xfrm>
            <a:off x="468313" y="4873625"/>
            <a:ext cx="820737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875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rgbClr val="EF33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68313" y="1593555"/>
            <a:ext cx="8207375" cy="219666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91" y="4732371"/>
            <a:ext cx="1979878" cy="957600"/>
          </a:xfrm>
          <a:prstGeom prst="rect">
            <a:avLst/>
          </a:prstGeom>
        </p:spPr>
      </p:pic>
      <p:cxnSp>
        <p:nvCxnSpPr>
          <p:cNvPr id="8" name="Straight Connector 4"/>
          <p:cNvCxnSpPr/>
          <p:nvPr userDrawn="1"/>
        </p:nvCxnSpPr>
        <p:spPr>
          <a:xfrm>
            <a:off x="468313" y="4873625"/>
            <a:ext cx="820737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1483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Yellow">
    <p:bg>
      <p:bgPr>
        <a:solidFill>
          <a:srgbClr val="FFC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35" y="4730907"/>
            <a:ext cx="2071506" cy="9576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68313" y="1593555"/>
            <a:ext cx="8207375" cy="219666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4"/>
          <p:cNvCxnSpPr/>
          <p:nvPr userDrawn="1"/>
        </p:nvCxnSpPr>
        <p:spPr>
          <a:xfrm>
            <a:off x="468313" y="4873625"/>
            <a:ext cx="820737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3162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265113"/>
            <a:ext cx="8207375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273324"/>
            <a:ext cx="8207374" cy="33243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68F6D-8348-4D45-8DA8-FD9DC128913F}" type="datetime1">
              <a:rPr lang="fi-FI" smtClean="0"/>
              <a:t>2.9.2022</a:t>
            </a:fld>
            <a:endParaRPr lang="fi-FI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889" y="4726800"/>
            <a:ext cx="1975104" cy="95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rgbClr val="005EB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082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68313" y="265113"/>
            <a:ext cx="8207375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261611"/>
            <a:ext cx="8207374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4F5D4-B9BE-44F8-96C7-1C557ABCEE05}" type="datetime1">
              <a:rPr lang="fi-FI" smtClean="0"/>
              <a:t>2.9.2022</a:t>
            </a:fld>
            <a:endParaRPr lang="fi-FI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42AF8-94BF-6340-B60E-A8C5E9F87F0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pic>
        <p:nvPicPr>
          <p:cNvPr id="9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590" y="4726800"/>
            <a:ext cx="1975104" cy="95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rgbClr val="EF33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81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Blue">
    <p:bg>
      <p:bgPr>
        <a:solidFill>
          <a:srgbClr val="005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68313" y="1417340"/>
            <a:ext cx="8207375" cy="2952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600200" cy="151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971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000" y="4726800"/>
            <a:ext cx="1975104" cy="95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8313" y="265113"/>
            <a:ext cx="8207375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261611"/>
            <a:ext cx="8207374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AC3E7-FF06-4D99-B9A7-10BD4542BFB8}" type="datetime1">
              <a:rPr lang="fi-FI" smtClean="0"/>
              <a:t>2.9.2022</a:t>
            </a:fld>
            <a:endParaRPr lang="fi-FI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4BE77-5FCA-3844-8BD6-7ECE8B5BEE8D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0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rgbClr val="FFCD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1429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63308" y="265113"/>
            <a:ext cx="8212380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3308" y="1261611"/>
            <a:ext cx="3988079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4687609" y="1261611"/>
            <a:ext cx="3988079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33CCD-9C0F-4F50-B300-ED98B7FFFC45}" type="datetime1">
              <a:rPr lang="fi-FI" smtClean="0"/>
              <a:t>2.9.2022</a:t>
            </a:fld>
            <a:endParaRPr lang="fi-FI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A8AE-7274-0C4A-AB42-92022833E6E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pic>
        <p:nvPicPr>
          <p:cNvPr id="1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889" y="4726800"/>
            <a:ext cx="1975104" cy="95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rgbClr val="005EB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0820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68313" y="265113"/>
            <a:ext cx="8207375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468313" y="1261611"/>
            <a:ext cx="3988079" cy="33366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8"/>
          </p:nvPr>
        </p:nvSpPr>
        <p:spPr>
          <a:xfrm>
            <a:off x="4687609" y="1261049"/>
            <a:ext cx="3988079" cy="33366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14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ECC5E-FBF9-4BBA-8E4E-908F083515A2}" type="datetime1">
              <a:rPr lang="fi-FI" smtClean="0"/>
              <a:t>2.9.2022</a:t>
            </a:fld>
            <a:endParaRPr lang="fi-FI"/>
          </a:p>
        </p:txBody>
      </p:sp>
      <p:sp>
        <p:nvSpPr>
          <p:cNvPr id="8" name="Footer Placeholder 1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Slide Number Placeholder 1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5180D-9F57-224F-AD9B-D6C47196F0CD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590" y="4726800"/>
            <a:ext cx="1975104" cy="95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rgbClr val="EF33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7522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68313" y="265113"/>
            <a:ext cx="8207375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313" y="1261611"/>
            <a:ext cx="3988079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52BF5-BF61-4F2B-B633-26CA257B268F}" type="datetime1">
              <a:rPr lang="fi-FI" smtClean="0"/>
              <a:t>2.9.2022</a:t>
            </a:fld>
            <a:endParaRPr lang="fi-FI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Slide Number Placeholder 1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5D404-ADF5-A94E-82B6-70B84D261D76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pic>
        <p:nvPicPr>
          <p:cNvPr id="1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4726800"/>
            <a:ext cx="1975104" cy="95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rgbClr val="FFCD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0"/>
          <p:cNvSpPr>
            <a:spLocks noGrp="1"/>
          </p:cNvSpPr>
          <p:nvPr>
            <p:ph sz="quarter" idx="18"/>
          </p:nvPr>
        </p:nvSpPr>
        <p:spPr>
          <a:xfrm>
            <a:off x="4687609" y="1261611"/>
            <a:ext cx="3988079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4197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bg>
      <p:bgPr>
        <a:solidFill>
          <a:srgbClr val="EF33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8313" y="1417340"/>
            <a:ext cx="8207375" cy="2952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600200" cy="1516063"/>
          </a:xfrm>
          <a:prstGeom prst="rect">
            <a:avLst/>
          </a:prstGeom>
        </p:spPr>
      </p:pic>
      <p:pic>
        <p:nvPicPr>
          <p:cNvPr id="13" name="Picture 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3793" y="5244959"/>
            <a:ext cx="670557" cy="23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7"/>
          <p:cNvSpPr txBox="1">
            <a:spLocks/>
          </p:cNvSpPr>
          <p:nvPr userDrawn="1"/>
        </p:nvSpPr>
        <p:spPr>
          <a:xfrm>
            <a:off x="1247290" y="5304814"/>
            <a:ext cx="6696744" cy="134938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defRPr/>
            </a:pPr>
            <a:r>
              <a:rPr lang="en-US" sz="900" dirty="0"/>
              <a:t>Jos </a:t>
            </a:r>
            <a:r>
              <a:rPr lang="en-US" sz="900" dirty="0" err="1"/>
              <a:t>ei</a:t>
            </a:r>
            <a:r>
              <a:rPr lang="en-US" sz="900" dirty="0"/>
              <a:t> </a:t>
            </a:r>
            <a:r>
              <a:rPr lang="en-US" sz="900" dirty="0" err="1"/>
              <a:t>toisin</a:t>
            </a:r>
            <a:r>
              <a:rPr lang="en-US" sz="900" dirty="0"/>
              <a:t> </a:t>
            </a:r>
            <a:r>
              <a:rPr lang="en-US" sz="900" dirty="0" err="1"/>
              <a:t>ilmoiteta</a:t>
            </a:r>
            <a:r>
              <a:rPr lang="en-US" sz="900" dirty="0"/>
              <a:t>, t</a:t>
            </a:r>
            <a:r>
              <a:rPr lang="fi-FI" sz="900" b="0" i="0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ämä</a:t>
            </a:r>
            <a:r>
              <a:rPr lang="fi-FI" sz="9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teos on lisensoitu </a:t>
            </a:r>
            <a:r>
              <a:rPr lang="fi-FI" sz="9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  <a:hlinkClick r:id="rId4"/>
              </a:rPr>
              <a:t>Creative </a:t>
            </a:r>
            <a:r>
              <a:rPr lang="fi-FI" sz="9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  <a:hlinkClick r:id="rId4"/>
              </a:rPr>
              <a:t>Commons</a:t>
            </a:r>
            <a:r>
              <a:rPr lang="fi-FI" sz="9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  <a:hlinkClick r:id="rId4"/>
              </a:rPr>
              <a:t> Nimeä-</a:t>
            </a:r>
            <a:r>
              <a:rPr lang="fi-FI" sz="9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  <a:hlinkClick r:id="rId4"/>
              </a:rPr>
              <a:t>EiKaupallinen</a:t>
            </a:r>
            <a:r>
              <a:rPr lang="fi-FI" sz="9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  <a:hlinkClick r:id="rId4"/>
              </a:rPr>
              <a:t> 4.0 Kansainvälinen -lisenssillä</a:t>
            </a:r>
            <a:r>
              <a:rPr lang="fi-FI" sz="9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1939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Red">
    <p:bg>
      <p:bgPr>
        <a:solidFill>
          <a:srgbClr val="EF33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8313" y="1417340"/>
            <a:ext cx="8207375" cy="2952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600200" cy="1516063"/>
          </a:xfrm>
          <a:prstGeom prst="rect">
            <a:avLst/>
          </a:prstGeom>
        </p:spPr>
      </p:pic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3793" y="5244959"/>
            <a:ext cx="670557" cy="23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247290" y="5304814"/>
            <a:ext cx="6696744" cy="134938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defRPr/>
            </a:pPr>
            <a:r>
              <a:rPr lang="en-US" sz="900" dirty="0"/>
              <a:t>Jos </a:t>
            </a:r>
            <a:r>
              <a:rPr lang="en-US" sz="900" dirty="0" err="1"/>
              <a:t>ei</a:t>
            </a:r>
            <a:r>
              <a:rPr lang="en-US" sz="900" dirty="0"/>
              <a:t> </a:t>
            </a:r>
            <a:r>
              <a:rPr lang="en-US" sz="900" dirty="0" err="1"/>
              <a:t>toisin</a:t>
            </a:r>
            <a:r>
              <a:rPr lang="en-US" sz="900" dirty="0"/>
              <a:t> </a:t>
            </a:r>
            <a:r>
              <a:rPr lang="en-US" sz="900" dirty="0" err="1"/>
              <a:t>ilmoiteta</a:t>
            </a:r>
            <a:r>
              <a:rPr lang="en-US" sz="900" dirty="0"/>
              <a:t>, t</a:t>
            </a:r>
            <a:r>
              <a:rPr lang="fi-FI" sz="900" dirty="0" err="1"/>
              <a:t>ämä</a:t>
            </a:r>
            <a:r>
              <a:rPr lang="fi-FI" sz="900" dirty="0"/>
              <a:t> teos on lisensoitu </a:t>
            </a:r>
            <a:r>
              <a:rPr lang="fi-FI" sz="900" dirty="0">
                <a:hlinkClick r:id="rId4"/>
              </a:rPr>
              <a:t>Creative </a:t>
            </a:r>
            <a:r>
              <a:rPr lang="fi-FI" sz="900" dirty="0" err="1">
                <a:hlinkClick r:id="rId4"/>
              </a:rPr>
              <a:t>Commons</a:t>
            </a:r>
            <a:r>
              <a:rPr lang="fi-FI" sz="900" dirty="0">
                <a:hlinkClick r:id="rId4"/>
              </a:rPr>
              <a:t> Nimeä 4.0 Kansainvälinen lisenssillä</a:t>
            </a:r>
            <a:r>
              <a:rPr lang="fi-FI" sz="900" dirty="0"/>
              <a:t>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1957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Red">
    <p:bg>
      <p:bgPr>
        <a:solidFill>
          <a:srgbClr val="EF33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8313" y="1417340"/>
            <a:ext cx="8207375" cy="2952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600200" cy="151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9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Yellow">
    <p:bg>
      <p:bgPr>
        <a:solidFill>
          <a:srgbClr val="FFC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8313" y="1417340"/>
            <a:ext cx="8207375" cy="2952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600200" cy="1516063"/>
          </a:xfrm>
          <a:prstGeom prst="rect">
            <a:avLst/>
          </a:prstGeom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3793" y="5244959"/>
            <a:ext cx="670557" cy="23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7"/>
          <p:cNvSpPr txBox="1">
            <a:spLocks/>
          </p:cNvSpPr>
          <p:nvPr userDrawn="1"/>
        </p:nvSpPr>
        <p:spPr>
          <a:xfrm>
            <a:off x="1247290" y="5304814"/>
            <a:ext cx="6696744" cy="134938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defRPr/>
            </a:pPr>
            <a:r>
              <a:rPr lang="en-US" sz="900" dirty="0"/>
              <a:t>Jos </a:t>
            </a:r>
            <a:r>
              <a:rPr lang="en-US" sz="900" dirty="0" err="1"/>
              <a:t>ei</a:t>
            </a:r>
            <a:r>
              <a:rPr lang="en-US" sz="900" dirty="0"/>
              <a:t> </a:t>
            </a:r>
            <a:r>
              <a:rPr lang="en-US" sz="900" dirty="0" err="1"/>
              <a:t>toisin</a:t>
            </a:r>
            <a:r>
              <a:rPr lang="en-US" sz="900" dirty="0"/>
              <a:t> </a:t>
            </a:r>
            <a:r>
              <a:rPr lang="en-US" sz="900" dirty="0" err="1"/>
              <a:t>ilmoiteta</a:t>
            </a:r>
            <a:r>
              <a:rPr lang="en-US" sz="900" dirty="0"/>
              <a:t>, t</a:t>
            </a:r>
            <a:r>
              <a:rPr lang="fi-FI" sz="900" b="0" i="0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ämä</a:t>
            </a:r>
            <a:r>
              <a:rPr lang="fi-FI" sz="9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teos on lisensoitu </a:t>
            </a:r>
            <a:r>
              <a:rPr lang="fi-FI" sz="9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  <a:hlinkClick r:id="rId4"/>
              </a:rPr>
              <a:t>Creative </a:t>
            </a:r>
            <a:r>
              <a:rPr lang="fi-FI" sz="9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  <a:hlinkClick r:id="rId4"/>
              </a:rPr>
              <a:t>Commons</a:t>
            </a:r>
            <a:r>
              <a:rPr lang="fi-FI" sz="9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  <a:hlinkClick r:id="rId4"/>
              </a:rPr>
              <a:t> Nimeä-</a:t>
            </a:r>
            <a:r>
              <a:rPr lang="fi-FI" sz="9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  <a:hlinkClick r:id="rId4"/>
              </a:rPr>
              <a:t>EiKaupallinen</a:t>
            </a:r>
            <a:r>
              <a:rPr lang="fi-FI" sz="9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  <a:hlinkClick r:id="rId4"/>
              </a:rPr>
              <a:t> 4.0 Kansainvälinen -lisenssillä</a:t>
            </a:r>
            <a:r>
              <a:rPr lang="fi-FI" sz="9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17904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Yellow">
    <p:bg>
      <p:bgPr>
        <a:solidFill>
          <a:srgbClr val="FFC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8313" y="1417340"/>
            <a:ext cx="8207375" cy="2952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600200" cy="1516063"/>
          </a:xfrm>
          <a:prstGeom prst="rect">
            <a:avLst/>
          </a:prstGeom>
        </p:spPr>
      </p:pic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3793" y="5244959"/>
            <a:ext cx="670557" cy="23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7"/>
          <p:cNvSpPr txBox="1">
            <a:spLocks/>
          </p:cNvSpPr>
          <p:nvPr userDrawn="1"/>
        </p:nvSpPr>
        <p:spPr>
          <a:xfrm>
            <a:off x="1247290" y="5304814"/>
            <a:ext cx="6696744" cy="134938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defRPr/>
            </a:pPr>
            <a:r>
              <a:rPr lang="en-US" sz="900" dirty="0"/>
              <a:t>Jos </a:t>
            </a:r>
            <a:r>
              <a:rPr lang="en-US" sz="900" dirty="0" err="1"/>
              <a:t>ei</a:t>
            </a:r>
            <a:r>
              <a:rPr lang="en-US" sz="900" dirty="0"/>
              <a:t> </a:t>
            </a:r>
            <a:r>
              <a:rPr lang="en-US" sz="900" dirty="0" err="1"/>
              <a:t>toisin</a:t>
            </a:r>
            <a:r>
              <a:rPr lang="en-US" sz="900" dirty="0"/>
              <a:t> </a:t>
            </a:r>
            <a:r>
              <a:rPr lang="en-US" sz="900" dirty="0" err="1"/>
              <a:t>ilmoiteta</a:t>
            </a:r>
            <a:r>
              <a:rPr lang="en-US" sz="900" dirty="0"/>
              <a:t>, t</a:t>
            </a:r>
            <a:r>
              <a:rPr lang="fi-FI" sz="900" dirty="0" err="1"/>
              <a:t>ämä</a:t>
            </a:r>
            <a:r>
              <a:rPr lang="fi-FI" sz="900" dirty="0"/>
              <a:t> teos on lisensoitu </a:t>
            </a:r>
            <a:r>
              <a:rPr lang="fi-FI" sz="900" dirty="0">
                <a:hlinkClick r:id="rId4"/>
              </a:rPr>
              <a:t>Creative </a:t>
            </a:r>
            <a:r>
              <a:rPr lang="fi-FI" sz="900" dirty="0" err="1">
                <a:hlinkClick r:id="rId4"/>
              </a:rPr>
              <a:t>Commons</a:t>
            </a:r>
            <a:r>
              <a:rPr lang="fi-FI" sz="900" dirty="0">
                <a:hlinkClick r:id="rId4"/>
              </a:rPr>
              <a:t> Nimeä 4.0 Kansainvälinen -lisenssillä</a:t>
            </a:r>
            <a:r>
              <a:rPr lang="fi-FI" sz="900" dirty="0"/>
              <a:t>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7796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">
    <p:bg>
      <p:bgPr>
        <a:solidFill>
          <a:srgbClr val="FFC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8313" y="1417340"/>
            <a:ext cx="8207375" cy="2952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600200" cy="151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1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vmlDrawing" Target="../drawings/vmlDrawing1.v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F0249B7-9ABD-004D-9F4D-B046E28B473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6"/>
            </p:custDataLst>
            <p:extLst>
              <p:ext uri="{D42A27DB-BD31-4B8C-83A1-F6EECF244321}">
                <p14:modId xmlns:p14="http://schemas.microsoft.com/office/powerpoint/2010/main" val="43496579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think-cell Slide" r:id="rId37" imgW="7772400" imgH="10058400" progId="TCLayout.ActiveDocument.1">
                  <p:embed/>
                </p:oleObj>
              </mc:Choice>
              <mc:Fallback>
                <p:oleObj name="think-cell Slide" r:id="rId37" imgW="7772400" imgH="1005840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F0249B7-9ABD-004D-9F4D-B046E28B47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56956" y="5017740"/>
            <a:ext cx="3619500" cy="13229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056956" y="5150032"/>
            <a:ext cx="3619500" cy="15478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BE25FDA-FC60-4CD1-8B31-9147F8CC3D25}" type="datetime1">
              <a:rPr lang="fi-FI" smtClean="0"/>
              <a:t>2.9.2022</a:t>
            </a:fld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5056956" y="5304814"/>
            <a:ext cx="3619500" cy="1349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7" r:id="rId1"/>
    <p:sldLayoutId id="2147484768" r:id="rId2"/>
    <p:sldLayoutId id="2147484774" r:id="rId3"/>
    <p:sldLayoutId id="2147484748" r:id="rId4"/>
    <p:sldLayoutId id="2147484769" r:id="rId5"/>
    <p:sldLayoutId id="2147484775" r:id="rId6"/>
    <p:sldLayoutId id="2147484776" r:id="rId7"/>
    <p:sldLayoutId id="2147484770" r:id="rId8"/>
    <p:sldLayoutId id="2147484749" r:id="rId9"/>
    <p:sldLayoutId id="2147484750" r:id="rId10"/>
    <p:sldLayoutId id="2147484771" r:id="rId11"/>
    <p:sldLayoutId id="2147484777" r:id="rId12"/>
    <p:sldLayoutId id="2147484778" r:id="rId13"/>
    <p:sldLayoutId id="2147484772" r:id="rId14"/>
    <p:sldLayoutId id="2147484751" r:id="rId15"/>
    <p:sldLayoutId id="2147484752" r:id="rId16"/>
    <p:sldLayoutId id="2147484773" r:id="rId17"/>
    <p:sldLayoutId id="2147484779" r:id="rId18"/>
    <p:sldLayoutId id="2147484753" r:id="rId19"/>
    <p:sldLayoutId id="2147484754" r:id="rId20"/>
    <p:sldLayoutId id="2147484755" r:id="rId21"/>
    <p:sldLayoutId id="2147484756" r:id="rId22"/>
    <p:sldLayoutId id="2147484757" r:id="rId23"/>
    <p:sldLayoutId id="2147484758" r:id="rId24"/>
    <p:sldLayoutId id="2147484759" r:id="rId25"/>
    <p:sldLayoutId id="2147484760" r:id="rId26"/>
    <p:sldLayoutId id="2147484761" r:id="rId27"/>
    <p:sldLayoutId id="2147484762" r:id="rId28"/>
    <p:sldLayoutId id="2147484763" r:id="rId29"/>
    <p:sldLayoutId id="2147484764" r:id="rId30"/>
    <p:sldLayoutId id="2147484765" r:id="rId31"/>
    <p:sldLayoutId id="2147484766" r:id="rId32"/>
    <p:sldLayoutId id="2147484767" r:id="rId33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19.emf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7285B35-B7EA-F841-9208-83851A47A5C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0797841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7285B35-B7EA-F841-9208-83851A47A5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D4059C6-CA62-F140-BDD3-5F8A31CEA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754" y="1291300"/>
            <a:ext cx="8207375" cy="1871880"/>
          </a:xfrm>
        </p:spPr>
        <p:txBody>
          <a:bodyPr vert="horz"/>
          <a:lstStyle/>
          <a:p>
            <a:r>
              <a:rPr lang="fi-FI" sz="4800" dirty="0"/>
              <a:t>Subjektiivisen hyvinvoinnin ja BKT:n kasvun välisestä korrelaatiosta (aihe-esittely)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E4BDE-1519-054E-AE0A-2112D9C6D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754" y="3289548"/>
            <a:ext cx="5495420" cy="660000"/>
          </a:xfrm>
        </p:spPr>
        <p:txBody>
          <a:bodyPr/>
          <a:lstStyle/>
          <a:p>
            <a:r>
              <a:rPr lang="fi-FI"/>
              <a:t>Johan Lindell</a:t>
            </a:r>
          </a:p>
          <a:p>
            <a:r>
              <a:rPr lang="fi-FI"/>
              <a:t>02.09.2022</a:t>
            </a:r>
          </a:p>
          <a:p>
            <a:endParaRPr lang="fi-FI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96A521B5-BF5A-994A-A291-781A63152F39}"/>
              </a:ext>
            </a:extLst>
          </p:cNvPr>
          <p:cNvSpPr txBox="1">
            <a:spLocks/>
          </p:cNvSpPr>
          <p:nvPr/>
        </p:nvSpPr>
        <p:spPr>
          <a:xfrm>
            <a:off x="439754" y="4423700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 defTabSz="457200" rtl="0" eaLnBrk="1" fontAlgn="base" hangingPunct="1"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sz="1600" i="1" kern="1200">
                <a:solidFill>
                  <a:schemeClr val="bg1"/>
                </a:solidFill>
                <a:latin typeface="Georgia"/>
                <a:ea typeface="ＭＳ Ｐゴシック" charset="0"/>
                <a:cs typeface="Georgia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ヒラギノ角ゴ Pro W3" charset="-128"/>
                <a:cs typeface="ヒラギノ角ゴ Pro W3" charset="-128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ヒラギノ角ゴ Pro W3" charset="-128"/>
                <a:cs typeface="ヒラギノ角ゴ Pro W3" charset="0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MS PGothic" pitchFamily="34" charset="-128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/>
              <a:t>Ohjaaja: Assoc. Prof. Pauliina Ilmonen</a:t>
            </a:r>
          </a:p>
          <a:p>
            <a:r>
              <a:rPr lang="fi-FI"/>
              <a:t>Valvoja: Assoc. Prof. Pauliina Ilmonen</a:t>
            </a:r>
          </a:p>
        </p:txBody>
      </p:sp>
    </p:spTree>
    <p:extLst>
      <p:ext uri="{BB962C8B-B14F-4D97-AF65-F5344CB8AC3E}">
        <p14:creationId xmlns:p14="http://schemas.microsoft.com/office/powerpoint/2010/main" val="96570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9DADCDDD-3D89-EE40-8A95-60160CB7466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910666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9DADCDDD-3D89-EE40-8A95-60160CB746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3741420-95AA-724F-BC89-B5D75EA533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fi-FI" dirty="0"/>
              <a:t>Tausta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CD54-F3CE-254D-9942-F8B70CFC29B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/>
              <a:t>BKT kasvua käytetään usein kansakunnan hyvinvoinnin indikaattorina</a:t>
            </a:r>
          </a:p>
          <a:p>
            <a:endParaRPr lang="fi-FI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/>
              <a:t>Nykyisessä kirjallisuudessa ei ole yksimielisyyttä hyvinvoinnin ja BKT kasvun korrelaatiosta</a:t>
            </a:r>
          </a:p>
          <a:p>
            <a:endParaRPr lang="fi-FI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/>
              <a:t>Esim. </a:t>
            </a:r>
            <a:r>
              <a:rPr lang="fi-FI" dirty="0" err="1"/>
              <a:t>Easterlin</a:t>
            </a:r>
            <a:r>
              <a:rPr lang="fi-FI" dirty="0"/>
              <a:t> Paradoksi ja siihen liittyvä kirjallisuus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0149B-4B4C-F246-9ABF-1D865287FF6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42C68F6D-8348-4D45-8DA8-FD9DC128913F}" type="datetime1">
              <a:rPr lang="fi-FI" smtClean="0"/>
              <a:t>2.9.2022</a:t>
            </a:fld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55E1C-5164-4649-BDE1-D85CBF46A90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1055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C11467D-3CEB-7340-A7AC-01A87141B16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872716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C11467D-3CEB-7340-A7AC-01A87141B1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943959E-C8D3-D540-8453-B886BF9A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fi-FI" dirty="0"/>
              <a:t>Tavoite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842D2-1F10-C043-BC9C-1DB4CC3A882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/>
              <a:t>Analysoida BKT:n ja subjektiivisen hyvinvoinnin korrelaatiota</a:t>
            </a:r>
          </a:p>
          <a:p>
            <a:endParaRPr lang="fi-FI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/>
              <a:t>Subjektiivisen hyvinvoinnin indikaattorina </a:t>
            </a:r>
            <a:r>
              <a:rPr lang="fi-FI" dirty="0" err="1"/>
              <a:t>affect</a:t>
            </a:r>
            <a:r>
              <a:rPr lang="fi-FI" dirty="0"/>
              <a:t> </a:t>
            </a:r>
            <a:r>
              <a:rPr lang="fi-FI" dirty="0" err="1"/>
              <a:t>balance</a:t>
            </a:r>
            <a:endParaRPr lang="fi-FI" dirty="0"/>
          </a:p>
          <a:p>
            <a:endParaRPr lang="fi-FI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/>
              <a:t>Vertailla löydöksiä olemassa olevan kirjallisuuden kanssa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08E92-9DE5-E34B-8AD6-4F8A32C0384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42C68F6D-8348-4D45-8DA8-FD9DC128913F}" type="datetime1">
              <a:rPr lang="fi-FI" smtClean="0"/>
              <a:t>2.9.2022</a:t>
            </a:fld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10D5A-1066-4649-A079-A710427F284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10179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C11467D-3CEB-7340-A7AC-01A87141B16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0121356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C11467D-3CEB-7340-A7AC-01A87141B1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943959E-C8D3-D540-8453-B886BF9A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fi-FI" dirty="0"/>
              <a:t>Menetelmät ja työkalut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842D2-1F10-C043-BC9C-1DB4CC3A882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8314" y="1273324"/>
            <a:ext cx="4860486" cy="33243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/>
              <a:t>Työkalut:</a:t>
            </a:r>
          </a:p>
          <a:p>
            <a:pPr marL="580500" lvl="1" indent="-342900">
              <a:buFont typeface="Arial" panose="020B0604020202020204" pitchFamily="34" charset="0"/>
              <a:buChar char="•"/>
            </a:pP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  <a:p>
            <a:pPr marL="580500" lvl="1" indent="-342900">
              <a:buFont typeface="Arial" panose="020B0604020202020204" pitchFamily="34" charset="0"/>
              <a:buChar char="•"/>
            </a:pP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MS Excel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/>
              <a:t>Analysoida BKT:n kasvun vaikutusta subprime-kriisin aikoina (2007-2010)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/>
              <a:t>K:n keskiarvon </a:t>
            </a:r>
            <a:r>
              <a:rPr lang="fi-FI" dirty="0" err="1"/>
              <a:t>klusterointi</a:t>
            </a:r>
            <a:endParaRPr lang="fi-FI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/>
              <a:t>Lineaarinen regressio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/>
              <a:t>23 OECD maata vuosina 2006-2019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i-FI" dirty="0"/>
          </a:p>
          <a:p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08E92-9DE5-E34B-8AD6-4F8A32C0384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42C68F6D-8348-4D45-8DA8-FD9DC128913F}" type="datetime1">
              <a:rPr lang="fi-FI" smtClean="0"/>
              <a:t>2.9.2022</a:t>
            </a:fld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10D5A-1066-4649-A079-A710427F284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4</a:t>
            </a:fld>
            <a:endParaRPr lang="fi-FI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EC47AE-0FAF-4748-AD87-2B1A9BA0C6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0072" y="153360"/>
            <a:ext cx="4011916" cy="2777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51A3EB-1563-BA4E-B0E4-D4B212902C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8800" y="2744455"/>
            <a:ext cx="3075812" cy="212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47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1FB5AA9-3A9A-1449-9CB1-6556CF384D6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4626892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D0AA6E0-BF49-6C4C-AE7A-70C3D37288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fi-FI" dirty="0"/>
              <a:t>Aikataulu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9245-6CAF-3D42-B686-7F463F84F97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/>
              <a:t>Aiheen esittely 2.9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i-FI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/>
              <a:t>Työn kirjoittaminen on edennyt hyvin ja työ tulee valmiiksi syksyn aikana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E0C01-BAD5-344D-B80C-0E9216FB323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42C68F6D-8348-4D45-8DA8-FD9DC128913F}" type="datetime1">
              <a:rPr lang="fi-FI" smtClean="0"/>
              <a:t>2.9.2022</a:t>
            </a:fld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45B52-2E46-F742-B69A-94A58D7E7E1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9962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C11467D-3CEB-7340-A7AC-01A87141B16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743085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C11467D-3CEB-7340-A7AC-01A87141B1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943959E-C8D3-D540-8453-B886BF9A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fi-FI" dirty="0"/>
              <a:t>Tietolähteet ja aineistot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842D2-1F10-C043-BC9C-1DB4CC3A882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Richard A. </a:t>
            </a:r>
            <a:r>
              <a:rPr lang="en-GB" b="0" dirty="0" err="1"/>
              <a:t>Easterlin</a:t>
            </a:r>
            <a:r>
              <a:rPr lang="en-GB" b="0" dirty="0"/>
              <a:t>. Does economic growth improve the human lot? some empirical evidence.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What makes for a better life?: The determinants of subjective</a:t>
            </a:r>
            <a:br>
              <a:rPr lang="en-GB" b="0" dirty="0"/>
            </a:br>
            <a:r>
              <a:rPr lang="en-GB" b="0" dirty="0"/>
              <a:t>well-being in OECD countries - evidence from the </a:t>
            </a:r>
            <a:r>
              <a:rPr lang="en-GB" b="0" dirty="0" err="1"/>
              <a:t>gallup</a:t>
            </a:r>
            <a:r>
              <a:rPr lang="en-GB" b="0" dirty="0"/>
              <a:t> world poll. OECD Statistics Working Papers, 2012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The World Bank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OECD How’s life? Well-Being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sv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08E92-9DE5-E34B-8AD6-4F8A32C0384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42C68F6D-8348-4D45-8DA8-FD9DC128913F}" type="datetime1">
              <a:rPr lang="fi-FI" smtClean="0"/>
              <a:t>2.9.2022</a:t>
            </a:fld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10D5A-1066-4649-A079-A710427F284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7196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alto University">
  <a:themeElements>
    <a:clrScheme name="Aalto-yliopisto">
      <a:dk1>
        <a:sysClr val="windowText" lastClr="000000"/>
      </a:dk1>
      <a:lt1>
        <a:sysClr val="window" lastClr="FFFFFF"/>
      </a:lt1>
      <a:dk2>
        <a:srgbClr val="005EB8"/>
      </a:dk2>
      <a:lt2>
        <a:srgbClr val="8C857B"/>
      </a:lt2>
      <a:accent1>
        <a:srgbClr val="FFCD00"/>
      </a:accent1>
      <a:accent2>
        <a:srgbClr val="EF3340"/>
      </a:accent2>
      <a:accent3>
        <a:srgbClr val="005EB8"/>
      </a:accent3>
      <a:accent4>
        <a:srgbClr val="8C857B"/>
      </a:accent4>
      <a:accent5>
        <a:srgbClr val="7D55C7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6D32AF40-3D2D-41F9-A29D-FD094D788296}" vid="{5E902124-47C2-40CF-8377-D0377EEBF5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AALTO_FI</Template>
  <TotalTime>0</TotalTime>
  <Words>195</Words>
  <Application>Microsoft Macintosh PowerPoint</Application>
  <PresentationFormat>On-screen Show (16:10)</PresentationFormat>
  <Paragraphs>46</Paragraphs>
  <Slides>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Georgia</vt:lpstr>
      <vt:lpstr>Lucida Grande</vt:lpstr>
      <vt:lpstr>Aalto University</vt:lpstr>
      <vt:lpstr>think-cell Slide</vt:lpstr>
      <vt:lpstr>Subjektiivisen hyvinvoinnin ja BKT:n kasvun välisestä korrelaatiosta (aihe-esittely)</vt:lpstr>
      <vt:lpstr>Tausta</vt:lpstr>
      <vt:lpstr>Tavoite</vt:lpstr>
      <vt:lpstr>Menetelmät ja työkalut</vt:lpstr>
      <vt:lpstr>Aikataulu</vt:lpstr>
      <vt:lpstr>Tietolähteet ja aineistot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2017-09-12T10:23:25Z</dcterms:created>
  <dcterms:modified xsi:type="dcterms:W3CDTF">2022-09-02T11:56:38Z</dcterms:modified>
</cp:coreProperties>
</file>