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C3948-BECD-4FA2-BF7B-C1AC89A82602}" v="360" dt="2024-01-07T21:09:33.507"/>
    <p1510:client id="{D61B25AE-35E4-FCF4-0BFC-7572FBD5E43E}" v="421" dt="2024-01-07T21:10:48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976562"/>
            <a:ext cx="9144000" cy="897467"/>
          </a:xfrm>
        </p:spPr>
        <p:txBody>
          <a:bodyPr>
            <a:noAutofit/>
          </a:bodyPr>
          <a:lstStyle/>
          <a:p>
            <a:r>
              <a:rPr lang="fr-FR" sz="6600" b="1">
                <a:ea typeface="Calibri Light"/>
                <a:cs typeface="Calibri Light"/>
              </a:rPr>
              <a:t>Projet HTML CSS</a:t>
            </a:r>
            <a:endParaRPr lang="fr-FR" sz="6600" b="1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48BD42B-FFBD-6468-C21E-1F1C1823D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6"/>
          <a:stretch/>
        </p:blipFill>
        <p:spPr>
          <a:xfrm>
            <a:off x="0" y="1199"/>
            <a:ext cx="12192000" cy="2680462"/>
          </a:xfrm>
          <a:prstGeom prst="rect">
            <a:avLst/>
          </a:prstGeom>
        </p:spPr>
      </p:pic>
      <p:pic>
        <p:nvPicPr>
          <p:cNvPr id="5" name="Image 4" descr="Une image contenant rouge, Carmin, graphisme, Graphique&#10;&#10;Description générée automatiquement">
            <a:extLst>
              <a:ext uri="{FF2B5EF4-FFF2-40B4-BE49-F238E27FC236}">
                <a16:creationId xmlns:a16="http://schemas.microsoft.com/office/drawing/2014/main" id="{32106DCD-29FE-B589-6186-FF1FF55D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892"/>
            <a:ext cx="12192000" cy="11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67D3B-BB53-4B8D-2E34-1F0C0C2F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cs typeface="Calibri Light" panose="020F0302020204030204"/>
              </a:rPr>
              <a:t>Partie HTML</a:t>
            </a:r>
          </a:p>
        </p:txBody>
      </p:sp>
      <p:pic>
        <p:nvPicPr>
          <p:cNvPr id="4" name="Espace réservé du contenu 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03652AB7-4957-9B1A-2E71-78BB6BCD2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194" y="1716912"/>
            <a:ext cx="6096000" cy="588167"/>
          </a:xfrm>
        </p:spPr>
      </p:pic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5C602BA1-1232-D672-0C14-4EED665A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82" y="3428819"/>
            <a:ext cx="6096000" cy="1296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19CCF8E-F6A3-72A8-7952-01007AE63FB0}"/>
              </a:ext>
            </a:extLst>
          </p:cNvPr>
          <p:cNvSpPr txBox="1"/>
          <p:nvPr/>
        </p:nvSpPr>
        <p:spPr>
          <a:xfrm>
            <a:off x="570078" y="2969809"/>
            <a:ext cx="47852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image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Mise en forme 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Travail en coordonné avec le CSS</a:t>
            </a:r>
          </a:p>
        </p:txBody>
      </p:sp>
    </p:spTree>
    <p:extLst>
      <p:ext uri="{BB962C8B-B14F-4D97-AF65-F5344CB8AC3E}">
        <p14:creationId xmlns:p14="http://schemas.microsoft.com/office/powerpoint/2010/main" val="5863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E47BF-CA33-C53E-20D7-91739E6C3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AA44F-A168-DB18-7D5A-1B63D698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29" y="941454"/>
            <a:ext cx="5714260" cy="1956841"/>
          </a:xfrm>
        </p:spPr>
        <p:txBody>
          <a:bodyPr anchor="b">
            <a:noAutofit/>
          </a:bodyPr>
          <a:lstStyle/>
          <a:p>
            <a:r>
              <a:rPr lang="fr-FR" sz="8000" b="1">
                <a:cs typeface="Calibri Light"/>
              </a:rPr>
              <a:t>Partie Figma</a:t>
            </a:r>
            <a:endParaRPr lang="fr-FR" sz="8000" b="1">
              <a:ea typeface="Calibri Light"/>
              <a:cs typeface="Calibri Light"/>
            </a:endParaRPr>
          </a:p>
        </p:txBody>
      </p:sp>
      <p:pic>
        <p:nvPicPr>
          <p:cNvPr id="4" name="Espace réservé du contenu 3" descr="Une image contenant texte, capture d’écran, roue, conception&#10;&#10;Description générée automatiquement">
            <a:extLst>
              <a:ext uri="{FF2B5EF4-FFF2-40B4-BE49-F238E27FC236}">
                <a16:creationId xmlns:a16="http://schemas.microsoft.com/office/drawing/2014/main" id="{EA8F5509-D2F6-D165-3F9D-60D90AE1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" r="4083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Graphique 4" descr="Figma — Wikipédia">
            <a:extLst>
              <a:ext uri="{FF2B5EF4-FFF2-40B4-BE49-F238E27FC236}">
                <a16:creationId xmlns:a16="http://schemas.microsoft.com/office/drawing/2014/main" id="{78954FD2-2F06-6734-AD6F-142215BA6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915" y="1227336"/>
            <a:ext cx="1185334" cy="1777177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4D3C8A-139D-7B2F-61D8-BA0B8A55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881" y="3373945"/>
            <a:ext cx="2676728" cy="1822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Présentation</a:t>
            </a:r>
          </a:p>
          <a:p>
            <a:r>
              <a:rPr lang="fr-FR">
                <a:ea typeface="Calibri"/>
                <a:cs typeface="Calibri"/>
              </a:rPr>
              <a:t>Ce qui m'a plus</a:t>
            </a:r>
          </a:p>
          <a:p>
            <a:r>
              <a:rPr lang="fr-FR">
                <a:ea typeface="Calibri"/>
                <a:cs typeface="Calibri"/>
              </a:rPr>
              <a:t>Mes difficultés </a:t>
            </a: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77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E6333-9A96-9723-142E-995799E6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Partie CSS</a:t>
            </a:r>
          </a:p>
        </p:txBody>
      </p:sp>
      <p:pic>
        <p:nvPicPr>
          <p:cNvPr id="4" name="Espace réservé du contenu 3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1611F258-6316-46BE-6D63-DDDE946D9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4716" y="2538627"/>
            <a:ext cx="12601432" cy="74169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A596F8-78A4-B907-4E5B-B05318F3E574}"/>
              </a:ext>
            </a:extLst>
          </p:cNvPr>
          <p:cNvSpPr txBox="1"/>
          <p:nvPr/>
        </p:nvSpPr>
        <p:spPr>
          <a:xfrm>
            <a:off x="1282320" y="3674943"/>
            <a:ext cx="9977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Problème de </a:t>
            </a:r>
            <a:r>
              <a:rPr lang="fr-FR" dirty="0" err="1">
                <a:cs typeface="Calibri"/>
              </a:rPr>
              <a:t>grid</a:t>
            </a:r>
            <a:r>
              <a:rPr lang="fr-FR" dirty="0">
                <a:cs typeface="Calibri"/>
              </a:rPr>
              <a:t> sur la </a:t>
            </a:r>
            <a:r>
              <a:rPr lang="fr-FR" dirty="0" err="1">
                <a:cs typeface="Calibri"/>
              </a:rPr>
              <a:t>nav</a:t>
            </a:r>
            <a:r>
              <a:rPr lang="fr-FR" dirty="0">
                <a:cs typeface="Calibri"/>
              </a:rPr>
              <a:t> bar (background ne fait pas la longueur souhaiter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Difficulté sur sa mise en place</a:t>
            </a:r>
          </a:p>
        </p:txBody>
      </p:sp>
      <p:pic>
        <p:nvPicPr>
          <p:cNvPr id="6" name="Image 5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C13C8690-5F1A-D581-42DD-15339DD8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37" y="4508976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D3007-839F-0F03-A083-360D423E5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F73D2-CBFA-EBB2-8464-C4FAB89D1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6562"/>
            <a:ext cx="9144000" cy="897467"/>
          </a:xfrm>
        </p:spPr>
        <p:txBody>
          <a:bodyPr>
            <a:noAutofit/>
          </a:bodyPr>
          <a:lstStyle/>
          <a:p>
            <a:r>
              <a:rPr lang="fr-FR" sz="6600" b="1">
                <a:ea typeface="Calibri Light"/>
                <a:cs typeface="Calibri Light"/>
              </a:rPr>
              <a:t>Conclusion</a:t>
            </a:r>
            <a:endParaRPr lang="fr-FR" sz="6600" b="1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FDA9BD9-F11F-A2AB-1C4E-3D03E170B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6"/>
          <a:stretch/>
        </p:blipFill>
        <p:spPr>
          <a:xfrm>
            <a:off x="0" y="1199"/>
            <a:ext cx="12192000" cy="2680462"/>
          </a:xfrm>
          <a:prstGeom prst="rect">
            <a:avLst/>
          </a:prstGeom>
        </p:spPr>
      </p:pic>
      <p:pic>
        <p:nvPicPr>
          <p:cNvPr id="5" name="Image 4" descr="Une image contenant rouge, Carmin, graphisme, Graphique&#10;&#10;Description générée automatiquement">
            <a:extLst>
              <a:ext uri="{FF2B5EF4-FFF2-40B4-BE49-F238E27FC236}">
                <a16:creationId xmlns:a16="http://schemas.microsoft.com/office/drawing/2014/main" id="{C8D00DB6-0C2E-FE7B-A90E-522E2A9A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892"/>
            <a:ext cx="12192000" cy="11999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B2E299-9948-0B79-6918-F65D8EF3BF7E}"/>
              </a:ext>
            </a:extLst>
          </p:cNvPr>
          <p:cNvSpPr txBox="1"/>
          <p:nvPr/>
        </p:nvSpPr>
        <p:spPr>
          <a:xfrm>
            <a:off x="10023543" y="5228617"/>
            <a:ext cx="3915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Calibri"/>
                <a:cs typeface="Calibri"/>
              </a:rPr>
              <a:t>Merci d'avoir écouté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13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HTML CSS</vt:lpstr>
      <vt:lpstr>Partie HTML</vt:lpstr>
      <vt:lpstr>Partie Figma</vt:lpstr>
      <vt:lpstr>Partie CSS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Arnaud CHESSE (CIR1)</cp:lastModifiedBy>
  <cp:revision>217</cp:revision>
  <dcterms:created xsi:type="dcterms:W3CDTF">2024-01-07T20:50:43Z</dcterms:created>
  <dcterms:modified xsi:type="dcterms:W3CDTF">2024-01-08T15:02:55Z</dcterms:modified>
</cp:coreProperties>
</file>