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9"/>
    <p:restoredTop sz="94877"/>
  </p:normalViewPr>
  <p:slideViewPr>
    <p:cSldViewPr snapToGrid="0" snapToObjects="1">
      <p:cViewPr>
        <p:scale>
          <a:sx n="160" d="100"/>
          <a:sy n="160" d="100"/>
        </p:scale>
        <p:origin x="-7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8B14-FEF0-E59E-A507-89E39657B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C739C-FE82-6E2C-8BD2-EDB30FAD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C9B5-8667-B2AB-DB1F-3C244F3C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FE3A-A14B-601C-B30C-5921466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27D6-C181-A203-AE17-144C0256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93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F902-8AA1-0903-C5FD-BC9BB05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5752-1E0E-7BEB-2070-E5A9A14D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768F-79F7-41C3-18C8-A3E7C46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7C450-7B66-0F32-3633-B457873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8F05-5599-C538-8562-DF382703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50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B3D6-417F-9898-4C02-E4247389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A359B-E8E1-3DC6-1702-77576A12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462C-8451-CEF3-9E0F-6B0ECCC8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6EEAC-1F17-B9F2-F0B0-78554690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B3A2-1530-3BF3-0371-1F8FD73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566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29F6-9057-249C-CA87-55406A14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AFF9-40FA-138C-AADD-27A84D98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6D03-4D55-0DAD-6478-C3599BA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8133-7A9B-67EC-6533-5C07D373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62EE-8105-4009-D78B-F33DD7FA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29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9848-57D5-2BB7-B98A-726FAB37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2A8DC-5D8C-3258-7ABA-34F9A124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08C6-469C-487C-B802-664366D0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AEA2-4E8B-3509-74DE-6349A458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0B3D-237B-EC1A-E891-52EE6B32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4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F499-BE6F-6ACD-17AF-25C833D9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92E8-A578-B25D-8692-7844B635D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60FFB-CF0D-D1AD-0F07-B1F0989A6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7FFD-8EFB-F624-DFB6-70579983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3B6B8-CB62-7EF1-5F79-3EB1F8AD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F92DA-F7CA-29DE-716C-F27566EF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354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28A5-706F-9E1C-7AAD-8C1B5B7F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2F12E-07BB-7110-0912-5AA8E18E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59880-E234-5809-D692-3C67C4FA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00077-32C8-A781-BCFF-A6B3A76D6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8A9E1-4A19-326B-0367-4C23F2EA4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3EEC5-E35D-0110-2A05-13EE3C51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66D19-97FF-6712-D8E1-1D0A5EAF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A890B-54CD-DCAE-D196-C7A36570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23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8E82-56E8-68CD-1011-6F913928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6BEA2-B14B-B7DB-B059-EF46DCA7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39739-B4AB-DE4C-3BB0-1BCAF1CB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3BEDA-A5F9-DB83-8595-DB5650B7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344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F3593-AD76-C6DB-4752-376EA59B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348D0-F88D-BC94-48EC-CA9E165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35845-EF6E-6E2A-B400-A0F517AE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623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3F98-FD0E-3FE6-6755-B2005465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80ED-CED9-5323-6091-8D48FA5B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FF7E5-87B1-136D-47BC-892B0CDB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0F1C-CD56-6EE1-DDA7-161209F1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AC64B-40C0-704D-11FC-5D3123AF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B661-23EB-DDDF-3C29-74A537C4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421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2D59-8132-FE1A-5142-520A0116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B4594-2122-9E12-DCA7-F4B17CE63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48EC1-4083-6B06-96FD-258BA8AB8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C8D38-E153-4432-B9B1-09D14539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93BE2-F86C-0993-717A-8B45CE64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5B022-E3A8-EA18-E88F-6C27FBE4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648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598D2-9FB6-24F7-27F8-8254E7D7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67C3E-5DDA-6742-D5BB-7F5CE466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1949-1BDA-C36F-E03B-A47509D73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3814-2CFC-F441-AF6D-6ADF7CC3314D}" type="datetimeFigureOut">
              <a:rPr lang="en-SE" smtClean="0"/>
              <a:t>2022-04-17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51DA-824E-31A0-0ACD-EC6FED36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4FD2-55B1-F0FE-4374-CA9993A3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D26D-2C55-7240-BD59-8D1297B364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874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53FA9BE-684A-0615-B21C-D89EC2383CC4}"/>
              </a:ext>
            </a:extLst>
          </p:cNvPr>
          <p:cNvGrpSpPr/>
          <p:nvPr/>
        </p:nvGrpSpPr>
        <p:grpSpPr>
          <a:xfrm>
            <a:off x="3337216" y="1417896"/>
            <a:ext cx="5087672" cy="1879498"/>
            <a:chOff x="3965693" y="4995701"/>
            <a:chExt cx="5087672" cy="18794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9E25D-46A4-5224-F03A-579A2C15B6B8}"/>
                </a:ext>
              </a:extLst>
            </p:cNvPr>
            <p:cNvSpPr/>
            <p:nvPr/>
          </p:nvSpPr>
          <p:spPr>
            <a:xfrm>
              <a:off x="4015647" y="5051997"/>
              <a:ext cx="5021318" cy="1823202"/>
            </a:xfrm>
            <a:custGeom>
              <a:avLst/>
              <a:gdLst>
                <a:gd name="connsiteX0" fmla="*/ 0 w 5021318"/>
                <a:gd name="connsiteY0" fmla="*/ 0 h 1823202"/>
                <a:gd name="connsiteX1" fmla="*/ 577452 w 5021318"/>
                <a:gd name="connsiteY1" fmla="*/ 0 h 1823202"/>
                <a:gd name="connsiteX2" fmla="*/ 1054477 w 5021318"/>
                <a:gd name="connsiteY2" fmla="*/ 0 h 1823202"/>
                <a:gd name="connsiteX3" fmla="*/ 1782568 w 5021318"/>
                <a:gd name="connsiteY3" fmla="*/ 0 h 1823202"/>
                <a:gd name="connsiteX4" fmla="*/ 2360019 w 5021318"/>
                <a:gd name="connsiteY4" fmla="*/ 0 h 1823202"/>
                <a:gd name="connsiteX5" fmla="*/ 2937471 w 5021318"/>
                <a:gd name="connsiteY5" fmla="*/ 0 h 1823202"/>
                <a:gd name="connsiteX6" fmla="*/ 3665562 w 5021318"/>
                <a:gd name="connsiteY6" fmla="*/ 0 h 1823202"/>
                <a:gd name="connsiteX7" fmla="*/ 4192801 w 5021318"/>
                <a:gd name="connsiteY7" fmla="*/ 0 h 1823202"/>
                <a:gd name="connsiteX8" fmla="*/ 5021318 w 5021318"/>
                <a:gd name="connsiteY8" fmla="*/ 0 h 1823202"/>
                <a:gd name="connsiteX9" fmla="*/ 5021318 w 5021318"/>
                <a:gd name="connsiteY9" fmla="*/ 644198 h 1823202"/>
                <a:gd name="connsiteX10" fmla="*/ 5021318 w 5021318"/>
                <a:gd name="connsiteY10" fmla="*/ 1215468 h 1823202"/>
                <a:gd name="connsiteX11" fmla="*/ 5021318 w 5021318"/>
                <a:gd name="connsiteY11" fmla="*/ 1823202 h 1823202"/>
                <a:gd name="connsiteX12" fmla="*/ 4343440 w 5021318"/>
                <a:gd name="connsiteY12" fmla="*/ 1823202 h 1823202"/>
                <a:gd name="connsiteX13" fmla="*/ 3615349 w 5021318"/>
                <a:gd name="connsiteY13" fmla="*/ 1823202 h 1823202"/>
                <a:gd name="connsiteX14" fmla="*/ 2887258 w 5021318"/>
                <a:gd name="connsiteY14" fmla="*/ 1823202 h 1823202"/>
                <a:gd name="connsiteX15" fmla="*/ 2360019 w 5021318"/>
                <a:gd name="connsiteY15" fmla="*/ 1823202 h 1823202"/>
                <a:gd name="connsiteX16" fmla="*/ 1732355 w 5021318"/>
                <a:gd name="connsiteY16" fmla="*/ 1823202 h 1823202"/>
                <a:gd name="connsiteX17" fmla="*/ 1004264 w 5021318"/>
                <a:gd name="connsiteY17" fmla="*/ 1823202 h 1823202"/>
                <a:gd name="connsiteX18" fmla="*/ 0 w 5021318"/>
                <a:gd name="connsiteY18" fmla="*/ 1823202 h 1823202"/>
                <a:gd name="connsiteX19" fmla="*/ 0 w 5021318"/>
                <a:gd name="connsiteY19" fmla="*/ 1270164 h 1823202"/>
                <a:gd name="connsiteX20" fmla="*/ 0 w 5021318"/>
                <a:gd name="connsiteY20" fmla="*/ 698894 h 1823202"/>
                <a:gd name="connsiteX21" fmla="*/ 0 w 5021318"/>
                <a:gd name="connsiteY21" fmla="*/ 0 h 182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21318" h="1823202" extrusionOk="0">
                  <a:moveTo>
                    <a:pt x="0" y="0"/>
                  </a:moveTo>
                  <a:cubicBezTo>
                    <a:pt x="214142" y="-14258"/>
                    <a:pt x="431657" y="-1937"/>
                    <a:pt x="577452" y="0"/>
                  </a:cubicBezTo>
                  <a:cubicBezTo>
                    <a:pt x="723247" y="1937"/>
                    <a:pt x="914797" y="4898"/>
                    <a:pt x="1054477" y="0"/>
                  </a:cubicBezTo>
                  <a:cubicBezTo>
                    <a:pt x="1194158" y="-4898"/>
                    <a:pt x="1606824" y="-18698"/>
                    <a:pt x="1782568" y="0"/>
                  </a:cubicBezTo>
                  <a:cubicBezTo>
                    <a:pt x="1958312" y="18698"/>
                    <a:pt x="2145076" y="-21903"/>
                    <a:pt x="2360019" y="0"/>
                  </a:cubicBezTo>
                  <a:cubicBezTo>
                    <a:pt x="2574962" y="21903"/>
                    <a:pt x="2796508" y="-27834"/>
                    <a:pt x="2937471" y="0"/>
                  </a:cubicBezTo>
                  <a:cubicBezTo>
                    <a:pt x="3078434" y="27834"/>
                    <a:pt x="3423861" y="10494"/>
                    <a:pt x="3665562" y="0"/>
                  </a:cubicBezTo>
                  <a:cubicBezTo>
                    <a:pt x="3907263" y="-10494"/>
                    <a:pt x="4010426" y="-7443"/>
                    <a:pt x="4192801" y="0"/>
                  </a:cubicBezTo>
                  <a:cubicBezTo>
                    <a:pt x="4375176" y="7443"/>
                    <a:pt x="4697420" y="36392"/>
                    <a:pt x="5021318" y="0"/>
                  </a:cubicBezTo>
                  <a:cubicBezTo>
                    <a:pt x="5020359" y="150842"/>
                    <a:pt x="5024066" y="462585"/>
                    <a:pt x="5021318" y="644198"/>
                  </a:cubicBezTo>
                  <a:cubicBezTo>
                    <a:pt x="5018570" y="825811"/>
                    <a:pt x="4997745" y="1019444"/>
                    <a:pt x="5021318" y="1215468"/>
                  </a:cubicBezTo>
                  <a:cubicBezTo>
                    <a:pt x="5044892" y="1411492"/>
                    <a:pt x="4991308" y="1564097"/>
                    <a:pt x="5021318" y="1823202"/>
                  </a:cubicBezTo>
                  <a:cubicBezTo>
                    <a:pt x="4743182" y="1848786"/>
                    <a:pt x="4511658" y="1799060"/>
                    <a:pt x="4343440" y="1823202"/>
                  </a:cubicBezTo>
                  <a:cubicBezTo>
                    <a:pt x="4175222" y="1847344"/>
                    <a:pt x="3892404" y="1799322"/>
                    <a:pt x="3615349" y="1823202"/>
                  </a:cubicBezTo>
                  <a:cubicBezTo>
                    <a:pt x="3338294" y="1847082"/>
                    <a:pt x="3093369" y="1854349"/>
                    <a:pt x="2887258" y="1823202"/>
                  </a:cubicBezTo>
                  <a:cubicBezTo>
                    <a:pt x="2681147" y="1792055"/>
                    <a:pt x="2504444" y="1831327"/>
                    <a:pt x="2360019" y="1823202"/>
                  </a:cubicBezTo>
                  <a:cubicBezTo>
                    <a:pt x="2215594" y="1815077"/>
                    <a:pt x="2040762" y="1831501"/>
                    <a:pt x="1732355" y="1823202"/>
                  </a:cubicBezTo>
                  <a:cubicBezTo>
                    <a:pt x="1423948" y="1814903"/>
                    <a:pt x="1366723" y="1831748"/>
                    <a:pt x="1004264" y="1823202"/>
                  </a:cubicBezTo>
                  <a:cubicBezTo>
                    <a:pt x="641805" y="1814656"/>
                    <a:pt x="209007" y="1792813"/>
                    <a:pt x="0" y="1823202"/>
                  </a:cubicBezTo>
                  <a:cubicBezTo>
                    <a:pt x="-11365" y="1708462"/>
                    <a:pt x="-12863" y="1423966"/>
                    <a:pt x="0" y="1270164"/>
                  </a:cubicBezTo>
                  <a:cubicBezTo>
                    <a:pt x="12863" y="1116362"/>
                    <a:pt x="21257" y="923894"/>
                    <a:pt x="0" y="698894"/>
                  </a:cubicBezTo>
                  <a:cubicBezTo>
                    <a:pt x="-21257" y="473894"/>
                    <a:pt x="16649" y="32152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76582F-A0B9-ABF3-4450-FE863B99305A}"/>
                </a:ext>
              </a:extLst>
            </p:cNvPr>
            <p:cNvSpPr/>
            <p:nvPr/>
          </p:nvSpPr>
          <p:spPr>
            <a:xfrm>
              <a:off x="4015647" y="5051996"/>
              <a:ext cx="5021318" cy="369332"/>
            </a:xfrm>
            <a:custGeom>
              <a:avLst/>
              <a:gdLst>
                <a:gd name="connsiteX0" fmla="*/ 0 w 5021318"/>
                <a:gd name="connsiteY0" fmla="*/ 0 h 369332"/>
                <a:gd name="connsiteX1" fmla="*/ 577452 w 5021318"/>
                <a:gd name="connsiteY1" fmla="*/ 0 h 369332"/>
                <a:gd name="connsiteX2" fmla="*/ 1054477 w 5021318"/>
                <a:gd name="connsiteY2" fmla="*/ 0 h 369332"/>
                <a:gd name="connsiteX3" fmla="*/ 1782568 w 5021318"/>
                <a:gd name="connsiteY3" fmla="*/ 0 h 369332"/>
                <a:gd name="connsiteX4" fmla="*/ 2360019 w 5021318"/>
                <a:gd name="connsiteY4" fmla="*/ 0 h 369332"/>
                <a:gd name="connsiteX5" fmla="*/ 2937471 w 5021318"/>
                <a:gd name="connsiteY5" fmla="*/ 0 h 369332"/>
                <a:gd name="connsiteX6" fmla="*/ 3665562 w 5021318"/>
                <a:gd name="connsiteY6" fmla="*/ 0 h 369332"/>
                <a:gd name="connsiteX7" fmla="*/ 4192801 w 5021318"/>
                <a:gd name="connsiteY7" fmla="*/ 0 h 369332"/>
                <a:gd name="connsiteX8" fmla="*/ 5021318 w 5021318"/>
                <a:gd name="connsiteY8" fmla="*/ 0 h 369332"/>
                <a:gd name="connsiteX9" fmla="*/ 5021318 w 5021318"/>
                <a:gd name="connsiteY9" fmla="*/ 369332 h 369332"/>
                <a:gd name="connsiteX10" fmla="*/ 4494080 w 5021318"/>
                <a:gd name="connsiteY10" fmla="*/ 369332 h 369332"/>
                <a:gd name="connsiteX11" fmla="*/ 3866415 w 5021318"/>
                <a:gd name="connsiteY11" fmla="*/ 369332 h 369332"/>
                <a:gd name="connsiteX12" fmla="*/ 3288963 w 5021318"/>
                <a:gd name="connsiteY12" fmla="*/ 369332 h 369332"/>
                <a:gd name="connsiteX13" fmla="*/ 2560872 w 5021318"/>
                <a:gd name="connsiteY13" fmla="*/ 369332 h 369332"/>
                <a:gd name="connsiteX14" fmla="*/ 1832781 w 5021318"/>
                <a:gd name="connsiteY14" fmla="*/ 369332 h 369332"/>
                <a:gd name="connsiteX15" fmla="*/ 1305543 w 5021318"/>
                <a:gd name="connsiteY15" fmla="*/ 369332 h 369332"/>
                <a:gd name="connsiteX16" fmla="*/ 677878 w 5021318"/>
                <a:gd name="connsiteY16" fmla="*/ 369332 h 369332"/>
                <a:gd name="connsiteX17" fmla="*/ 0 w 5021318"/>
                <a:gd name="connsiteY17" fmla="*/ 369332 h 369332"/>
                <a:gd name="connsiteX18" fmla="*/ 0 w 5021318"/>
                <a:gd name="connsiteY1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21318" h="369332" extrusionOk="0">
                  <a:moveTo>
                    <a:pt x="0" y="0"/>
                  </a:moveTo>
                  <a:cubicBezTo>
                    <a:pt x="214142" y="-14258"/>
                    <a:pt x="431657" y="-1937"/>
                    <a:pt x="577452" y="0"/>
                  </a:cubicBezTo>
                  <a:cubicBezTo>
                    <a:pt x="723247" y="1937"/>
                    <a:pt x="914797" y="4898"/>
                    <a:pt x="1054477" y="0"/>
                  </a:cubicBezTo>
                  <a:cubicBezTo>
                    <a:pt x="1194158" y="-4898"/>
                    <a:pt x="1606824" y="-18698"/>
                    <a:pt x="1782568" y="0"/>
                  </a:cubicBezTo>
                  <a:cubicBezTo>
                    <a:pt x="1958312" y="18698"/>
                    <a:pt x="2145076" y="-21903"/>
                    <a:pt x="2360019" y="0"/>
                  </a:cubicBezTo>
                  <a:cubicBezTo>
                    <a:pt x="2574962" y="21903"/>
                    <a:pt x="2796508" y="-27834"/>
                    <a:pt x="2937471" y="0"/>
                  </a:cubicBezTo>
                  <a:cubicBezTo>
                    <a:pt x="3078434" y="27834"/>
                    <a:pt x="3423861" y="10494"/>
                    <a:pt x="3665562" y="0"/>
                  </a:cubicBezTo>
                  <a:cubicBezTo>
                    <a:pt x="3907263" y="-10494"/>
                    <a:pt x="4010426" y="-7443"/>
                    <a:pt x="4192801" y="0"/>
                  </a:cubicBezTo>
                  <a:cubicBezTo>
                    <a:pt x="4375176" y="7443"/>
                    <a:pt x="4697420" y="36392"/>
                    <a:pt x="5021318" y="0"/>
                  </a:cubicBezTo>
                  <a:cubicBezTo>
                    <a:pt x="5036466" y="83888"/>
                    <a:pt x="5027769" y="240328"/>
                    <a:pt x="5021318" y="369332"/>
                  </a:cubicBezTo>
                  <a:cubicBezTo>
                    <a:pt x="4768078" y="362360"/>
                    <a:pt x="4725336" y="348407"/>
                    <a:pt x="4494080" y="369332"/>
                  </a:cubicBezTo>
                  <a:cubicBezTo>
                    <a:pt x="4262824" y="390257"/>
                    <a:pt x="4082690" y="393786"/>
                    <a:pt x="3866415" y="369332"/>
                  </a:cubicBezTo>
                  <a:cubicBezTo>
                    <a:pt x="3650140" y="344878"/>
                    <a:pt x="3522448" y="359492"/>
                    <a:pt x="3288963" y="369332"/>
                  </a:cubicBezTo>
                  <a:cubicBezTo>
                    <a:pt x="3055478" y="379172"/>
                    <a:pt x="2837927" y="345452"/>
                    <a:pt x="2560872" y="369332"/>
                  </a:cubicBezTo>
                  <a:cubicBezTo>
                    <a:pt x="2283817" y="393212"/>
                    <a:pt x="2038892" y="400479"/>
                    <a:pt x="1832781" y="369332"/>
                  </a:cubicBezTo>
                  <a:cubicBezTo>
                    <a:pt x="1626670" y="338185"/>
                    <a:pt x="1446461" y="376698"/>
                    <a:pt x="1305543" y="369332"/>
                  </a:cubicBezTo>
                  <a:cubicBezTo>
                    <a:pt x="1164625" y="361966"/>
                    <a:pt x="803888" y="383836"/>
                    <a:pt x="677878" y="369332"/>
                  </a:cubicBezTo>
                  <a:cubicBezTo>
                    <a:pt x="551868" y="354828"/>
                    <a:pt x="255199" y="338054"/>
                    <a:pt x="0" y="369332"/>
                  </a:cubicBezTo>
                  <a:cubicBezTo>
                    <a:pt x="-11355" y="228689"/>
                    <a:pt x="-15551" y="16954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645463-6890-6F03-E326-5332FFA12CB5}"/>
                </a:ext>
              </a:extLst>
            </p:cNvPr>
            <p:cNvSpPr txBox="1"/>
            <p:nvPr/>
          </p:nvSpPr>
          <p:spPr>
            <a:xfrm>
              <a:off x="4212716" y="517023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S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1F8691-86E6-1016-DF34-D8CAA9EBD39D}"/>
                </a:ext>
              </a:extLst>
            </p:cNvPr>
            <p:cNvSpPr txBox="1"/>
            <p:nvPr/>
          </p:nvSpPr>
          <p:spPr>
            <a:xfrm>
              <a:off x="3965693" y="4995701"/>
              <a:ext cx="461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Name: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DD2210-F704-1DCE-AAA4-7925F278BF84}"/>
                </a:ext>
              </a:extLst>
            </p:cNvPr>
            <p:cNvSpPr txBox="1"/>
            <p:nvPr/>
          </p:nvSpPr>
          <p:spPr>
            <a:xfrm>
              <a:off x="7738600" y="4995701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Date: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80D854-41CB-7525-1C22-5450CC93DCCF}"/>
                </a:ext>
              </a:extLst>
            </p:cNvPr>
            <p:cNvSpPr/>
            <p:nvPr/>
          </p:nvSpPr>
          <p:spPr>
            <a:xfrm>
              <a:off x="7780480" y="5069955"/>
              <a:ext cx="8557" cy="143516"/>
            </a:xfrm>
            <a:custGeom>
              <a:avLst/>
              <a:gdLst>
                <a:gd name="connsiteX0" fmla="*/ 8557 w 8557"/>
                <a:gd name="connsiteY0" fmla="*/ 0 h 143516"/>
                <a:gd name="connsiteX1" fmla="*/ 4456 w 8557"/>
                <a:gd name="connsiteY1" fmla="*/ 73808 h 143516"/>
                <a:gd name="connsiteX2" fmla="*/ 356 w 8557"/>
                <a:gd name="connsiteY2" fmla="*/ 102512 h 143516"/>
                <a:gd name="connsiteX3" fmla="*/ 356 w 8557"/>
                <a:gd name="connsiteY3" fmla="*/ 143516 h 14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" h="143516">
                  <a:moveTo>
                    <a:pt x="8557" y="0"/>
                  </a:moveTo>
                  <a:cubicBezTo>
                    <a:pt x="7190" y="24603"/>
                    <a:pt x="6421" y="49246"/>
                    <a:pt x="4456" y="73808"/>
                  </a:cubicBezTo>
                  <a:cubicBezTo>
                    <a:pt x="3685" y="83442"/>
                    <a:pt x="923" y="92864"/>
                    <a:pt x="356" y="102512"/>
                  </a:cubicBezTo>
                  <a:cubicBezTo>
                    <a:pt x="-447" y="116156"/>
                    <a:pt x="356" y="129848"/>
                    <a:pt x="356" y="1435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76A37FB-68CB-AF5B-9B46-C2168AF49D6C}"/>
                </a:ext>
              </a:extLst>
            </p:cNvPr>
            <p:cNvSpPr/>
            <p:nvPr/>
          </p:nvSpPr>
          <p:spPr>
            <a:xfrm flipV="1">
              <a:off x="3982093" y="5742859"/>
              <a:ext cx="5071272" cy="45719"/>
            </a:xfrm>
            <a:custGeom>
              <a:avLst/>
              <a:gdLst>
                <a:gd name="connsiteX0" fmla="*/ 0 w 5071272"/>
                <a:gd name="connsiteY0" fmla="*/ 0 h 45719"/>
                <a:gd name="connsiteX1" fmla="*/ 155925 w 5071272"/>
                <a:gd name="connsiteY1" fmla="*/ 6857 h 45719"/>
                <a:gd name="connsiteX2" fmla="*/ 259875 w 5071272"/>
                <a:gd name="connsiteY2" fmla="*/ 9143 h 45719"/>
                <a:gd name="connsiteX3" fmla="*/ 898425 w 5071272"/>
                <a:gd name="connsiteY3" fmla="*/ 11429 h 45719"/>
                <a:gd name="connsiteX4" fmla="*/ 1425600 w 5071272"/>
                <a:gd name="connsiteY4" fmla="*/ 13715 h 45719"/>
                <a:gd name="connsiteX5" fmla="*/ 1611224 w 5071272"/>
                <a:gd name="connsiteY5" fmla="*/ 18287 h 45719"/>
                <a:gd name="connsiteX6" fmla="*/ 1937923 w 5071272"/>
                <a:gd name="connsiteY6" fmla="*/ 20573 h 45719"/>
                <a:gd name="connsiteX7" fmla="*/ 2071574 w 5071272"/>
                <a:gd name="connsiteY7" fmla="*/ 18287 h 45719"/>
                <a:gd name="connsiteX8" fmla="*/ 2123549 w 5071272"/>
                <a:gd name="connsiteY8" fmla="*/ 16001 h 45719"/>
                <a:gd name="connsiteX9" fmla="*/ 2375998 w 5071272"/>
                <a:gd name="connsiteY9" fmla="*/ 18287 h 45719"/>
                <a:gd name="connsiteX10" fmla="*/ 2598747 w 5071272"/>
                <a:gd name="connsiteY10" fmla="*/ 25145 h 45719"/>
                <a:gd name="connsiteX11" fmla="*/ 2687848 w 5071272"/>
                <a:gd name="connsiteY11" fmla="*/ 27431 h 45719"/>
                <a:gd name="connsiteX12" fmla="*/ 2739823 w 5071272"/>
                <a:gd name="connsiteY12" fmla="*/ 29717 h 45719"/>
                <a:gd name="connsiteX13" fmla="*/ 2999698 w 5071272"/>
                <a:gd name="connsiteY13" fmla="*/ 29717 h 45719"/>
                <a:gd name="connsiteX14" fmla="*/ 3348673 w 5071272"/>
                <a:gd name="connsiteY14" fmla="*/ 32003 h 45719"/>
                <a:gd name="connsiteX15" fmla="*/ 3608547 w 5071272"/>
                <a:gd name="connsiteY15" fmla="*/ 34289 h 45719"/>
                <a:gd name="connsiteX16" fmla="*/ 3727348 w 5071272"/>
                <a:gd name="connsiteY16" fmla="*/ 38861 h 45719"/>
                <a:gd name="connsiteX17" fmla="*/ 4054046 w 5071272"/>
                <a:gd name="connsiteY17" fmla="*/ 45719 h 45719"/>
                <a:gd name="connsiteX18" fmla="*/ 4165422 w 5071272"/>
                <a:gd name="connsiteY18" fmla="*/ 43432 h 45719"/>
                <a:gd name="connsiteX19" fmla="*/ 4261947 w 5071272"/>
                <a:gd name="connsiteY19" fmla="*/ 38861 h 45719"/>
                <a:gd name="connsiteX20" fmla="*/ 4299071 w 5071272"/>
                <a:gd name="connsiteY20" fmla="*/ 36575 h 45719"/>
                <a:gd name="connsiteX21" fmla="*/ 4351046 w 5071272"/>
                <a:gd name="connsiteY21" fmla="*/ 34289 h 45719"/>
                <a:gd name="connsiteX22" fmla="*/ 4388171 w 5071272"/>
                <a:gd name="connsiteY22" fmla="*/ 32003 h 45719"/>
                <a:gd name="connsiteX23" fmla="*/ 4432721 w 5071272"/>
                <a:gd name="connsiteY23" fmla="*/ 29717 h 45719"/>
                <a:gd name="connsiteX24" fmla="*/ 4685171 w 5071272"/>
                <a:gd name="connsiteY24" fmla="*/ 32003 h 45719"/>
                <a:gd name="connsiteX25" fmla="*/ 4915346 w 5071272"/>
                <a:gd name="connsiteY25" fmla="*/ 29717 h 45719"/>
                <a:gd name="connsiteX26" fmla="*/ 4982170 w 5071272"/>
                <a:gd name="connsiteY26" fmla="*/ 25145 h 45719"/>
                <a:gd name="connsiteX27" fmla="*/ 5071272 w 5071272"/>
                <a:gd name="connsiteY27" fmla="*/ 27431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71272" h="45719" extrusionOk="0">
                  <a:moveTo>
                    <a:pt x="0" y="0"/>
                  </a:moveTo>
                  <a:cubicBezTo>
                    <a:pt x="72644" y="8019"/>
                    <a:pt x="14097" y="7141"/>
                    <a:pt x="155925" y="6857"/>
                  </a:cubicBezTo>
                  <a:cubicBezTo>
                    <a:pt x="192612" y="7995"/>
                    <a:pt x="219670" y="9103"/>
                    <a:pt x="259875" y="9143"/>
                  </a:cubicBezTo>
                  <a:cubicBezTo>
                    <a:pt x="480865" y="1742"/>
                    <a:pt x="689113" y="588"/>
                    <a:pt x="898425" y="11429"/>
                  </a:cubicBezTo>
                  <a:cubicBezTo>
                    <a:pt x="1095635" y="4998"/>
                    <a:pt x="1175859" y="19713"/>
                    <a:pt x="1425600" y="13715"/>
                  </a:cubicBezTo>
                  <a:cubicBezTo>
                    <a:pt x="1495527" y="7916"/>
                    <a:pt x="1533067" y="16115"/>
                    <a:pt x="1611224" y="18287"/>
                  </a:cubicBezTo>
                  <a:cubicBezTo>
                    <a:pt x="1707914" y="30886"/>
                    <a:pt x="1826657" y="-2750"/>
                    <a:pt x="1937923" y="20573"/>
                  </a:cubicBezTo>
                  <a:cubicBezTo>
                    <a:pt x="1979562" y="23857"/>
                    <a:pt x="2030588" y="21337"/>
                    <a:pt x="2071574" y="18287"/>
                  </a:cubicBezTo>
                  <a:cubicBezTo>
                    <a:pt x="2091201" y="18383"/>
                    <a:pt x="2103291" y="15555"/>
                    <a:pt x="2123549" y="16001"/>
                  </a:cubicBezTo>
                  <a:cubicBezTo>
                    <a:pt x="2213173" y="20448"/>
                    <a:pt x="2303434" y="34772"/>
                    <a:pt x="2375998" y="18287"/>
                  </a:cubicBezTo>
                  <a:cubicBezTo>
                    <a:pt x="2484434" y="34945"/>
                    <a:pt x="2422211" y="31943"/>
                    <a:pt x="2598747" y="25145"/>
                  </a:cubicBezTo>
                  <a:cubicBezTo>
                    <a:pt x="2629409" y="27113"/>
                    <a:pt x="2661732" y="23168"/>
                    <a:pt x="2687848" y="27431"/>
                  </a:cubicBezTo>
                  <a:cubicBezTo>
                    <a:pt x="2701784" y="29885"/>
                    <a:pt x="2721916" y="30668"/>
                    <a:pt x="2739823" y="29717"/>
                  </a:cubicBezTo>
                  <a:cubicBezTo>
                    <a:pt x="3025150" y="8789"/>
                    <a:pt x="2763076" y="18626"/>
                    <a:pt x="2999698" y="29717"/>
                  </a:cubicBezTo>
                  <a:cubicBezTo>
                    <a:pt x="3109368" y="55804"/>
                    <a:pt x="3231443" y="28383"/>
                    <a:pt x="3348673" y="32003"/>
                  </a:cubicBezTo>
                  <a:cubicBezTo>
                    <a:pt x="3467044" y="24635"/>
                    <a:pt x="3509873" y="20965"/>
                    <a:pt x="3608547" y="34289"/>
                  </a:cubicBezTo>
                  <a:cubicBezTo>
                    <a:pt x="3667924" y="43898"/>
                    <a:pt x="3645339" y="35071"/>
                    <a:pt x="3727348" y="38861"/>
                  </a:cubicBezTo>
                  <a:cubicBezTo>
                    <a:pt x="3910119" y="44764"/>
                    <a:pt x="3896525" y="42966"/>
                    <a:pt x="4054046" y="45719"/>
                  </a:cubicBezTo>
                  <a:cubicBezTo>
                    <a:pt x="4092113" y="46821"/>
                    <a:pt x="4125164" y="46159"/>
                    <a:pt x="4165422" y="43432"/>
                  </a:cubicBezTo>
                  <a:cubicBezTo>
                    <a:pt x="4182534" y="40501"/>
                    <a:pt x="4239207" y="39671"/>
                    <a:pt x="4261947" y="38861"/>
                  </a:cubicBezTo>
                  <a:cubicBezTo>
                    <a:pt x="4274650" y="38413"/>
                    <a:pt x="4286259" y="38309"/>
                    <a:pt x="4299071" y="36575"/>
                  </a:cubicBezTo>
                  <a:cubicBezTo>
                    <a:pt x="4314684" y="39000"/>
                    <a:pt x="4331324" y="31910"/>
                    <a:pt x="4351046" y="34289"/>
                  </a:cubicBezTo>
                  <a:cubicBezTo>
                    <a:pt x="4365494" y="34276"/>
                    <a:pt x="4375710" y="31792"/>
                    <a:pt x="4388171" y="32003"/>
                  </a:cubicBezTo>
                  <a:cubicBezTo>
                    <a:pt x="4404209" y="31946"/>
                    <a:pt x="4416222" y="30841"/>
                    <a:pt x="4432721" y="29717"/>
                  </a:cubicBezTo>
                  <a:cubicBezTo>
                    <a:pt x="4514146" y="38977"/>
                    <a:pt x="4595018" y="13215"/>
                    <a:pt x="4685171" y="32003"/>
                  </a:cubicBezTo>
                  <a:cubicBezTo>
                    <a:pt x="4775556" y="21772"/>
                    <a:pt x="4845192" y="19755"/>
                    <a:pt x="4915346" y="29717"/>
                  </a:cubicBezTo>
                  <a:cubicBezTo>
                    <a:pt x="4924305" y="28301"/>
                    <a:pt x="4970963" y="23814"/>
                    <a:pt x="4982170" y="25145"/>
                  </a:cubicBezTo>
                  <a:cubicBezTo>
                    <a:pt x="5060949" y="30506"/>
                    <a:pt x="5037636" y="30488"/>
                    <a:pt x="5071272" y="2743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00607"/>
                        <a:gd name="connsiteY0" fmla="*/ 0 h 82009"/>
                        <a:gd name="connsiteX1" fmla="*/ 86110 w 2800607"/>
                        <a:gd name="connsiteY1" fmla="*/ 12301 h 82009"/>
                        <a:gd name="connsiteX2" fmla="*/ 143516 w 2800607"/>
                        <a:gd name="connsiteY2" fmla="*/ 16402 h 82009"/>
                        <a:gd name="connsiteX3" fmla="*/ 496155 w 2800607"/>
                        <a:gd name="connsiteY3" fmla="*/ 20502 h 82009"/>
                        <a:gd name="connsiteX4" fmla="*/ 787287 w 2800607"/>
                        <a:gd name="connsiteY4" fmla="*/ 24603 h 82009"/>
                        <a:gd name="connsiteX5" fmla="*/ 889798 w 2800607"/>
                        <a:gd name="connsiteY5" fmla="*/ 32804 h 82009"/>
                        <a:gd name="connsiteX6" fmla="*/ 1070217 w 2800607"/>
                        <a:gd name="connsiteY6" fmla="*/ 36904 h 82009"/>
                        <a:gd name="connsiteX7" fmla="*/ 1144026 w 2800607"/>
                        <a:gd name="connsiteY7" fmla="*/ 32804 h 82009"/>
                        <a:gd name="connsiteX8" fmla="*/ 1172729 w 2800607"/>
                        <a:gd name="connsiteY8" fmla="*/ 28703 h 82009"/>
                        <a:gd name="connsiteX9" fmla="*/ 1312144 w 2800607"/>
                        <a:gd name="connsiteY9" fmla="*/ 32804 h 82009"/>
                        <a:gd name="connsiteX10" fmla="*/ 1435157 w 2800607"/>
                        <a:gd name="connsiteY10" fmla="*/ 45105 h 82009"/>
                        <a:gd name="connsiteX11" fmla="*/ 1484363 w 2800607"/>
                        <a:gd name="connsiteY11" fmla="*/ 49205 h 82009"/>
                        <a:gd name="connsiteX12" fmla="*/ 1513066 w 2800607"/>
                        <a:gd name="connsiteY12" fmla="*/ 53306 h 82009"/>
                        <a:gd name="connsiteX13" fmla="*/ 1656582 w 2800607"/>
                        <a:gd name="connsiteY13" fmla="*/ 53306 h 82009"/>
                        <a:gd name="connsiteX14" fmla="*/ 1849303 w 2800607"/>
                        <a:gd name="connsiteY14" fmla="*/ 57406 h 82009"/>
                        <a:gd name="connsiteX15" fmla="*/ 1992818 w 2800607"/>
                        <a:gd name="connsiteY15" fmla="*/ 61507 h 82009"/>
                        <a:gd name="connsiteX16" fmla="*/ 2058426 w 2800607"/>
                        <a:gd name="connsiteY16" fmla="*/ 69708 h 82009"/>
                        <a:gd name="connsiteX17" fmla="*/ 2238845 w 2800607"/>
                        <a:gd name="connsiteY17" fmla="*/ 82009 h 82009"/>
                        <a:gd name="connsiteX18" fmla="*/ 2300352 w 2800607"/>
                        <a:gd name="connsiteY18" fmla="*/ 77908 h 82009"/>
                        <a:gd name="connsiteX19" fmla="*/ 2353658 w 2800607"/>
                        <a:gd name="connsiteY19" fmla="*/ 69708 h 82009"/>
                        <a:gd name="connsiteX20" fmla="*/ 2374160 w 2800607"/>
                        <a:gd name="connsiteY20" fmla="*/ 65607 h 82009"/>
                        <a:gd name="connsiteX21" fmla="*/ 2402863 w 2800607"/>
                        <a:gd name="connsiteY21" fmla="*/ 61507 h 82009"/>
                        <a:gd name="connsiteX22" fmla="*/ 2423365 w 2800607"/>
                        <a:gd name="connsiteY22" fmla="*/ 57406 h 82009"/>
                        <a:gd name="connsiteX23" fmla="*/ 2447968 w 2800607"/>
                        <a:gd name="connsiteY23" fmla="*/ 53306 h 82009"/>
                        <a:gd name="connsiteX24" fmla="*/ 2587383 w 2800607"/>
                        <a:gd name="connsiteY24" fmla="*/ 57406 h 82009"/>
                        <a:gd name="connsiteX25" fmla="*/ 2714497 w 2800607"/>
                        <a:gd name="connsiteY25" fmla="*/ 53306 h 82009"/>
                        <a:gd name="connsiteX26" fmla="*/ 2751401 w 2800607"/>
                        <a:gd name="connsiteY26" fmla="*/ 45105 h 82009"/>
                        <a:gd name="connsiteX27" fmla="*/ 2800607 w 2800607"/>
                        <a:gd name="connsiteY27" fmla="*/ 49205 h 82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2800607" h="82009">
                          <a:moveTo>
                            <a:pt x="0" y="0"/>
                          </a:moveTo>
                          <a:cubicBezTo>
                            <a:pt x="41154" y="16461"/>
                            <a:pt x="12243" y="7376"/>
                            <a:pt x="86110" y="12301"/>
                          </a:cubicBezTo>
                          <a:cubicBezTo>
                            <a:pt x="105252" y="13577"/>
                            <a:pt x="124336" y="16018"/>
                            <a:pt x="143516" y="16402"/>
                          </a:cubicBezTo>
                          <a:lnTo>
                            <a:pt x="496155" y="20502"/>
                          </a:lnTo>
                          <a:lnTo>
                            <a:pt x="787287" y="24603"/>
                          </a:lnTo>
                          <a:cubicBezTo>
                            <a:pt x="823802" y="28254"/>
                            <a:pt x="851885" y="31519"/>
                            <a:pt x="889798" y="32804"/>
                          </a:cubicBezTo>
                          <a:cubicBezTo>
                            <a:pt x="949919" y="34842"/>
                            <a:pt x="1010077" y="35537"/>
                            <a:pt x="1070217" y="36904"/>
                          </a:cubicBezTo>
                          <a:cubicBezTo>
                            <a:pt x="1094820" y="35537"/>
                            <a:pt x="1119464" y="34769"/>
                            <a:pt x="1144026" y="32804"/>
                          </a:cubicBezTo>
                          <a:cubicBezTo>
                            <a:pt x="1153660" y="32033"/>
                            <a:pt x="1163064" y="28703"/>
                            <a:pt x="1172729" y="28703"/>
                          </a:cubicBezTo>
                          <a:cubicBezTo>
                            <a:pt x="1219221" y="28703"/>
                            <a:pt x="1265672" y="31437"/>
                            <a:pt x="1312144" y="32804"/>
                          </a:cubicBezTo>
                          <a:cubicBezTo>
                            <a:pt x="1371391" y="41267"/>
                            <a:pt x="1333486" y="36391"/>
                            <a:pt x="1435157" y="45105"/>
                          </a:cubicBezTo>
                          <a:cubicBezTo>
                            <a:pt x="1451556" y="46511"/>
                            <a:pt x="1468070" y="46877"/>
                            <a:pt x="1484363" y="49205"/>
                          </a:cubicBezTo>
                          <a:lnTo>
                            <a:pt x="1513066" y="53306"/>
                          </a:lnTo>
                          <a:cubicBezTo>
                            <a:pt x="1680302" y="45341"/>
                            <a:pt x="1529144" y="49128"/>
                            <a:pt x="1656582" y="53306"/>
                          </a:cubicBezTo>
                          <a:cubicBezTo>
                            <a:pt x="1720802" y="55412"/>
                            <a:pt x="1785067" y="55839"/>
                            <a:pt x="1849303" y="57406"/>
                          </a:cubicBezTo>
                          <a:lnTo>
                            <a:pt x="1992818" y="61507"/>
                          </a:lnTo>
                          <a:cubicBezTo>
                            <a:pt x="2025747" y="68092"/>
                            <a:pt x="2011530" y="66006"/>
                            <a:pt x="2058426" y="69708"/>
                          </a:cubicBezTo>
                          <a:cubicBezTo>
                            <a:pt x="2159862" y="77716"/>
                            <a:pt x="2152631" y="76937"/>
                            <a:pt x="2238845" y="82009"/>
                          </a:cubicBezTo>
                          <a:cubicBezTo>
                            <a:pt x="2259347" y="80642"/>
                            <a:pt x="2279889" y="79768"/>
                            <a:pt x="2300352" y="77908"/>
                          </a:cubicBezTo>
                          <a:cubicBezTo>
                            <a:pt x="2309564" y="77071"/>
                            <a:pt x="2343369" y="71579"/>
                            <a:pt x="2353658" y="69708"/>
                          </a:cubicBezTo>
                          <a:cubicBezTo>
                            <a:pt x="2360515" y="68461"/>
                            <a:pt x="2367285" y="66753"/>
                            <a:pt x="2374160" y="65607"/>
                          </a:cubicBezTo>
                          <a:cubicBezTo>
                            <a:pt x="2383693" y="64018"/>
                            <a:pt x="2393330" y="63096"/>
                            <a:pt x="2402863" y="61507"/>
                          </a:cubicBezTo>
                          <a:cubicBezTo>
                            <a:pt x="2409738" y="60361"/>
                            <a:pt x="2416508" y="58653"/>
                            <a:pt x="2423365" y="57406"/>
                          </a:cubicBezTo>
                          <a:cubicBezTo>
                            <a:pt x="2431545" y="55919"/>
                            <a:pt x="2439767" y="54673"/>
                            <a:pt x="2447968" y="53306"/>
                          </a:cubicBezTo>
                          <a:cubicBezTo>
                            <a:pt x="2494440" y="54673"/>
                            <a:pt x="2540891" y="57406"/>
                            <a:pt x="2587383" y="57406"/>
                          </a:cubicBezTo>
                          <a:cubicBezTo>
                            <a:pt x="2629776" y="57406"/>
                            <a:pt x="2672169" y="55658"/>
                            <a:pt x="2714497" y="53306"/>
                          </a:cubicBezTo>
                          <a:cubicBezTo>
                            <a:pt x="2721186" y="52934"/>
                            <a:pt x="2743875" y="46986"/>
                            <a:pt x="2751401" y="45105"/>
                          </a:cubicBezTo>
                          <a:cubicBezTo>
                            <a:pt x="2797867" y="49329"/>
                            <a:pt x="2781409" y="49205"/>
                            <a:pt x="2800607" y="49205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245B4AA-DB96-CD6D-A964-C3D730EB7B17}"/>
                </a:ext>
              </a:extLst>
            </p:cNvPr>
            <p:cNvSpPr/>
            <p:nvPr/>
          </p:nvSpPr>
          <p:spPr>
            <a:xfrm flipV="1">
              <a:off x="3965693" y="6135956"/>
              <a:ext cx="5071272" cy="45719"/>
            </a:xfrm>
            <a:custGeom>
              <a:avLst/>
              <a:gdLst>
                <a:gd name="connsiteX0" fmla="*/ 0 w 5071272"/>
                <a:gd name="connsiteY0" fmla="*/ 0 h 45719"/>
                <a:gd name="connsiteX1" fmla="*/ 155925 w 5071272"/>
                <a:gd name="connsiteY1" fmla="*/ 6857 h 45719"/>
                <a:gd name="connsiteX2" fmla="*/ 259875 w 5071272"/>
                <a:gd name="connsiteY2" fmla="*/ 9143 h 45719"/>
                <a:gd name="connsiteX3" fmla="*/ 898425 w 5071272"/>
                <a:gd name="connsiteY3" fmla="*/ 11429 h 45719"/>
                <a:gd name="connsiteX4" fmla="*/ 1425600 w 5071272"/>
                <a:gd name="connsiteY4" fmla="*/ 13715 h 45719"/>
                <a:gd name="connsiteX5" fmla="*/ 1611224 w 5071272"/>
                <a:gd name="connsiteY5" fmla="*/ 18287 h 45719"/>
                <a:gd name="connsiteX6" fmla="*/ 1937923 w 5071272"/>
                <a:gd name="connsiteY6" fmla="*/ 20573 h 45719"/>
                <a:gd name="connsiteX7" fmla="*/ 2071574 w 5071272"/>
                <a:gd name="connsiteY7" fmla="*/ 18287 h 45719"/>
                <a:gd name="connsiteX8" fmla="*/ 2123549 w 5071272"/>
                <a:gd name="connsiteY8" fmla="*/ 16001 h 45719"/>
                <a:gd name="connsiteX9" fmla="*/ 2375998 w 5071272"/>
                <a:gd name="connsiteY9" fmla="*/ 18287 h 45719"/>
                <a:gd name="connsiteX10" fmla="*/ 2598747 w 5071272"/>
                <a:gd name="connsiteY10" fmla="*/ 25145 h 45719"/>
                <a:gd name="connsiteX11" fmla="*/ 2687848 w 5071272"/>
                <a:gd name="connsiteY11" fmla="*/ 27431 h 45719"/>
                <a:gd name="connsiteX12" fmla="*/ 2739823 w 5071272"/>
                <a:gd name="connsiteY12" fmla="*/ 29717 h 45719"/>
                <a:gd name="connsiteX13" fmla="*/ 2999698 w 5071272"/>
                <a:gd name="connsiteY13" fmla="*/ 29717 h 45719"/>
                <a:gd name="connsiteX14" fmla="*/ 3348673 w 5071272"/>
                <a:gd name="connsiteY14" fmla="*/ 32003 h 45719"/>
                <a:gd name="connsiteX15" fmla="*/ 3608547 w 5071272"/>
                <a:gd name="connsiteY15" fmla="*/ 34289 h 45719"/>
                <a:gd name="connsiteX16" fmla="*/ 3727348 w 5071272"/>
                <a:gd name="connsiteY16" fmla="*/ 38861 h 45719"/>
                <a:gd name="connsiteX17" fmla="*/ 4054046 w 5071272"/>
                <a:gd name="connsiteY17" fmla="*/ 45719 h 45719"/>
                <a:gd name="connsiteX18" fmla="*/ 4165422 w 5071272"/>
                <a:gd name="connsiteY18" fmla="*/ 43432 h 45719"/>
                <a:gd name="connsiteX19" fmla="*/ 4261947 w 5071272"/>
                <a:gd name="connsiteY19" fmla="*/ 38861 h 45719"/>
                <a:gd name="connsiteX20" fmla="*/ 4299071 w 5071272"/>
                <a:gd name="connsiteY20" fmla="*/ 36575 h 45719"/>
                <a:gd name="connsiteX21" fmla="*/ 4351046 w 5071272"/>
                <a:gd name="connsiteY21" fmla="*/ 34289 h 45719"/>
                <a:gd name="connsiteX22" fmla="*/ 4388171 w 5071272"/>
                <a:gd name="connsiteY22" fmla="*/ 32003 h 45719"/>
                <a:gd name="connsiteX23" fmla="*/ 4432721 w 5071272"/>
                <a:gd name="connsiteY23" fmla="*/ 29717 h 45719"/>
                <a:gd name="connsiteX24" fmla="*/ 4685171 w 5071272"/>
                <a:gd name="connsiteY24" fmla="*/ 32003 h 45719"/>
                <a:gd name="connsiteX25" fmla="*/ 4915346 w 5071272"/>
                <a:gd name="connsiteY25" fmla="*/ 29717 h 45719"/>
                <a:gd name="connsiteX26" fmla="*/ 4982170 w 5071272"/>
                <a:gd name="connsiteY26" fmla="*/ 25145 h 45719"/>
                <a:gd name="connsiteX27" fmla="*/ 5071272 w 5071272"/>
                <a:gd name="connsiteY27" fmla="*/ 27431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71272" h="45719" extrusionOk="0">
                  <a:moveTo>
                    <a:pt x="0" y="0"/>
                  </a:moveTo>
                  <a:cubicBezTo>
                    <a:pt x="72644" y="8019"/>
                    <a:pt x="14097" y="7141"/>
                    <a:pt x="155925" y="6857"/>
                  </a:cubicBezTo>
                  <a:cubicBezTo>
                    <a:pt x="192612" y="7995"/>
                    <a:pt x="219670" y="9103"/>
                    <a:pt x="259875" y="9143"/>
                  </a:cubicBezTo>
                  <a:cubicBezTo>
                    <a:pt x="480865" y="1742"/>
                    <a:pt x="689113" y="588"/>
                    <a:pt x="898425" y="11429"/>
                  </a:cubicBezTo>
                  <a:cubicBezTo>
                    <a:pt x="1095635" y="4998"/>
                    <a:pt x="1175859" y="19713"/>
                    <a:pt x="1425600" y="13715"/>
                  </a:cubicBezTo>
                  <a:cubicBezTo>
                    <a:pt x="1495527" y="7916"/>
                    <a:pt x="1533067" y="16115"/>
                    <a:pt x="1611224" y="18287"/>
                  </a:cubicBezTo>
                  <a:cubicBezTo>
                    <a:pt x="1707914" y="30886"/>
                    <a:pt x="1826657" y="-2750"/>
                    <a:pt x="1937923" y="20573"/>
                  </a:cubicBezTo>
                  <a:cubicBezTo>
                    <a:pt x="1979562" y="23857"/>
                    <a:pt x="2030588" y="21337"/>
                    <a:pt x="2071574" y="18287"/>
                  </a:cubicBezTo>
                  <a:cubicBezTo>
                    <a:pt x="2091201" y="18383"/>
                    <a:pt x="2103291" y="15555"/>
                    <a:pt x="2123549" y="16001"/>
                  </a:cubicBezTo>
                  <a:cubicBezTo>
                    <a:pt x="2213173" y="20448"/>
                    <a:pt x="2303434" y="34772"/>
                    <a:pt x="2375998" y="18287"/>
                  </a:cubicBezTo>
                  <a:cubicBezTo>
                    <a:pt x="2484434" y="34945"/>
                    <a:pt x="2422211" y="31943"/>
                    <a:pt x="2598747" y="25145"/>
                  </a:cubicBezTo>
                  <a:cubicBezTo>
                    <a:pt x="2629409" y="27113"/>
                    <a:pt x="2661732" y="23168"/>
                    <a:pt x="2687848" y="27431"/>
                  </a:cubicBezTo>
                  <a:cubicBezTo>
                    <a:pt x="2701784" y="29885"/>
                    <a:pt x="2721916" y="30668"/>
                    <a:pt x="2739823" y="29717"/>
                  </a:cubicBezTo>
                  <a:cubicBezTo>
                    <a:pt x="3025150" y="8789"/>
                    <a:pt x="2763076" y="18626"/>
                    <a:pt x="2999698" y="29717"/>
                  </a:cubicBezTo>
                  <a:cubicBezTo>
                    <a:pt x="3109368" y="55804"/>
                    <a:pt x="3231443" y="28383"/>
                    <a:pt x="3348673" y="32003"/>
                  </a:cubicBezTo>
                  <a:cubicBezTo>
                    <a:pt x="3467044" y="24635"/>
                    <a:pt x="3509873" y="20965"/>
                    <a:pt x="3608547" y="34289"/>
                  </a:cubicBezTo>
                  <a:cubicBezTo>
                    <a:pt x="3667924" y="43898"/>
                    <a:pt x="3645339" y="35071"/>
                    <a:pt x="3727348" y="38861"/>
                  </a:cubicBezTo>
                  <a:cubicBezTo>
                    <a:pt x="3910119" y="44764"/>
                    <a:pt x="3896525" y="42966"/>
                    <a:pt x="4054046" y="45719"/>
                  </a:cubicBezTo>
                  <a:cubicBezTo>
                    <a:pt x="4092113" y="46821"/>
                    <a:pt x="4125164" y="46159"/>
                    <a:pt x="4165422" y="43432"/>
                  </a:cubicBezTo>
                  <a:cubicBezTo>
                    <a:pt x="4182534" y="40501"/>
                    <a:pt x="4239207" y="39671"/>
                    <a:pt x="4261947" y="38861"/>
                  </a:cubicBezTo>
                  <a:cubicBezTo>
                    <a:pt x="4274650" y="38413"/>
                    <a:pt x="4286259" y="38309"/>
                    <a:pt x="4299071" y="36575"/>
                  </a:cubicBezTo>
                  <a:cubicBezTo>
                    <a:pt x="4314684" y="39000"/>
                    <a:pt x="4331324" y="31910"/>
                    <a:pt x="4351046" y="34289"/>
                  </a:cubicBezTo>
                  <a:cubicBezTo>
                    <a:pt x="4365494" y="34276"/>
                    <a:pt x="4375710" y="31792"/>
                    <a:pt x="4388171" y="32003"/>
                  </a:cubicBezTo>
                  <a:cubicBezTo>
                    <a:pt x="4404209" y="31946"/>
                    <a:pt x="4416222" y="30841"/>
                    <a:pt x="4432721" y="29717"/>
                  </a:cubicBezTo>
                  <a:cubicBezTo>
                    <a:pt x="4514146" y="38977"/>
                    <a:pt x="4595018" y="13215"/>
                    <a:pt x="4685171" y="32003"/>
                  </a:cubicBezTo>
                  <a:cubicBezTo>
                    <a:pt x="4775556" y="21772"/>
                    <a:pt x="4845192" y="19755"/>
                    <a:pt x="4915346" y="29717"/>
                  </a:cubicBezTo>
                  <a:cubicBezTo>
                    <a:pt x="4924305" y="28301"/>
                    <a:pt x="4970963" y="23814"/>
                    <a:pt x="4982170" y="25145"/>
                  </a:cubicBezTo>
                  <a:cubicBezTo>
                    <a:pt x="5060949" y="30506"/>
                    <a:pt x="5037636" y="30488"/>
                    <a:pt x="5071272" y="2743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00607"/>
                        <a:gd name="connsiteY0" fmla="*/ 0 h 82009"/>
                        <a:gd name="connsiteX1" fmla="*/ 86110 w 2800607"/>
                        <a:gd name="connsiteY1" fmla="*/ 12301 h 82009"/>
                        <a:gd name="connsiteX2" fmla="*/ 143516 w 2800607"/>
                        <a:gd name="connsiteY2" fmla="*/ 16402 h 82009"/>
                        <a:gd name="connsiteX3" fmla="*/ 496155 w 2800607"/>
                        <a:gd name="connsiteY3" fmla="*/ 20502 h 82009"/>
                        <a:gd name="connsiteX4" fmla="*/ 787287 w 2800607"/>
                        <a:gd name="connsiteY4" fmla="*/ 24603 h 82009"/>
                        <a:gd name="connsiteX5" fmla="*/ 889798 w 2800607"/>
                        <a:gd name="connsiteY5" fmla="*/ 32804 h 82009"/>
                        <a:gd name="connsiteX6" fmla="*/ 1070217 w 2800607"/>
                        <a:gd name="connsiteY6" fmla="*/ 36904 h 82009"/>
                        <a:gd name="connsiteX7" fmla="*/ 1144026 w 2800607"/>
                        <a:gd name="connsiteY7" fmla="*/ 32804 h 82009"/>
                        <a:gd name="connsiteX8" fmla="*/ 1172729 w 2800607"/>
                        <a:gd name="connsiteY8" fmla="*/ 28703 h 82009"/>
                        <a:gd name="connsiteX9" fmla="*/ 1312144 w 2800607"/>
                        <a:gd name="connsiteY9" fmla="*/ 32804 h 82009"/>
                        <a:gd name="connsiteX10" fmla="*/ 1435157 w 2800607"/>
                        <a:gd name="connsiteY10" fmla="*/ 45105 h 82009"/>
                        <a:gd name="connsiteX11" fmla="*/ 1484363 w 2800607"/>
                        <a:gd name="connsiteY11" fmla="*/ 49205 h 82009"/>
                        <a:gd name="connsiteX12" fmla="*/ 1513066 w 2800607"/>
                        <a:gd name="connsiteY12" fmla="*/ 53306 h 82009"/>
                        <a:gd name="connsiteX13" fmla="*/ 1656582 w 2800607"/>
                        <a:gd name="connsiteY13" fmla="*/ 53306 h 82009"/>
                        <a:gd name="connsiteX14" fmla="*/ 1849303 w 2800607"/>
                        <a:gd name="connsiteY14" fmla="*/ 57406 h 82009"/>
                        <a:gd name="connsiteX15" fmla="*/ 1992818 w 2800607"/>
                        <a:gd name="connsiteY15" fmla="*/ 61507 h 82009"/>
                        <a:gd name="connsiteX16" fmla="*/ 2058426 w 2800607"/>
                        <a:gd name="connsiteY16" fmla="*/ 69708 h 82009"/>
                        <a:gd name="connsiteX17" fmla="*/ 2238845 w 2800607"/>
                        <a:gd name="connsiteY17" fmla="*/ 82009 h 82009"/>
                        <a:gd name="connsiteX18" fmla="*/ 2300352 w 2800607"/>
                        <a:gd name="connsiteY18" fmla="*/ 77908 h 82009"/>
                        <a:gd name="connsiteX19" fmla="*/ 2353658 w 2800607"/>
                        <a:gd name="connsiteY19" fmla="*/ 69708 h 82009"/>
                        <a:gd name="connsiteX20" fmla="*/ 2374160 w 2800607"/>
                        <a:gd name="connsiteY20" fmla="*/ 65607 h 82009"/>
                        <a:gd name="connsiteX21" fmla="*/ 2402863 w 2800607"/>
                        <a:gd name="connsiteY21" fmla="*/ 61507 h 82009"/>
                        <a:gd name="connsiteX22" fmla="*/ 2423365 w 2800607"/>
                        <a:gd name="connsiteY22" fmla="*/ 57406 h 82009"/>
                        <a:gd name="connsiteX23" fmla="*/ 2447968 w 2800607"/>
                        <a:gd name="connsiteY23" fmla="*/ 53306 h 82009"/>
                        <a:gd name="connsiteX24" fmla="*/ 2587383 w 2800607"/>
                        <a:gd name="connsiteY24" fmla="*/ 57406 h 82009"/>
                        <a:gd name="connsiteX25" fmla="*/ 2714497 w 2800607"/>
                        <a:gd name="connsiteY25" fmla="*/ 53306 h 82009"/>
                        <a:gd name="connsiteX26" fmla="*/ 2751401 w 2800607"/>
                        <a:gd name="connsiteY26" fmla="*/ 45105 h 82009"/>
                        <a:gd name="connsiteX27" fmla="*/ 2800607 w 2800607"/>
                        <a:gd name="connsiteY27" fmla="*/ 49205 h 82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2800607" h="82009">
                          <a:moveTo>
                            <a:pt x="0" y="0"/>
                          </a:moveTo>
                          <a:cubicBezTo>
                            <a:pt x="41154" y="16461"/>
                            <a:pt x="12243" y="7376"/>
                            <a:pt x="86110" y="12301"/>
                          </a:cubicBezTo>
                          <a:cubicBezTo>
                            <a:pt x="105252" y="13577"/>
                            <a:pt x="124336" y="16018"/>
                            <a:pt x="143516" y="16402"/>
                          </a:cubicBezTo>
                          <a:lnTo>
                            <a:pt x="496155" y="20502"/>
                          </a:lnTo>
                          <a:lnTo>
                            <a:pt x="787287" y="24603"/>
                          </a:lnTo>
                          <a:cubicBezTo>
                            <a:pt x="823802" y="28254"/>
                            <a:pt x="851885" y="31519"/>
                            <a:pt x="889798" y="32804"/>
                          </a:cubicBezTo>
                          <a:cubicBezTo>
                            <a:pt x="949919" y="34842"/>
                            <a:pt x="1010077" y="35537"/>
                            <a:pt x="1070217" y="36904"/>
                          </a:cubicBezTo>
                          <a:cubicBezTo>
                            <a:pt x="1094820" y="35537"/>
                            <a:pt x="1119464" y="34769"/>
                            <a:pt x="1144026" y="32804"/>
                          </a:cubicBezTo>
                          <a:cubicBezTo>
                            <a:pt x="1153660" y="32033"/>
                            <a:pt x="1163064" y="28703"/>
                            <a:pt x="1172729" y="28703"/>
                          </a:cubicBezTo>
                          <a:cubicBezTo>
                            <a:pt x="1219221" y="28703"/>
                            <a:pt x="1265672" y="31437"/>
                            <a:pt x="1312144" y="32804"/>
                          </a:cubicBezTo>
                          <a:cubicBezTo>
                            <a:pt x="1371391" y="41267"/>
                            <a:pt x="1333486" y="36391"/>
                            <a:pt x="1435157" y="45105"/>
                          </a:cubicBezTo>
                          <a:cubicBezTo>
                            <a:pt x="1451556" y="46511"/>
                            <a:pt x="1468070" y="46877"/>
                            <a:pt x="1484363" y="49205"/>
                          </a:cubicBezTo>
                          <a:lnTo>
                            <a:pt x="1513066" y="53306"/>
                          </a:lnTo>
                          <a:cubicBezTo>
                            <a:pt x="1680302" y="45341"/>
                            <a:pt x="1529144" y="49128"/>
                            <a:pt x="1656582" y="53306"/>
                          </a:cubicBezTo>
                          <a:cubicBezTo>
                            <a:pt x="1720802" y="55412"/>
                            <a:pt x="1785067" y="55839"/>
                            <a:pt x="1849303" y="57406"/>
                          </a:cubicBezTo>
                          <a:lnTo>
                            <a:pt x="1992818" y="61507"/>
                          </a:lnTo>
                          <a:cubicBezTo>
                            <a:pt x="2025747" y="68092"/>
                            <a:pt x="2011530" y="66006"/>
                            <a:pt x="2058426" y="69708"/>
                          </a:cubicBezTo>
                          <a:cubicBezTo>
                            <a:pt x="2159862" y="77716"/>
                            <a:pt x="2152631" y="76937"/>
                            <a:pt x="2238845" y="82009"/>
                          </a:cubicBezTo>
                          <a:cubicBezTo>
                            <a:pt x="2259347" y="80642"/>
                            <a:pt x="2279889" y="79768"/>
                            <a:pt x="2300352" y="77908"/>
                          </a:cubicBezTo>
                          <a:cubicBezTo>
                            <a:pt x="2309564" y="77071"/>
                            <a:pt x="2343369" y="71579"/>
                            <a:pt x="2353658" y="69708"/>
                          </a:cubicBezTo>
                          <a:cubicBezTo>
                            <a:pt x="2360515" y="68461"/>
                            <a:pt x="2367285" y="66753"/>
                            <a:pt x="2374160" y="65607"/>
                          </a:cubicBezTo>
                          <a:cubicBezTo>
                            <a:pt x="2383693" y="64018"/>
                            <a:pt x="2393330" y="63096"/>
                            <a:pt x="2402863" y="61507"/>
                          </a:cubicBezTo>
                          <a:cubicBezTo>
                            <a:pt x="2409738" y="60361"/>
                            <a:pt x="2416508" y="58653"/>
                            <a:pt x="2423365" y="57406"/>
                          </a:cubicBezTo>
                          <a:cubicBezTo>
                            <a:pt x="2431545" y="55919"/>
                            <a:pt x="2439767" y="54673"/>
                            <a:pt x="2447968" y="53306"/>
                          </a:cubicBezTo>
                          <a:cubicBezTo>
                            <a:pt x="2494440" y="54673"/>
                            <a:pt x="2540891" y="57406"/>
                            <a:pt x="2587383" y="57406"/>
                          </a:cubicBezTo>
                          <a:cubicBezTo>
                            <a:pt x="2629776" y="57406"/>
                            <a:pt x="2672169" y="55658"/>
                            <a:pt x="2714497" y="53306"/>
                          </a:cubicBezTo>
                          <a:cubicBezTo>
                            <a:pt x="2721186" y="52934"/>
                            <a:pt x="2743875" y="46986"/>
                            <a:pt x="2751401" y="45105"/>
                          </a:cubicBezTo>
                          <a:cubicBezTo>
                            <a:pt x="2797867" y="49329"/>
                            <a:pt x="2781409" y="49205"/>
                            <a:pt x="2800607" y="49205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D1D3DBD-2D70-4A6F-7701-3C8D1E5EC13B}"/>
                </a:ext>
              </a:extLst>
            </p:cNvPr>
            <p:cNvSpPr/>
            <p:nvPr/>
          </p:nvSpPr>
          <p:spPr>
            <a:xfrm flipV="1">
              <a:off x="3965693" y="6509599"/>
              <a:ext cx="5071272" cy="45719"/>
            </a:xfrm>
            <a:custGeom>
              <a:avLst/>
              <a:gdLst>
                <a:gd name="connsiteX0" fmla="*/ 0 w 5071272"/>
                <a:gd name="connsiteY0" fmla="*/ 0 h 45719"/>
                <a:gd name="connsiteX1" fmla="*/ 155925 w 5071272"/>
                <a:gd name="connsiteY1" fmla="*/ 6857 h 45719"/>
                <a:gd name="connsiteX2" fmla="*/ 259875 w 5071272"/>
                <a:gd name="connsiteY2" fmla="*/ 9143 h 45719"/>
                <a:gd name="connsiteX3" fmla="*/ 898425 w 5071272"/>
                <a:gd name="connsiteY3" fmla="*/ 11429 h 45719"/>
                <a:gd name="connsiteX4" fmla="*/ 1425600 w 5071272"/>
                <a:gd name="connsiteY4" fmla="*/ 13715 h 45719"/>
                <a:gd name="connsiteX5" fmla="*/ 1611224 w 5071272"/>
                <a:gd name="connsiteY5" fmla="*/ 18287 h 45719"/>
                <a:gd name="connsiteX6" fmla="*/ 1937923 w 5071272"/>
                <a:gd name="connsiteY6" fmla="*/ 20573 h 45719"/>
                <a:gd name="connsiteX7" fmla="*/ 2071574 w 5071272"/>
                <a:gd name="connsiteY7" fmla="*/ 18287 h 45719"/>
                <a:gd name="connsiteX8" fmla="*/ 2123549 w 5071272"/>
                <a:gd name="connsiteY8" fmla="*/ 16001 h 45719"/>
                <a:gd name="connsiteX9" fmla="*/ 2375998 w 5071272"/>
                <a:gd name="connsiteY9" fmla="*/ 18287 h 45719"/>
                <a:gd name="connsiteX10" fmla="*/ 2598747 w 5071272"/>
                <a:gd name="connsiteY10" fmla="*/ 25145 h 45719"/>
                <a:gd name="connsiteX11" fmla="*/ 2687848 w 5071272"/>
                <a:gd name="connsiteY11" fmla="*/ 27431 h 45719"/>
                <a:gd name="connsiteX12" fmla="*/ 2739823 w 5071272"/>
                <a:gd name="connsiteY12" fmla="*/ 29717 h 45719"/>
                <a:gd name="connsiteX13" fmla="*/ 2999698 w 5071272"/>
                <a:gd name="connsiteY13" fmla="*/ 29717 h 45719"/>
                <a:gd name="connsiteX14" fmla="*/ 3348673 w 5071272"/>
                <a:gd name="connsiteY14" fmla="*/ 32003 h 45719"/>
                <a:gd name="connsiteX15" fmla="*/ 3608547 w 5071272"/>
                <a:gd name="connsiteY15" fmla="*/ 34289 h 45719"/>
                <a:gd name="connsiteX16" fmla="*/ 3727348 w 5071272"/>
                <a:gd name="connsiteY16" fmla="*/ 38861 h 45719"/>
                <a:gd name="connsiteX17" fmla="*/ 4054046 w 5071272"/>
                <a:gd name="connsiteY17" fmla="*/ 45719 h 45719"/>
                <a:gd name="connsiteX18" fmla="*/ 4165422 w 5071272"/>
                <a:gd name="connsiteY18" fmla="*/ 43432 h 45719"/>
                <a:gd name="connsiteX19" fmla="*/ 4261947 w 5071272"/>
                <a:gd name="connsiteY19" fmla="*/ 38861 h 45719"/>
                <a:gd name="connsiteX20" fmla="*/ 4299071 w 5071272"/>
                <a:gd name="connsiteY20" fmla="*/ 36575 h 45719"/>
                <a:gd name="connsiteX21" fmla="*/ 4351046 w 5071272"/>
                <a:gd name="connsiteY21" fmla="*/ 34289 h 45719"/>
                <a:gd name="connsiteX22" fmla="*/ 4388171 w 5071272"/>
                <a:gd name="connsiteY22" fmla="*/ 32003 h 45719"/>
                <a:gd name="connsiteX23" fmla="*/ 4432721 w 5071272"/>
                <a:gd name="connsiteY23" fmla="*/ 29717 h 45719"/>
                <a:gd name="connsiteX24" fmla="*/ 4685171 w 5071272"/>
                <a:gd name="connsiteY24" fmla="*/ 32003 h 45719"/>
                <a:gd name="connsiteX25" fmla="*/ 4915346 w 5071272"/>
                <a:gd name="connsiteY25" fmla="*/ 29717 h 45719"/>
                <a:gd name="connsiteX26" fmla="*/ 4982170 w 5071272"/>
                <a:gd name="connsiteY26" fmla="*/ 25145 h 45719"/>
                <a:gd name="connsiteX27" fmla="*/ 5071272 w 5071272"/>
                <a:gd name="connsiteY27" fmla="*/ 27431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71272" h="45719" extrusionOk="0">
                  <a:moveTo>
                    <a:pt x="0" y="0"/>
                  </a:moveTo>
                  <a:cubicBezTo>
                    <a:pt x="72644" y="8019"/>
                    <a:pt x="14097" y="7141"/>
                    <a:pt x="155925" y="6857"/>
                  </a:cubicBezTo>
                  <a:cubicBezTo>
                    <a:pt x="192612" y="7995"/>
                    <a:pt x="219670" y="9103"/>
                    <a:pt x="259875" y="9143"/>
                  </a:cubicBezTo>
                  <a:cubicBezTo>
                    <a:pt x="480865" y="1742"/>
                    <a:pt x="689113" y="588"/>
                    <a:pt x="898425" y="11429"/>
                  </a:cubicBezTo>
                  <a:cubicBezTo>
                    <a:pt x="1095635" y="4998"/>
                    <a:pt x="1175859" y="19713"/>
                    <a:pt x="1425600" y="13715"/>
                  </a:cubicBezTo>
                  <a:cubicBezTo>
                    <a:pt x="1495527" y="7916"/>
                    <a:pt x="1533067" y="16115"/>
                    <a:pt x="1611224" y="18287"/>
                  </a:cubicBezTo>
                  <a:cubicBezTo>
                    <a:pt x="1707914" y="30886"/>
                    <a:pt x="1826657" y="-2750"/>
                    <a:pt x="1937923" y="20573"/>
                  </a:cubicBezTo>
                  <a:cubicBezTo>
                    <a:pt x="1979562" y="23857"/>
                    <a:pt x="2030588" y="21337"/>
                    <a:pt x="2071574" y="18287"/>
                  </a:cubicBezTo>
                  <a:cubicBezTo>
                    <a:pt x="2091201" y="18383"/>
                    <a:pt x="2103291" y="15555"/>
                    <a:pt x="2123549" y="16001"/>
                  </a:cubicBezTo>
                  <a:cubicBezTo>
                    <a:pt x="2213173" y="20448"/>
                    <a:pt x="2303434" y="34772"/>
                    <a:pt x="2375998" y="18287"/>
                  </a:cubicBezTo>
                  <a:cubicBezTo>
                    <a:pt x="2484434" y="34945"/>
                    <a:pt x="2422211" y="31943"/>
                    <a:pt x="2598747" y="25145"/>
                  </a:cubicBezTo>
                  <a:cubicBezTo>
                    <a:pt x="2629409" y="27113"/>
                    <a:pt x="2661732" y="23168"/>
                    <a:pt x="2687848" y="27431"/>
                  </a:cubicBezTo>
                  <a:cubicBezTo>
                    <a:pt x="2701784" y="29885"/>
                    <a:pt x="2721916" y="30668"/>
                    <a:pt x="2739823" y="29717"/>
                  </a:cubicBezTo>
                  <a:cubicBezTo>
                    <a:pt x="3025150" y="8789"/>
                    <a:pt x="2763076" y="18626"/>
                    <a:pt x="2999698" y="29717"/>
                  </a:cubicBezTo>
                  <a:cubicBezTo>
                    <a:pt x="3109368" y="55804"/>
                    <a:pt x="3231443" y="28383"/>
                    <a:pt x="3348673" y="32003"/>
                  </a:cubicBezTo>
                  <a:cubicBezTo>
                    <a:pt x="3467044" y="24635"/>
                    <a:pt x="3509873" y="20965"/>
                    <a:pt x="3608547" y="34289"/>
                  </a:cubicBezTo>
                  <a:cubicBezTo>
                    <a:pt x="3667924" y="43898"/>
                    <a:pt x="3645339" y="35071"/>
                    <a:pt x="3727348" y="38861"/>
                  </a:cubicBezTo>
                  <a:cubicBezTo>
                    <a:pt x="3910119" y="44764"/>
                    <a:pt x="3896525" y="42966"/>
                    <a:pt x="4054046" y="45719"/>
                  </a:cubicBezTo>
                  <a:cubicBezTo>
                    <a:pt x="4092113" y="46821"/>
                    <a:pt x="4125164" y="46159"/>
                    <a:pt x="4165422" y="43432"/>
                  </a:cubicBezTo>
                  <a:cubicBezTo>
                    <a:pt x="4182534" y="40501"/>
                    <a:pt x="4239207" y="39671"/>
                    <a:pt x="4261947" y="38861"/>
                  </a:cubicBezTo>
                  <a:cubicBezTo>
                    <a:pt x="4274650" y="38413"/>
                    <a:pt x="4286259" y="38309"/>
                    <a:pt x="4299071" y="36575"/>
                  </a:cubicBezTo>
                  <a:cubicBezTo>
                    <a:pt x="4314684" y="39000"/>
                    <a:pt x="4331324" y="31910"/>
                    <a:pt x="4351046" y="34289"/>
                  </a:cubicBezTo>
                  <a:cubicBezTo>
                    <a:pt x="4365494" y="34276"/>
                    <a:pt x="4375710" y="31792"/>
                    <a:pt x="4388171" y="32003"/>
                  </a:cubicBezTo>
                  <a:cubicBezTo>
                    <a:pt x="4404209" y="31946"/>
                    <a:pt x="4416222" y="30841"/>
                    <a:pt x="4432721" y="29717"/>
                  </a:cubicBezTo>
                  <a:cubicBezTo>
                    <a:pt x="4514146" y="38977"/>
                    <a:pt x="4595018" y="13215"/>
                    <a:pt x="4685171" y="32003"/>
                  </a:cubicBezTo>
                  <a:cubicBezTo>
                    <a:pt x="4775556" y="21772"/>
                    <a:pt x="4845192" y="19755"/>
                    <a:pt x="4915346" y="29717"/>
                  </a:cubicBezTo>
                  <a:cubicBezTo>
                    <a:pt x="4924305" y="28301"/>
                    <a:pt x="4970963" y="23814"/>
                    <a:pt x="4982170" y="25145"/>
                  </a:cubicBezTo>
                  <a:cubicBezTo>
                    <a:pt x="5060949" y="30506"/>
                    <a:pt x="5037636" y="30488"/>
                    <a:pt x="5071272" y="2743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00607"/>
                        <a:gd name="connsiteY0" fmla="*/ 0 h 82009"/>
                        <a:gd name="connsiteX1" fmla="*/ 86110 w 2800607"/>
                        <a:gd name="connsiteY1" fmla="*/ 12301 h 82009"/>
                        <a:gd name="connsiteX2" fmla="*/ 143516 w 2800607"/>
                        <a:gd name="connsiteY2" fmla="*/ 16402 h 82009"/>
                        <a:gd name="connsiteX3" fmla="*/ 496155 w 2800607"/>
                        <a:gd name="connsiteY3" fmla="*/ 20502 h 82009"/>
                        <a:gd name="connsiteX4" fmla="*/ 787287 w 2800607"/>
                        <a:gd name="connsiteY4" fmla="*/ 24603 h 82009"/>
                        <a:gd name="connsiteX5" fmla="*/ 889798 w 2800607"/>
                        <a:gd name="connsiteY5" fmla="*/ 32804 h 82009"/>
                        <a:gd name="connsiteX6" fmla="*/ 1070217 w 2800607"/>
                        <a:gd name="connsiteY6" fmla="*/ 36904 h 82009"/>
                        <a:gd name="connsiteX7" fmla="*/ 1144026 w 2800607"/>
                        <a:gd name="connsiteY7" fmla="*/ 32804 h 82009"/>
                        <a:gd name="connsiteX8" fmla="*/ 1172729 w 2800607"/>
                        <a:gd name="connsiteY8" fmla="*/ 28703 h 82009"/>
                        <a:gd name="connsiteX9" fmla="*/ 1312144 w 2800607"/>
                        <a:gd name="connsiteY9" fmla="*/ 32804 h 82009"/>
                        <a:gd name="connsiteX10" fmla="*/ 1435157 w 2800607"/>
                        <a:gd name="connsiteY10" fmla="*/ 45105 h 82009"/>
                        <a:gd name="connsiteX11" fmla="*/ 1484363 w 2800607"/>
                        <a:gd name="connsiteY11" fmla="*/ 49205 h 82009"/>
                        <a:gd name="connsiteX12" fmla="*/ 1513066 w 2800607"/>
                        <a:gd name="connsiteY12" fmla="*/ 53306 h 82009"/>
                        <a:gd name="connsiteX13" fmla="*/ 1656582 w 2800607"/>
                        <a:gd name="connsiteY13" fmla="*/ 53306 h 82009"/>
                        <a:gd name="connsiteX14" fmla="*/ 1849303 w 2800607"/>
                        <a:gd name="connsiteY14" fmla="*/ 57406 h 82009"/>
                        <a:gd name="connsiteX15" fmla="*/ 1992818 w 2800607"/>
                        <a:gd name="connsiteY15" fmla="*/ 61507 h 82009"/>
                        <a:gd name="connsiteX16" fmla="*/ 2058426 w 2800607"/>
                        <a:gd name="connsiteY16" fmla="*/ 69708 h 82009"/>
                        <a:gd name="connsiteX17" fmla="*/ 2238845 w 2800607"/>
                        <a:gd name="connsiteY17" fmla="*/ 82009 h 82009"/>
                        <a:gd name="connsiteX18" fmla="*/ 2300352 w 2800607"/>
                        <a:gd name="connsiteY18" fmla="*/ 77908 h 82009"/>
                        <a:gd name="connsiteX19" fmla="*/ 2353658 w 2800607"/>
                        <a:gd name="connsiteY19" fmla="*/ 69708 h 82009"/>
                        <a:gd name="connsiteX20" fmla="*/ 2374160 w 2800607"/>
                        <a:gd name="connsiteY20" fmla="*/ 65607 h 82009"/>
                        <a:gd name="connsiteX21" fmla="*/ 2402863 w 2800607"/>
                        <a:gd name="connsiteY21" fmla="*/ 61507 h 82009"/>
                        <a:gd name="connsiteX22" fmla="*/ 2423365 w 2800607"/>
                        <a:gd name="connsiteY22" fmla="*/ 57406 h 82009"/>
                        <a:gd name="connsiteX23" fmla="*/ 2447968 w 2800607"/>
                        <a:gd name="connsiteY23" fmla="*/ 53306 h 82009"/>
                        <a:gd name="connsiteX24" fmla="*/ 2587383 w 2800607"/>
                        <a:gd name="connsiteY24" fmla="*/ 57406 h 82009"/>
                        <a:gd name="connsiteX25" fmla="*/ 2714497 w 2800607"/>
                        <a:gd name="connsiteY25" fmla="*/ 53306 h 82009"/>
                        <a:gd name="connsiteX26" fmla="*/ 2751401 w 2800607"/>
                        <a:gd name="connsiteY26" fmla="*/ 45105 h 82009"/>
                        <a:gd name="connsiteX27" fmla="*/ 2800607 w 2800607"/>
                        <a:gd name="connsiteY27" fmla="*/ 49205 h 82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2800607" h="82009">
                          <a:moveTo>
                            <a:pt x="0" y="0"/>
                          </a:moveTo>
                          <a:cubicBezTo>
                            <a:pt x="41154" y="16461"/>
                            <a:pt x="12243" y="7376"/>
                            <a:pt x="86110" y="12301"/>
                          </a:cubicBezTo>
                          <a:cubicBezTo>
                            <a:pt x="105252" y="13577"/>
                            <a:pt x="124336" y="16018"/>
                            <a:pt x="143516" y="16402"/>
                          </a:cubicBezTo>
                          <a:lnTo>
                            <a:pt x="496155" y="20502"/>
                          </a:lnTo>
                          <a:lnTo>
                            <a:pt x="787287" y="24603"/>
                          </a:lnTo>
                          <a:cubicBezTo>
                            <a:pt x="823802" y="28254"/>
                            <a:pt x="851885" y="31519"/>
                            <a:pt x="889798" y="32804"/>
                          </a:cubicBezTo>
                          <a:cubicBezTo>
                            <a:pt x="949919" y="34842"/>
                            <a:pt x="1010077" y="35537"/>
                            <a:pt x="1070217" y="36904"/>
                          </a:cubicBezTo>
                          <a:cubicBezTo>
                            <a:pt x="1094820" y="35537"/>
                            <a:pt x="1119464" y="34769"/>
                            <a:pt x="1144026" y="32804"/>
                          </a:cubicBezTo>
                          <a:cubicBezTo>
                            <a:pt x="1153660" y="32033"/>
                            <a:pt x="1163064" y="28703"/>
                            <a:pt x="1172729" y="28703"/>
                          </a:cubicBezTo>
                          <a:cubicBezTo>
                            <a:pt x="1219221" y="28703"/>
                            <a:pt x="1265672" y="31437"/>
                            <a:pt x="1312144" y="32804"/>
                          </a:cubicBezTo>
                          <a:cubicBezTo>
                            <a:pt x="1371391" y="41267"/>
                            <a:pt x="1333486" y="36391"/>
                            <a:pt x="1435157" y="45105"/>
                          </a:cubicBezTo>
                          <a:cubicBezTo>
                            <a:pt x="1451556" y="46511"/>
                            <a:pt x="1468070" y="46877"/>
                            <a:pt x="1484363" y="49205"/>
                          </a:cubicBezTo>
                          <a:lnTo>
                            <a:pt x="1513066" y="53306"/>
                          </a:lnTo>
                          <a:cubicBezTo>
                            <a:pt x="1680302" y="45341"/>
                            <a:pt x="1529144" y="49128"/>
                            <a:pt x="1656582" y="53306"/>
                          </a:cubicBezTo>
                          <a:cubicBezTo>
                            <a:pt x="1720802" y="55412"/>
                            <a:pt x="1785067" y="55839"/>
                            <a:pt x="1849303" y="57406"/>
                          </a:cubicBezTo>
                          <a:lnTo>
                            <a:pt x="1992818" y="61507"/>
                          </a:lnTo>
                          <a:cubicBezTo>
                            <a:pt x="2025747" y="68092"/>
                            <a:pt x="2011530" y="66006"/>
                            <a:pt x="2058426" y="69708"/>
                          </a:cubicBezTo>
                          <a:cubicBezTo>
                            <a:pt x="2159862" y="77716"/>
                            <a:pt x="2152631" y="76937"/>
                            <a:pt x="2238845" y="82009"/>
                          </a:cubicBezTo>
                          <a:cubicBezTo>
                            <a:pt x="2259347" y="80642"/>
                            <a:pt x="2279889" y="79768"/>
                            <a:pt x="2300352" y="77908"/>
                          </a:cubicBezTo>
                          <a:cubicBezTo>
                            <a:pt x="2309564" y="77071"/>
                            <a:pt x="2343369" y="71579"/>
                            <a:pt x="2353658" y="69708"/>
                          </a:cubicBezTo>
                          <a:cubicBezTo>
                            <a:pt x="2360515" y="68461"/>
                            <a:pt x="2367285" y="66753"/>
                            <a:pt x="2374160" y="65607"/>
                          </a:cubicBezTo>
                          <a:cubicBezTo>
                            <a:pt x="2383693" y="64018"/>
                            <a:pt x="2393330" y="63096"/>
                            <a:pt x="2402863" y="61507"/>
                          </a:cubicBezTo>
                          <a:cubicBezTo>
                            <a:pt x="2409738" y="60361"/>
                            <a:pt x="2416508" y="58653"/>
                            <a:pt x="2423365" y="57406"/>
                          </a:cubicBezTo>
                          <a:cubicBezTo>
                            <a:pt x="2431545" y="55919"/>
                            <a:pt x="2439767" y="54673"/>
                            <a:pt x="2447968" y="53306"/>
                          </a:cubicBezTo>
                          <a:cubicBezTo>
                            <a:pt x="2494440" y="54673"/>
                            <a:pt x="2540891" y="57406"/>
                            <a:pt x="2587383" y="57406"/>
                          </a:cubicBezTo>
                          <a:cubicBezTo>
                            <a:pt x="2629776" y="57406"/>
                            <a:pt x="2672169" y="55658"/>
                            <a:pt x="2714497" y="53306"/>
                          </a:cubicBezTo>
                          <a:cubicBezTo>
                            <a:pt x="2721186" y="52934"/>
                            <a:pt x="2743875" y="46986"/>
                            <a:pt x="2751401" y="45105"/>
                          </a:cubicBezTo>
                          <a:cubicBezTo>
                            <a:pt x="2797867" y="49329"/>
                            <a:pt x="2781409" y="49205"/>
                            <a:pt x="2800607" y="49205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F3BB09-21DD-F405-627D-696554D1F589}"/>
                </a:ext>
              </a:extLst>
            </p:cNvPr>
            <p:cNvSpPr txBox="1"/>
            <p:nvPr/>
          </p:nvSpPr>
          <p:spPr>
            <a:xfrm>
              <a:off x="3970542" y="5380497"/>
              <a:ext cx="6030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Address: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E72203-D9A9-4930-63DA-BB6A4C17492E}"/>
                </a:ext>
              </a:extLst>
            </p:cNvPr>
            <p:cNvSpPr txBox="1"/>
            <p:nvPr/>
          </p:nvSpPr>
          <p:spPr>
            <a:xfrm>
              <a:off x="3965693" y="574136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City: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06F6DE-BBAA-DB52-2002-9C74E5C4C3AB}"/>
                </a:ext>
              </a:extLst>
            </p:cNvPr>
            <p:cNvSpPr txBox="1"/>
            <p:nvPr/>
          </p:nvSpPr>
          <p:spPr>
            <a:xfrm>
              <a:off x="7762782" y="5710384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Zip: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4365F2-5281-D6A3-269E-71034CA79DD0}"/>
                </a:ext>
              </a:extLst>
            </p:cNvPr>
            <p:cNvSpPr/>
            <p:nvPr/>
          </p:nvSpPr>
          <p:spPr>
            <a:xfrm>
              <a:off x="7771339" y="5756720"/>
              <a:ext cx="8557" cy="143516"/>
            </a:xfrm>
            <a:custGeom>
              <a:avLst/>
              <a:gdLst>
                <a:gd name="connsiteX0" fmla="*/ 8557 w 8557"/>
                <a:gd name="connsiteY0" fmla="*/ 0 h 143516"/>
                <a:gd name="connsiteX1" fmla="*/ 4456 w 8557"/>
                <a:gd name="connsiteY1" fmla="*/ 73808 h 143516"/>
                <a:gd name="connsiteX2" fmla="*/ 356 w 8557"/>
                <a:gd name="connsiteY2" fmla="*/ 102512 h 143516"/>
                <a:gd name="connsiteX3" fmla="*/ 356 w 8557"/>
                <a:gd name="connsiteY3" fmla="*/ 143516 h 14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" h="143516">
                  <a:moveTo>
                    <a:pt x="8557" y="0"/>
                  </a:moveTo>
                  <a:cubicBezTo>
                    <a:pt x="7190" y="24603"/>
                    <a:pt x="6421" y="49246"/>
                    <a:pt x="4456" y="73808"/>
                  </a:cubicBezTo>
                  <a:cubicBezTo>
                    <a:pt x="3685" y="83442"/>
                    <a:pt x="923" y="92864"/>
                    <a:pt x="356" y="102512"/>
                  </a:cubicBezTo>
                  <a:cubicBezTo>
                    <a:pt x="-447" y="116156"/>
                    <a:pt x="356" y="129848"/>
                    <a:pt x="356" y="1435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B86538-D87B-D2C3-701A-411813FE6490}"/>
                </a:ext>
              </a:extLst>
            </p:cNvPr>
            <p:cNvSpPr txBox="1"/>
            <p:nvPr/>
          </p:nvSpPr>
          <p:spPr>
            <a:xfrm>
              <a:off x="3982093" y="6142559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E-mail: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209341-A315-6117-AB2F-43199F699616}"/>
                </a:ext>
              </a:extLst>
            </p:cNvPr>
            <p:cNvSpPr txBox="1"/>
            <p:nvPr/>
          </p:nvSpPr>
          <p:spPr>
            <a:xfrm>
              <a:off x="3967291" y="6489736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Workphone: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64D1A3-4377-D1D0-FA49-E7B4DF69EF04}"/>
                </a:ext>
              </a:extLst>
            </p:cNvPr>
            <p:cNvSpPr txBox="1"/>
            <p:nvPr/>
          </p:nvSpPr>
          <p:spPr>
            <a:xfrm>
              <a:off x="6501329" y="6479440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Mobile:</a:t>
              </a: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3C2495D-8A3A-536D-8A94-1E71A5E7B587}"/>
                </a:ext>
              </a:extLst>
            </p:cNvPr>
            <p:cNvSpPr/>
            <p:nvPr/>
          </p:nvSpPr>
          <p:spPr>
            <a:xfrm>
              <a:off x="6526306" y="6539775"/>
              <a:ext cx="8557" cy="143516"/>
            </a:xfrm>
            <a:custGeom>
              <a:avLst/>
              <a:gdLst>
                <a:gd name="connsiteX0" fmla="*/ 8557 w 8557"/>
                <a:gd name="connsiteY0" fmla="*/ 0 h 143516"/>
                <a:gd name="connsiteX1" fmla="*/ 4456 w 8557"/>
                <a:gd name="connsiteY1" fmla="*/ 73808 h 143516"/>
                <a:gd name="connsiteX2" fmla="*/ 356 w 8557"/>
                <a:gd name="connsiteY2" fmla="*/ 102512 h 143516"/>
                <a:gd name="connsiteX3" fmla="*/ 356 w 8557"/>
                <a:gd name="connsiteY3" fmla="*/ 143516 h 14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" h="143516">
                  <a:moveTo>
                    <a:pt x="8557" y="0"/>
                  </a:moveTo>
                  <a:cubicBezTo>
                    <a:pt x="7190" y="24603"/>
                    <a:pt x="6421" y="49246"/>
                    <a:pt x="4456" y="73808"/>
                  </a:cubicBezTo>
                  <a:cubicBezTo>
                    <a:pt x="3685" y="83442"/>
                    <a:pt x="923" y="92864"/>
                    <a:pt x="356" y="102512"/>
                  </a:cubicBezTo>
                  <a:cubicBezTo>
                    <a:pt x="-447" y="116156"/>
                    <a:pt x="356" y="129848"/>
                    <a:pt x="356" y="1435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98267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323F1AF-D74A-EE21-6854-05E93CA2A35B}"/>
              </a:ext>
            </a:extLst>
          </p:cNvPr>
          <p:cNvGrpSpPr/>
          <p:nvPr/>
        </p:nvGrpSpPr>
        <p:grpSpPr>
          <a:xfrm>
            <a:off x="2986195" y="872576"/>
            <a:ext cx="5087672" cy="1879498"/>
            <a:chOff x="3965693" y="4995701"/>
            <a:chExt cx="5087672" cy="18794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D69795A-6F2D-C173-9F9E-71BBCA7D3F6B}"/>
                </a:ext>
              </a:extLst>
            </p:cNvPr>
            <p:cNvSpPr/>
            <p:nvPr/>
          </p:nvSpPr>
          <p:spPr>
            <a:xfrm>
              <a:off x="4015647" y="5051997"/>
              <a:ext cx="5021318" cy="1823202"/>
            </a:xfrm>
            <a:custGeom>
              <a:avLst/>
              <a:gdLst>
                <a:gd name="connsiteX0" fmla="*/ 0 w 5021318"/>
                <a:gd name="connsiteY0" fmla="*/ 0 h 1823202"/>
                <a:gd name="connsiteX1" fmla="*/ 577452 w 5021318"/>
                <a:gd name="connsiteY1" fmla="*/ 0 h 1823202"/>
                <a:gd name="connsiteX2" fmla="*/ 1054477 w 5021318"/>
                <a:gd name="connsiteY2" fmla="*/ 0 h 1823202"/>
                <a:gd name="connsiteX3" fmla="*/ 1782568 w 5021318"/>
                <a:gd name="connsiteY3" fmla="*/ 0 h 1823202"/>
                <a:gd name="connsiteX4" fmla="*/ 2360019 w 5021318"/>
                <a:gd name="connsiteY4" fmla="*/ 0 h 1823202"/>
                <a:gd name="connsiteX5" fmla="*/ 2937471 w 5021318"/>
                <a:gd name="connsiteY5" fmla="*/ 0 h 1823202"/>
                <a:gd name="connsiteX6" fmla="*/ 3665562 w 5021318"/>
                <a:gd name="connsiteY6" fmla="*/ 0 h 1823202"/>
                <a:gd name="connsiteX7" fmla="*/ 4192801 w 5021318"/>
                <a:gd name="connsiteY7" fmla="*/ 0 h 1823202"/>
                <a:gd name="connsiteX8" fmla="*/ 5021318 w 5021318"/>
                <a:gd name="connsiteY8" fmla="*/ 0 h 1823202"/>
                <a:gd name="connsiteX9" fmla="*/ 5021318 w 5021318"/>
                <a:gd name="connsiteY9" fmla="*/ 644198 h 1823202"/>
                <a:gd name="connsiteX10" fmla="*/ 5021318 w 5021318"/>
                <a:gd name="connsiteY10" fmla="*/ 1215468 h 1823202"/>
                <a:gd name="connsiteX11" fmla="*/ 5021318 w 5021318"/>
                <a:gd name="connsiteY11" fmla="*/ 1823202 h 1823202"/>
                <a:gd name="connsiteX12" fmla="*/ 4343440 w 5021318"/>
                <a:gd name="connsiteY12" fmla="*/ 1823202 h 1823202"/>
                <a:gd name="connsiteX13" fmla="*/ 3615349 w 5021318"/>
                <a:gd name="connsiteY13" fmla="*/ 1823202 h 1823202"/>
                <a:gd name="connsiteX14" fmla="*/ 2887258 w 5021318"/>
                <a:gd name="connsiteY14" fmla="*/ 1823202 h 1823202"/>
                <a:gd name="connsiteX15" fmla="*/ 2360019 w 5021318"/>
                <a:gd name="connsiteY15" fmla="*/ 1823202 h 1823202"/>
                <a:gd name="connsiteX16" fmla="*/ 1732355 w 5021318"/>
                <a:gd name="connsiteY16" fmla="*/ 1823202 h 1823202"/>
                <a:gd name="connsiteX17" fmla="*/ 1004264 w 5021318"/>
                <a:gd name="connsiteY17" fmla="*/ 1823202 h 1823202"/>
                <a:gd name="connsiteX18" fmla="*/ 0 w 5021318"/>
                <a:gd name="connsiteY18" fmla="*/ 1823202 h 1823202"/>
                <a:gd name="connsiteX19" fmla="*/ 0 w 5021318"/>
                <a:gd name="connsiteY19" fmla="*/ 1270164 h 1823202"/>
                <a:gd name="connsiteX20" fmla="*/ 0 w 5021318"/>
                <a:gd name="connsiteY20" fmla="*/ 698894 h 1823202"/>
                <a:gd name="connsiteX21" fmla="*/ 0 w 5021318"/>
                <a:gd name="connsiteY21" fmla="*/ 0 h 182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21318" h="1823202" extrusionOk="0">
                  <a:moveTo>
                    <a:pt x="0" y="0"/>
                  </a:moveTo>
                  <a:cubicBezTo>
                    <a:pt x="214142" y="-14258"/>
                    <a:pt x="431657" y="-1937"/>
                    <a:pt x="577452" y="0"/>
                  </a:cubicBezTo>
                  <a:cubicBezTo>
                    <a:pt x="723247" y="1937"/>
                    <a:pt x="914797" y="4898"/>
                    <a:pt x="1054477" y="0"/>
                  </a:cubicBezTo>
                  <a:cubicBezTo>
                    <a:pt x="1194158" y="-4898"/>
                    <a:pt x="1606824" y="-18698"/>
                    <a:pt x="1782568" y="0"/>
                  </a:cubicBezTo>
                  <a:cubicBezTo>
                    <a:pt x="1958312" y="18698"/>
                    <a:pt x="2145076" y="-21903"/>
                    <a:pt x="2360019" y="0"/>
                  </a:cubicBezTo>
                  <a:cubicBezTo>
                    <a:pt x="2574962" y="21903"/>
                    <a:pt x="2796508" y="-27834"/>
                    <a:pt x="2937471" y="0"/>
                  </a:cubicBezTo>
                  <a:cubicBezTo>
                    <a:pt x="3078434" y="27834"/>
                    <a:pt x="3423861" y="10494"/>
                    <a:pt x="3665562" y="0"/>
                  </a:cubicBezTo>
                  <a:cubicBezTo>
                    <a:pt x="3907263" y="-10494"/>
                    <a:pt x="4010426" y="-7443"/>
                    <a:pt x="4192801" y="0"/>
                  </a:cubicBezTo>
                  <a:cubicBezTo>
                    <a:pt x="4375176" y="7443"/>
                    <a:pt x="4697420" y="36392"/>
                    <a:pt x="5021318" y="0"/>
                  </a:cubicBezTo>
                  <a:cubicBezTo>
                    <a:pt x="5020359" y="150842"/>
                    <a:pt x="5024066" y="462585"/>
                    <a:pt x="5021318" y="644198"/>
                  </a:cubicBezTo>
                  <a:cubicBezTo>
                    <a:pt x="5018570" y="825811"/>
                    <a:pt x="4997745" y="1019444"/>
                    <a:pt x="5021318" y="1215468"/>
                  </a:cubicBezTo>
                  <a:cubicBezTo>
                    <a:pt x="5044892" y="1411492"/>
                    <a:pt x="4991308" y="1564097"/>
                    <a:pt x="5021318" y="1823202"/>
                  </a:cubicBezTo>
                  <a:cubicBezTo>
                    <a:pt x="4743182" y="1848786"/>
                    <a:pt x="4511658" y="1799060"/>
                    <a:pt x="4343440" y="1823202"/>
                  </a:cubicBezTo>
                  <a:cubicBezTo>
                    <a:pt x="4175222" y="1847344"/>
                    <a:pt x="3892404" y="1799322"/>
                    <a:pt x="3615349" y="1823202"/>
                  </a:cubicBezTo>
                  <a:cubicBezTo>
                    <a:pt x="3338294" y="1847082"/>
                    <a:pt x="3093369" y="1854349"/>
                    <a:pt x="2887258" y="1823202"/>
                  </a:cubicBezTo>
                  <a:cubicBezTo>
                    <a:pt x="2681147" y="1792055"/>
                    <a:pt x="2504444" y="1831327"/>
                    <a:pt x="2360019" y="1823202"/>
                  </a:cubicBezTo>
                  <a:cubicBezTo>
                    <a:pt x="2215594" y="1815077"/>
                    <a:pt x="2040762" y="1831501"/>
                    <a:pt x="1732355" y="1823202"/>
                  </a:cubicBezTo>
                  <a:cubicBezTo>
                    <a:pt x="1423948" y="1814903"/>
                    <a:pt x="1366723" y="1831748"/>
                    <a:pt x="1004264" y="1823202"/>
                  </a:cubicBezTo>
                  <a:cubicBezTo>
                    <a:pt x="641805" y="1814656"/>
                    <a:pt x="209007" y="1792813"/>
                    <a:pt x="0" y="1823202"/>
                  </a:cubicBezTo>
                  <a:cubicBezTo>
                    <a:pt x="-11365" y="1708462"/>
                    <a:pt x="-12863" y="1423966"/>
                    <a:pt x="0" y="1270164"/>
                  </a:cubicBezTo>
                  <a:cubicBezTo>
                    <a:pt x="12863" y="1116362"/>
                    <a:pt x="21257" y="923894"/>
                    <a:pt x="0" y="698894"/>
                  </a:cubicBezTo>
                  <a:cubicBezTo>
                    <a:pt x="-21257" y="473894"/>
                    <a:pt x="16649" y="32152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D60FA2-6189-5A44-AA7C-21B2432CEAE0}"/>
                </a:ext>
              </a:extLst>
            </p:cNvPr>
            <p:cNvSpPr/>
            <p:nvPr/>
          </p:nvSpPr>
          <p:spPr>
            <a:xfrm>
              <a:off x="4015647" y="5051996"/>
              <a:ext cx="5021318" cy="369332"/>
            </a:xfrm>
            <a:custGeom>
              <a:avLst/>
              <a:gdLst>
                <a:gd name="connsiteX0" fmla="*/ 0 w 5021318"/>
                <a:gd name="connsiteY0" fmla="*/ 0 h 369332"/>
                <a:gd name="connsiteX1" fmla="*/ 577452 w 5021318"/>
                <a:gd name="connsiteY1" fmla="*/ 0 h 369332"/>
                <a:gd name="connsiteX2" fmla="*/ 1054477 w 5021318"/>
                <a:gd name="connsiteY2" fmla="*/ 0 h 369332"/>
                <a:gd name="connsiteX3" fmla="*/ 1782568 w 5021318"/>
                <a:gd name="connsiteY3" fmla="*/ 0 h 369332"/>
                <a:gd name="connsiteX4" fmla="*/ 2360019 w 5021318"/>
                <a:gd name="connsiteY4" fmla="*/ 0 h 369332"/>
                <a:gd name="connsiteX5" fmla="*/ 2937471 w 5021318"/>
                <a:gd name="connsiteY5" fmla="*/ 0 h 369332"/>
                <a:gd name="connsiteX6" fmla="*/ 3665562 w 5021318"/>
                <a:gd name="connsiteY6" fmla="*/ 0 h 369332"/>
                <a:gd name="connsiteX7" fmla="*/ 4192801 w 5021318"/>
                <a:gd name="connsiteY7" fmla="*/ 0 h 369332"/>
                <a:gd name="connsiteX8" fmla="*/ 5021318 w 5021318"/>
                <a:gd name="connsiteY8" fmla="*/ 0 h 369332"/>
                <a:gd name="connsiteX9" fmla="*/ 5021318 w 5021318"/>
                <a:gd name="connsiteY9" fmla="*/ 369332 h 369332"/>
                <a:gd name="connsiteX10" fmla="*/ 4494080 w 5021318"/>
                <a:gd name="connsiteY10" fmla="*/ 369332 h 369332"/>
                <a:gd name="connsiteX11" fmla="*/ 3866415 w 5021318"/>
                <a:gd name="connsiteY11" fmla="*/ 369332 h 369332"/>
                <a:gd name="connsiteX12" fmla="*/ 3288963 w 5021318"/>
                <a:gd name="connsiteY12" fmla="*/ 369332 h 369332"/>
                <a:gd name="connsiteX13" fmla="*/ 2560872 w 5021318"/>
                <a:gd name="connsiteY13" fmla="*/ 369332 h 369332"/>
                <a:gd name="connsiteX14" fmla="*/ 1832781 w 5021318"/>
                <a:gd name="connsiteY14" fmla="*/ 369332 h 369332"/>
                <a:gd name="connsiteX15" fmla="*/ 1305543 w 5021318"/>
                <a:gd name="connsiteY15" fmla="*/ 369332 h 369332"/>
                <a:gd name="connsiteX16" fmla="*/ 677878 w 5021318"/>
                <a:gd name="connsiteY16" fmla="*/ 369332 h 369332"/>
                <a:gd name="connsiteX17" fmla="*/ 0 w 5021318"/>
                <a:gd name="connsiteY17" fmla="*/ 369332 h 369332"/>
                <a:gd name="connsiteX18" fmla="*/ 0 w 5021318"/>
                <a:gd name="connsiteY18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21318" h="369332" extrusionOk="0">
                  <a:moveTo>
                    <a:pt x="0" y="0"/>
                  </a:moveTo>
                  <a:cubicBezTo>
                    <a:pt x="214142" y="-14258"/>
                    <a:pt x="431657" y="-1937"/>
                    <a:pt x="577452" y="0"/>
                  </a:cubicBezTo>
                  <a:cubicBezTo>
                    <a:pt x="723247" y="1937"/>
                    <a:pt x="914797" y="4898"/>
                    <a:pt x="1054477" y="0"/>
                  </a:cubicBezTo>
                  <a:cubicBezTo>
                    <a:pt x="1194158" y="-4898"/>
                    <a:pt x="1606824" y="-18698"/>
                    <a:pt x="1782568" y="0"/>
                  </a:cubicBezTo>
                  <a:cubicBezTo>
                    <a:pt x="1958312" y="18698"/>
                    <a:pt x="2145076" y="-21903"/>
                    <a:pt x="2360019" y="0"/>
                  </a:cubicBezTo>
                  <a:cubicBezTo>
                    <a:pt x="2574962" y="21903"/>
                    <a:pt x="2796508" y="-27834"/>
                    <a:pt x="2937471" y="0"/>
                  </a:cubicBezTo>
                  <a:cubicBezTo>
                    <a:pt x="3078434" y="27834"/>
                    <a:pt x="3423861" y="10494"/>
                    <a:pt x="3665562" y="0"/>
                  </a:cubicBezTo>
                  <a:cubicBezTo>
                    <a:pt x="3907263" y="-10494"/>
                    <a:pt x="4010426" y="-7443"/>
                    <a:pt x="4192801" y="0"/>
                  </a:cubicBezTo>
                  <a:cubicBezTo>
                    <a:pt x="4375176" y="7443"/>
                    <a:pt x="4697420" y="36392"/>
                    <a:pt x="5021318" y="0"/>
                  </a:cubicBezTo>
                  <a:cubicBezTo>
                    <a:pt x="5036466" y="83888"/>
                    <a:pt x="5027769" y="240328"/>
                    <a:pt x="5021318" y="369332"/>
                  </a:cubicBezTo>
                  <a:cubicBezTo>
                    <a:pt x="4768078" y="362360"/>
                    <a:pt x="4725336" y="348407"/>
                    <a:pt x="4494080" y="369332"/>
                  </a:cubicBezTo>
                  <a:cubicBezTo>
                    <a:pt x="4262824" y="390257"/>
                    <a:pt x="4082690" y="393786"/>
                    <a:pt x="3866415" y="369332"/>
                  </a:cubicBezTo>
                  <a:cubicBezTo>
                    <a:pt x="3650140" y="344878"/>
                    <a:pt x="3522448" y="359492"/>
                    <a:pt x="3288963" y="369332"/>
                  </a:cubicBezTo>
                  <a:cubicBezTo>
                    <a:pt x="3055478" y="379172"/>
                    <a:pt x="2837927" y="345452"/>
                    <a:pt x="2560872" y="369332"/>
                  </a:cubicBezTo>
                  <a:cubicBezTo>
                    <a:pt x="2283817" y="393212"/>
                    <a:pt x="2038892" y="400479"/>
                    <a:pt x="1832781" y="369332"/>
                  </a:cubicBezTo>
                  <a:cubicBezTo>
                    <a:pt x="1626670" y="338185"/>
                    <a:pt x="1446461" y="376698"/>
                    <a:pt x="1305543" y="369332"/>
                  </a:cubicBezTo>
                  <a:cubicBezTo>
                    <a:pt x="1164625" y="361966"/>
                    <a:pt x="803888" y="383836"/>
                    <a:pt x="677878" y="369332"/>
                  </a:cubicBezTo>
                  <a:cubicBezTo>
                    <a:pt x="551868" y="354828"/>
                    <a:pt x="255199" y="338054"/>
                    <a:pt x="0" y="369332"/>
                  </a:cubicBezTo>
                  <a:cubicBezTo>
                    <a:pt x="-11355" y="228689"/>
                    <a:pt x="-15551" y="16954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5835FE-29C0-6C62-8AB2-2ECEA2B79601}"/>
                </a:ext>
              </a:extLst>
            </p:cNvPr>
            <p:cNvSpPr txBox="1"/>
            <p:nvPr/>
          </p:nvSpPr>
          <p:spPr>
            <a:xfrm>
              <a:off x="4212716" y="517023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SE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4B5FF7-FF69-00D5-A3C7-B611411874CE}"/>
                </a:ext>
              </a:extLst>
            </p:cNvPr>
            <p:cNvSpPr txBox="1"/>
            <p:nvPr/>
          </p:nvSpPr>
          <p:spPr>
            <a:xfrm>
              <a:off x="3965693" y="4995701"/>
              <a:ext cx="461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Name: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D9246-AFD1-494F-9D50-B624A07A9034}"/>
                </a:ext>
              </a:extLst>
            </p:cNvPr>
            <p:cNvSpPr txBox="1"/>
            <p:nvPr/>
          </p:nvSpPr>
          <p:spPr>
            <a:xfrm>
              <a:off x="7738600" y="4995701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Date: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B7274E4-5E36-5236-EE2A-C2A7E8A8C3D0}"/>
                </a:ext>
              </a:extLst>
            </p:cNvPr>
            <p:cNvSpPr/>
            <p:nvPr/>
          </p:nvSpPr>
          <p:spPr>
            <a:xfrm>
              <a:off x="7780480" y="5069955"/>
              <a:ext cx="8557" cy="143516"/>
            </a:xfrm>
            <a:custGeom>
              <a:avLst/>
              <a:gdLst>
                <a:gd name="connsiteX0" fmla="*/ 8557 w 8557"/>
                <a:gd name="connsiteY0" fmla="*/ 0 h 143516"/>
                <a:gd name="connsiteX1" fmla="*/ 4456 w 8557"/>
                <a:gd name="connsiteY1" fmla="*/ 73808 h 143516"/>
                <a:gd name="connsiteX2" fmla="*/ 356 w 8557"/>
                <a:gd name="connsiteY2" fmla="*/ 102512 h 143516"/>
                <a:gd name="connsiteX3" fmla="*/ 356 w 8557"/>
                <a:gd name="connsiteY3" fmla="*/ 143516 h 14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" h="143516">
                  <a:moveTo>
                    <a:pt x="8557" y="0"/>
                  </a:moveTo>
                  <a:cubicBezTo>
                    <a:pt x="7190" y="24603"/>
                    <a:pt x="6421" y="49246"/>
                    <a:pt x="4456" y="73808"/>
                  </a:cubicBezTo>
                  <a:cubicBezTo>
                    <a:pt x="3685" y="83442"/>
                    <a:pt x="923" y="92864"/>
                    <a:pt x="356" y="102512"/>
                  </a:cubicBezTo>
                  <a:cubicBezTo>
                    <a:pt x="-447" y="116156"/>
                    <a:pt x="356" y="129848"/>
                    <a:pt x="356" y="1435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97A94B0-B1FA-510B-99C1-A35C0BB380C5}"/>
                </a:ext>
              </a:extLst>
            </p:cNvPr>
            <p:cNvSpPr/>
            <p:nvPr/>
          </p:nvSpPr>
          <p:spPr>
            <a:xfrm flipV="1">
              <a:off x="3982093" y="5742859"/>
              <a:ext cx="5071272" cy="45719"/>
            </a:xfrm>
            <a:custGeom>
              <a:avLst/>
              <a:gdLst>
                <a:gd name="connsiteX0" fmla="*/ 0 w 5071272"/>
                <a:gd name="connsiteY0" fmla="*/ 0 h 45719"/>
                <a:gd name="connsiteX1" fmla="*/ 155925 w 5071272"/>
                <a:gd name="connsiteY1" fmla="*/ 6857 h 45719"/>
                <a:gd name="connsiteX2" fmla="*/ 259875 w 5071272"/>
                <a:gd name="connsiteY2" fmla="*/ 9143 h 45719"/>
                <a:gd name="connsiteX3" fmla="*/ 898425 w 5071272"/>
                <a:gd name="connsiteY3" fmla="*/ 11429 h 45719"/>
                <a:gd name="connsiteX4" fmla="*/ 1425600 w 5071272"/>
                <a:gd name="connsiteY4" fmla="*/ 13715 h 45719"/>
                <a:gd name="connsiteX5" fmla="*/ 1611224 w 5071272"/>
                <a:gd name="connsiteY5" fmla="*/ 18287 h 45719"/>
                <a:gd name="connsiteX6" fmla="*/ 1937923 w 5071272"/>
                <a:gd name="connsiteY6" fmla="*/ 20573 h 45719"/>
                <a:gd name="connsiteX7" fmla="*/ 2071574 w 5071272"/>
                <a:gd name="connsiteY7" fmla="*/ 18287 h 45719"/>
                <a:gd name="connsiteX8" fmla="*/ 2123549 w 5071272"/>
                <a:gd name="connsiteY8" fmla="*/ 16001 h 45719"/>
                <a:gd name="connsiteX9" fmla="*/ 2375998 w 5071272"/>
                <a:gd name="connsiteY9" fmla="*/ 18287 h 45719"/>
                <a:gd name="connsiteX10" fmla="*/ 2598747 w 5071272"/>
                <a:gd name="connsiteY10" fmla="*/ 25145 h 45719"/>
                <a:gd name="connsiteX11" fmla="*/ 2687848 w 5071272"/>
                <a:gd name="connsiteY11" fmla="*/ 27431 h 45719"/>
                <a:gd name="connsiteX12" fmla="*/ 2739823 w 5071272"/>
                <a:gd name="connsiteY12" fmla="*/ 29717 h 45719"/>
                <a:gd name="connsiteX13" fmla="*/ 2999698 w 5071272"/>
                <a:gd name="connsiteY13" fmla="*/ 29717 h 45719"/>
                <a:gd name="connsiteX14" fmla="*/ 3348673 w 5071272"/>
                <a:gd name="connsiteY14" fmla="*/ 32003 h 45719"/>
                <a:gd name="connsiteX15" fmla="*/ 3608547 w 5071272"/>
                <a:gd name="connsiteY15" fmla="*/ 34289 h 45719"/>
                <a:gd name="connsiteX16" fmla="*/ 3727348 w 5071272"/>
                <a:gd name="connsiteY16" fmla="*/ 38861 h 45719"/>
                <a:gd name="connsiteX17" fmla="*/ 4054046 w 5071272"/>
                <a:gd name="connsiteY17" fmla="*/ 45719 h 45719"/>
                <a:gd name="connsiteX18" fmla="*/ 4165422 w 5071272"/>
                <a:gd name="connsiteY18" fmla="*/ 43432 h 45719"/>
                <a:gd name="connsiteX19" fmla="*/ 4261947 w 5071272"/>
                <a:gd name="connsiteY19" fmla="*/ 38861 h 45719"/>
                <a:gd name="connsiteX20" fmla="*/ 4299071 w 5071272"/>
                <a:gd name="connsiteY20" fmla="*/ 36575 h 45719"/>
                <a:gd name="connsiteX21" fmla="*/ 4351046 w 5071272"/>
                <a:gd name="connsiteY21" fmla="*/ 34289 h 45719"/>
                <a:gd name="connsiteX22" fmla="*/ 4388171 w 5071272"/>
                <a:gd name="connsiteY22" fmla="*/ 32003 h 45719"/>
                <a:gd name="connsiteX23" fmla="*/ 4432721 w 5071272"/>
                <a:gd name="connsiteY23" fmla="*/ 29717 h 45719"/>
                <a:gd name="connsiteX24" fmla="*/ 4685171 w 5071272"/>
                <a:gd name="connsiteY24" fmla="*/ 32003 h 45719"/>
                <a:gd name="connsiteX25" fmla="*/ 4915346 w 5071272"/>
                <a:gd name="connsiteY25" fmla="*/ 29717 h 45719"/>
                <a:gd name="connsiteX26" fmla="*/ 4982170 w 5071272"/>
                <a:gd name="connsiteY26" fmla="*/ 25145 h 45719"/>
                <a:gd name="connsiteX27" fmla="*/ 5071272 w 5071272"/>
                <a:gd name="connsiteY27" fmla="*/ 27431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71272" h="45719" extrusionOk="0">
                  <a:moveTo>
                    <a:pt x="0" y="0"/>
                  </a:moveTo>
                  <a:cubicBezTo>
                    <a:pt x="72644" y="8019"/>
                    <a:pt x="14097" y="7141"/>
                    <a:pt x="155925" y="6857"/>
                  </a:cubicBezTo>
                  <a:cubicBezTo>
                    <a:pt x="192612" y="7995"/>
                    <a:pt x="219670" y="9103"/>
                    <a:pt x="259875" y="9143"/>
                  </a:cubicBezTo>
                  <a:cubicBezTo>
                    <a:pt x="480865" y="1742"/>
                    <a:pt x="689113" y="588"/>
                    <a:pt x="898425" y="11429"/>
                  </a:cubicBezTo>
                  <a:cubicBezTo>
                    <a:pt x="1095635" y="4998"/>
                    <a:pt x="1175859" y="19713"/>
                    <a:pt x="1425600" y="13715"/>
                  </a:cubicBezTo>
                  <a:cubicBezTo>
                    <a:pt x="1495527" y="7916"/>
                    <a:pt x="1533067" y="16115"/>
                    <a:pt x="1611224" y="18287"/>
                  </a:cubicBezTo>
                  <a:cubicBezTo>
                    <a:pt x="1707914" y="30886"/>
                    <a:pt x="1826657" y="-2750"/>
                    <a:pt x="1937923" y="20573"/>
                  </a:cubicBezTo>
                  <a:cubicBezTo>
                    <a:pt x="1979562" y="23857"/>
                    <a:pt x="2030588" y="21337"/>
                    <a:pt x="2071574" y="18287"/>
                  </a:cubicBezTo>
                  <a:cubicBezTo>
                    <a:pt x="2091201" y="18383"/>
                    <a:pt x="2103291" y="15555"/>
                    <a:pt x="2123549" y="16001"/>
                  </a:cubicBezTo>
                  <a:cubicBezTo>
                    <a:pt x="2213173" y="20448"/>
                    <a:pt x="2303434" y="34772"/>
                    <a:pt x="2375998" y="18287"/>
                  </a:cubicBezTo>
                  <a:cubicBezTo>
                    <a:pt x="2484434" y="34945"/>
                    <a:pt x="2422211" y="31943"/>
                    <a:pt x="2598747" y="25145"/>
                  </a:cubicBezTo>
                  <a:cubicBezTo>
                    <a:pt x="2629409" y="27113"/>
                    <a:pt x="2661732" y="23168"/>
                    <a:pt x="2687848" y="27431"/>
                  </a:cubicBezTo>
                  <a:cubicBezTo>
                    <a:pt x="2701784" y="29885"/>
                    <a:pt x="2721916" y="30668"/>
                    <a:pt x="2739823" y="29717"/>
                  </a:cubicBezTo>
                  <a:cubicBezTo>
                    <a:pt x="3025150" y="8789"/>
                    <a:pt x="2763076" y="18626"/>
                    <a:pt x="2999698" y="29717"/>
                  </a:cubicBezTo>
                  <a:cubicBezTo>
                    <a:pt x="3109368" y="55804"/>
                    <a:pt x="3231443" y="28383"/>
                    <a:pt x="3348673" y="32003"/>
                  </a:cubicBezTo>
                  <a:cubicBezTo>
                    <a:pt x="3467044" y="24635"/>
                    <a:pt x="3509873" y="20965"/>
                    <a:pt x="3608547" y="34289"/>
                  </a:cubicBezTo>
                  <a:cubicBezTo>
                    <a:pt x="3667924" y="43898"/>
                    <a:pt x="3645339" y="35071"/>
                    <a:pt x="3727348" y="38861"/>
                  </a:cubicBezTo>
                  <a:cubicBezTo>
                    <a:pt x="3910119" y="44764"/>
                    <a:pt x="3896525" y="42966"/>
                    <a:pt x="4054046" y="45719"/>
                  </a:cubicBezTo>
                  <a:cubicBezTo>
                    <a:pt x="4092113" y="46821"/>
                    <a:pt x="4125164" y="46159"/>
                    <a:pt x="4165422" y="43432"/>
                  </a:cubicBezTo>
                  <a:cubicBezTo>
                    <a:pt x="4182534" y="40501"/>
                    <a:pt x="4239207" y="39671"/>
                    <a:pt x="4261947" y="38861"/>
                  </a:cubicBezTo>
                  <a:cubicBezTo>
                    <a:pt x="4274650" y="38413"/>
                    <a:pt x="4286259" y="38309"/>
                    <a:pt x="4299071" y="36575"/>
                  </a:cubicBezTo>
                  <a:cubicBezTo>
                    <a:pt x="4314684" y="39000"/>
                    <a:pt x="4331324" y="31910"/>
                    <a:pt x="4351046" y="34289"/>
                  </a:cubicBezTo>
                  <a:cubicBezTo>
                    <a:pt x="4365494" y="34276"/>
                    <a:pt x="4375710" y="31792"/>
                    <a:pt x="4388171" y="32003"/>
                  </a:cubicBezTo>
                  <a:cubicBezTo>
                    <a:pt x="4404209" y="31946"/>
                    <a:pt x="4416222" y="30841"/>
                    <a:pt x="4432721" y="29717"/>
                  </a:cubicBezTo>
                  <a:cubicBezTo>
                    <a:pt x="4514146" y="38977"/>
                    <a:pt x="4595018" y="13215"/>
                    <a:pt x="4685171" y="32003"/>
                  </a:cubicBezTo>
                  <a:cubicBezTo>
                    <a:pt x="4775556" y="21772"/>
                    <a:pt x="4845192" y="19755"/>
                    <a:pt x="4915346" y="29717"/>
                  </a:cubicBezTo>
                  <a:cubicBezTo>
                    <a:pt x="4924305" y="28301"/>
                    <a:pt x="4970963" y="23814"/>
                    <a:pt x="4982170" y="25145"/>
                  </a:cubicBezTo>
                  <a:cubicBezTo>
                    <a:pt x="5060949" y="30506"/>
                    <a:pt x="5037636" y="30488"/>
                    <a:pt x="5071272" y="2743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00607"/>
                        <a:gd name="connsiteY0" fmla="*/ 0 h 82009"/>
                        <a:gd name="connsiteX1" fmla="*/ 86110 w 2800607"/>
                        <a:gd name="connsiteY1" fmla="*/ 12301 h 82009"/>
                        <a:gd name="connsiteX2" fmla="*/ 143516 w 2800607"/>
                        <a:gd name="connsiteY2" fmla="*/ 16402 h 82009"/>
                        <a:gd name="connsiteX3" fmla="*/ 496155 w 2800607"/>
                        <a:gd name="connsiteY3" fmla="*/ 20502 h 82009"/>
                        <a:gd name="connsiteX4" fmla="*/ 787287 w 2800607"/>
                        <a:gd name="connsiteY4" fmla="*/ 24603 h 82009"/>
                        <a:gd name="connsiteX5" fmla="*/ 889798 w 2800607"/>
                        <a:gd name="connsiteY5" fmla="*/ 32804 h 82009"/>
                        <a:gd name="connsiteX6" fmla="*/ 1070217 w 2800607"/>
                        <a:gd name="connsiteY6" fmla="*/ 36904 h 82009"/>
                        <a:gd name="connsiteX7" fmla="*/ 1144026 w 2800607"/>
                        <a:gd name="connsiteY7" fmla="*/ 32804 h 82009"/>
                        <a:gd name="connsiteX8" fmla="*/ 1172729 w 2800607"/>
                        <a:gd name="connsiteY8" fmla="*/ 28703 h 82009"/>
                        <a:gd name="connsiteX9" fmla="*/ 1312144 w 2800607"/>
                        <a:gd name="connsiteY9" fmla="*/ 32804 h 82009"/>
                        <a:gd name="connsiteX10" fmla="*/ 1435157 w 2800607"/>
                        <a:gd name="connsiteY10" fmla="*/ 45105 h 82009"/>
                        <a:gd name="connsiteX11" fmla="*/ 1484363 w 2800607"/>
                        <a:gd name="connsiteY11" fmla="*/ 49205 h 82009"/>
                        <a:gd name="connsiteX12" fmla="*/ 1513066 w 2800607"/>
                        <a:gd name="connsiteY12" fmla="*/ 53306 h 82009"/>
                        <a:gd name="connsiteX13" fmla="*/ 1656582 w 2800607"/>
                        <a:gd name="connsiteY13" fmla="*/ 53306 h 82009"/>
                        <a:gd name="connsiteX14" fmla="*/ 1849303 w 2800607"/>
                        <a:gd name="connsiteY14" fmla="*/ 57406 h 82009"/>
                        <a:gd name="connsiteX15" fmla="*/ 1992818 w 2800607"/>
                        <a:gd name="connsiteY15" fmla="*/ 61507 h 82009"/>
                        <a:gd name="connsiteX16" fmla="*/ 2058426 w 2800607"/>
                        <a:gd name="connsiteY16" fmla="*/ 69708 h 82009"/>
                        <a:gd name="connsiteX17" fmla="*/ 2238845 w 2800607"/>
                        <a:gd name="connsiteY17" fmla="*/ 82009 h 82009"/>
                        <a:gd name="connsiteX18" fmla="*/ 2300352 w 2800607"/>
                        <a:gd name="connsiteY18" fmla="*/ 77908 h 82009"/>
                        <a:gd name="connsiteX19" fmla="*/ 2353658 w 2800607"/>
                        <a:gd name="connsiteY19" fmla="*/ 69708 h 82009"/>
                        <a:gd name="connsiteX20" fmla="*/ 2374160 w 2800607"/>
                        <a:gd name="connsiteY20" fmla="*/ 65607 h 82009"/>
                        <a:gd name="connsiteX21" fmla="*/ 2402863 w 2800607"/>
                        <a:gd name="connsiteY21" fmla="*/ 61507 h 82009"/>
                        <a:gd name="connsiteX22" fmla="*/ 2423365 w 2800607"/>
                        <a:gd name="connsiteY22" fmla="*/ 57406 h 82009"/>
                        <a:gd name="connsiteX23" fmla="*/ 2447968 w 2800607"/>
                        <a:gd name="connsiteY23" fmla="*/ 53306 h 82009"/>
                        <a:gd name="connsiteX24" fmla="*/ 2587383 w 2800607"/>
                        <a:gd name="connsiteY24" fmla="*/ 57406 h 82009"/>
                        <a:gd name="connsiteX25" fmla="*/ 2714497 w 2800607"/>
                        <a:gd name="connsiteY25" fmla="*/ 53306 h 82009"/>
                        <a:gd name="connsiteX26" fmla="*/ 2751401 w 2800607"/>
                        <a:gd name="connsiteY26" fmla="*/ 45105 h 82009"/>
                        <a:gd name="connsiteX27" fmla="*/ 2800607 w 2800607"/>
                        <a:gd name="connsiteY27" fmla="*/ 49205 h 82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2800607" h="82009">
                          <a:moveTo>
                            <a:pt x="0" y="0"/>
                          </a:moveTo>
                          <a:cubicBezTo>
                            <a:pt x="41154" y="16461"/>
                            <a:pt x="12243" y="7376"/>
                            <a:pt x="86110" y="12301"/>
                          </a:cubicBezTo>
                          <a:cubicBezTo>
                            <a:pt x="105252" y="13577"/>
                            <a:pt x="124336" y="16018"/>
                            <a:pt x="143516" y="16402"/>
                          </a:cubicBezTo>
                          <a:lnTo>
                            <a:pt x="496155" y="20502"/>
                          </a:lnTo>
                          <a:lnTo>
                            <a:pt x="787287" y="24603"/>
                          </a:lnTo>
                          <a:cubicBezTo>
                            <a:pt x="823802" y="28254"/>
                            <a:pt x="851885" y="31519"/>
                            <a:pt x="889798" y="32804"/>
                          </a:cubicBezTo>
                          <a:cubicBezTo>
                            <a:pt x="949919" y="34842"/>
                            <a:pt x="1010077" y="35537"/>
                            <a:pt x="1070217" y="36904"/>
                          </a:cubicBezTo>
                          <a:cubicBezTo>
                            <a:pt x="1094820" y="35537"/>
                            <a:pt x="1119464" y="34769"/>
                            <a:pt x="1144026" y="32804"/>
                          </a:cubicBezTo>
                          <a:cubicBezTo>
                            <a:pt x="1153660" y="32033"/>
                            <a:pt x="1163064" y="28703"/>
                            <a:pt x="1172729" y="28703"/>
                          </a:cubicBezTo>
                          <a:cubicBezTo>
                            <a:pt x="1219221" y="28703"/>
                            <a:pt x="1265672" y="31437"/>
                            <a:pt x="1312144" y="32804"/>
                          </a:cubicBezTo>
                          <a:cubicBezTo>
                            <a:pt x="1371391" y="41267"/>
                            <a:pt x="1333486" y="36391"/>
                            <a:pt x="1435157" y="45105"/>
                          </a:cubicBezTo>
                          <a:cubicBezTo>
                            <a:pt x="1451556" y="46511"/>
                            <a:pt x="1468070" y="46877"/>
                            <a:pt x="1484363" y="49205"/>
                          </a:cubicBezTo>
                          <a:lnTo>
                            <a:pt x="1513066" y="53306"/>
                          </a:lnTo>
                          <a:cubicBezTo>
                            <a:pt x="1680302" y="45341"/>
                            <a:pt x="1529144" y="49128"/>
                            <a:pt x="1656582" y="53306"/>
                          </a:cubicBezTo>
                          <a:cubicBezTo>
                            <a:pt x="1720802" y="55412"/>
                            <a:pt x="1785067" y="55839"/>
                            <a:pt x="1849303" y="57406"/>
                          </a:cubicBezTo>
                          <a:lnTo>
                            <a:pt x="1992818" y="61507"/>
                          </a:lnTo>
                          <a:cubicBezTo>
                            <a:pt x="2025747" y="68092"/>
                            <a:pt x="2011530" y="66006"/>
                            <a:pt x="2058426" y="69708"/>
                          </a:cubicBezTo>
                          <a:cubicBezTo>
                            <a:pt x="2159862" y="77716"/>
                            <a:pt x="2152631" y="76937"/>
                            <a:pt x="2238845" y="82009"/>
                          </a:cubicBezTo>
                          <a:cubicBezTo>
                            <a:pt x="2259347" y="80642"/>
                            <a:pt x="2279889" y="79768"/>
                            <a:pt x="2300352" y="77908"/>
                          </a:cubicBezTo>
                          <a:cubicBezTo>
                            <a:pt x="2309564" y="77071"/>
                            <a:pt x="2343369" y="71579"/>
                            <a:pt x="2353658" y="69708"/>
                          </a:cubicBezTo>
                          <a:cubicBezTo>
                            <a:pt x="2360515" y="68461"/>
                            <a:pt x="2367285" y="66753"/>
                            <a:pt x="2374160" y="65607"/>
                          </a:cubicBezTo>
                          <a:cubicBezTo>
                            <a:pt x="2383693" y="64018"/>
                            <a:pt x="2393330" y="63096"/>
                            <a:pt x="2402863" y="61507"/>
                          </a:cubicBezTo>
                          <a:cubicBezTo>
                            <a:pt x="2409738" y="60361"/>
                            <a:pt x="2416508" y="58653"/>
                            <a:pt x="2423365" y="57406"/>
                          </a:cubicBezTo>
                          <a:cubicBezTo>
                            <a:pt x="2431545" y="55919"/>
                            <a:pt x="2439767" y="54673"/>
                            <a:pt x="2447968" y="53306"/>
                          </a:cubicBezTo>
                          <a:cubicBezTo>
                            <a:pt x="2494440" y="54673"/>
                            <a:pt x="2540891" y="57406"/>
                            <a:pt x="2587383" y="57406"/>
                          </a:cubicBezTo>
                          <a:cubicBezTo>
                            <a:pt x="2629776" y="57406"/>
                            <a:pt x="2672169" y="55658"/>
                            <a:pt x="2714497" y="53306"/>
                          </a:cubicBezTo>
                          <a:cubicBezTo>
                            <a:pt x="2721186" y="52934"/>
                            <a:pt x="2743875" y="46986"/>
                            <a:pt x="2751401" y="45105"/>
                          </a:cubicBezTo>
                          <a:cubicBezTo>
                            <a:pt x="2797867" y="49329"/>
                            <a:pt x="2781409" y="49205"/>
                            <a:pt x="2800607" y="49205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07D1113-3343-C993-404B-0ACA61316081}"/>
                </a:ext>
              </a:extLst>
            </p:cNvPr>
            <p:cNvSpPr/>
            <p:nvPr/>
          </p:nvSpPr>
          <p:spPr>
            <a:xfrm flipV="1">
              <a:off x="3965693" y="6135956"/>
              <a:ext cx="5071272" cy="45719"/>
            </a:xfrm>
            <a:custGeom>
              <a:avLst/>
              <a:gdLst>
                <a:gd name="connsiteX0" fmla="*/ 0 w 5071272"/>
                <a:gd name="connsiteY0" fmla="*/ 0 h 45719"/>
                <a:gd name="connsiteX1" fmla="*/ 155925 w 5071272"/>
                <a:gd name="connsiteY1" fmla="*/ 6857 h 45719"/>
                <a:gd name="connsiteX2" fmla="*/ 259875 w 5071272"/>
                <a:gd name="connsiteY2" fmla="*/ 9143 h 45719"/>
                <a:gd name="connsiteX3" fmla="*/ 898425 w 5071272"/>
                <a:gd name="connsiteY3" fmla="*/ 11429 h 45719"/>
                <a:gd name="connsiteX4" fmla="*/ 1425600 w 5071272"/>
                <a:gd name="connsiteY4" fmla="*/ 13715 h 45719"/>
                <a:gd name="connsiteX5" fmla="*/ 1611224 w 5071272"/>
                <a:gd name="connsiteY5" fmla="*/ 18287 h 45719"/>
                <a:gd name="connsiteX6" fmla="*/ 1937923 w 5071272"/>
                <a:gd name="connsiteY6" fmla="*/ 20573 h 45719"/>
                <a:gd name="connsiteX7" fmla="*/ 2071574 w 5071272"/>
                <a:gd name="connsiteY7" fmla="*/ 18287 h 45719"/>
                <a:gd name="connsiteX8" fmla="*/ 2123549 w 5071272"/>
                <a:gd name="connsiteY8" fmla="*/ 16001 h 45719"/>
                <a:gd name="connsiteX9" fmla="*/ 2375998 w 5071272"/>
                <a:gd name="connsiteY9" fmla="*/ 18287 h 45719"/>
                <a:gd name="connsiteX10" fmla="*/ 2598747 w 5071272"/>
                <a:gd name="connsiteY10" fmla="*/ 25145 h 45719"/>
                <a:gd name="connsiteX11" fmla="*/ 2687848 w 5071272"/>
                <a:gd name="connsiteY11" fmla="*/ 27431 h 45719"/>
                <a:gd name="connsiteX12" fmla="*/ 2739823 w 5071272"/>
                <a:gd name="connsiteY12" fmla="*/ 29717 h 45719"/>
                <a:gd name="connsiteX13" fmla="*/ 2999698 w 5071272"/>
                <a:gd name="connsiteY13" fmla="*/ 29717 h 45719"/>
                <a:gd name="connsiteX14" fmla="*/ 3348673 w 5071272"/>
                <a:gd name="connsiteY14" fmla="*/ 32003 h 45719"/>
                <a:gd name="connsiteX15" fmla="*/ 3608547 w 5071272"/>
                <a:gd name="connsiteY15" fmla="*/ 34289 h 45719"/>
                <a:gd name="connsiteX16" fmla="*/ 3727348 w 5071272"/>
                <a:gd name="connsiteY16" fmla="*/ 38861 h 45719"/>
                <a:gd name="connsiteX17" fmla="*/ 4054046 w 5071272"/>
                <a:gd name="connsiteY17" fmla="*/ 45719 h 45719"/>
                <a:gd name="connsiteX18" fmla="*/ 4165422 w 5071272"/>
                <a:gd name="connsiteY18" fmla="*/ 43432 h 45719"/>
                <a:gd name="connsiteX19" fmla="*/ 4261947 w 5071272"/>
                <a:gd name="connsiteY19" fmla="*/ 38861 h 45719"/>
                <a:gd name="connsiteX20" fmla="*/ 4299071 w 5071272"/>
                <a:gd name="connsiteY20" fmla="*/ 36575 h 45719"/>
                <a:gd name="connsiteX21" fmla="*/ 4351046 w 5071272"/>
                <a:gd name="connsiteY21" fmla="*/ 34289 h 45719"/>
                <a:gd name="connsiteX22" fmla="*/ 4388171 w 5071272"/>
                <a:gd name="connsiteY22" fmla="*/ 32003 h 45719"/>
                <a:gd name="connsiteX23" fmla="*/ 4432721 w 5071272"/>
                <a:gd name="connsiteY23" fmla="*/ 29717 h 45719"/>
                <a:gd name="connsiteX24" fmla="*/ 4685171 w 5071272"/>
                <a:gd name="connsiteY24" fmla="*/ 32003 h 45719"/>
                <a:gd name="connsiteX25" fmla="*/ 4915346 w 5071272"/>
                <a:gd name="connsiteY25" fmla="*/ 29717 h 45719"/>
                <a:gd name="connsiteX26" fmla="*/ 4982170 w 5071272"/>
                <a:gd name="connsiteY26" fmla="*/ 25145 h 45719"/>
                <a:gd name="connsiteX27" fmla="*/ 5071272 w 5071272"/>
                <a:gd name="connsiteY27" fmla="*/ 27431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71272" h="45719" extrusionOk="0">
                  <a:moveTo>
                    <a:pt x="0" y="0"/>
                  </a:moveTo>
                  <a:cubicBezTo>
                    <a:pt x="72644" y="8019"/>
                    <a:pt x="14097" y="7141"/>
                    <a:pt x="155925" y="6857"/>
                  </a:cubicBezTo>
                  <a:cubicBezTo>
                    <a:pt x="192612" y="7995"/>
                    <a:pt x="219670" y="9103"/>
                    <a:pt x="259875" y="9143"/>
                  </a:cubicBezTo>
                  <a:cubicBezTo>
                    <a:pt x="480865" y="1742"/>
                    <a:pt x="689113" y="588"/>
                    <a:pt x="898425" y="11429"/>
                  </a:cubicBezTo>
                  <a:cubicBezTo>
                    <a:pt x="1095635" y="4998"/>
                    <a:pt x="1175859" y="19713"/>
                    <a:pt x="1425600" y="13715"/>
                  </a:cubicBezTo>
                  <a:cubicBezTo>
                    <a:pt x="1495527" y="7916"/>
                    <a:pt x="1533067" y="16115"/>
                    <a:pt x="1611224" y="18287"/>
                  </a:cubicBezTo>
                  <a:cubicBezTo>
                    <a:pt x="1707914" y="30886"/>
                    <a:pt x="1826657" y="-2750"/>
                    <a:pt x="1937923" y="20573"/>
                  </a:cubicBezTo>
                  <a:cubicBezTo>
                    <a:pt x="1979562" y="23857"/>
                    <a:pt x="2030588" y="21337"/>
                    <a:pt x="2071574" y="18287"/>
                  </a:cubicBezTo>
                  <a:cubicBezTo>
                    <a:pt x="2091201" y="18383"/>
                    <a:pt x="2103291" y="15555"/>
                    <a:pt x="2123549" y="16001"/>
                  </a:cubicBezTo>
                  <a:cubicBezTo>
                    <a:pt x="2213173" y="20448"/>
                    <a:pt x="2303434" y="34772"/>
                    <a:pt x="2375998" y="18287"/>
                  </a:cubicBezTo>
                  <a:cubicBezTo>
                    <a:pt x="2484434" y="34945"/>
                    <a:pt x="2422211" y="31943"/>
                    <a:pt x="2598747" y="25145"/>
                  </a:cubicBezTo>
                  <a:cubicBezTo>
                    <a:pt x="2629409" y="27113"/>
                    <a:pt x="2661732" y="23168"/>
                    <a:pt x="2687848" y="27431"/>
                  </a:cubicBezTo>
                  <a:cubicBezTo>
                    <a:pt x="2701784" y="29885"/>
                    <a:pt x="2721916" y="30668"/>
                    <a:pt x="2739823" y="29717"/>
                  </a:cubicBezTo>
                  <a:cubicBezTo>
                    <a:pt x="3025150" y="8789"/>
                    <a:pt x="2763076" y="18626"/>
                    <a:pt x="2999698" y="29717"/>
                  </a:cubicBezTo>
                  <a:cubicBezTo>
                    <a:pt x="3109368" y="55804"/>
                    <a:pt x="3231443" y="28383"/>
                    <a:pt x="3348673" y="32003"/>
                  </a:cubicBezTo>
                  <a:cubicBezTo>
                    <a:pt x="3467044" y="24635"/>
                    <a:pt x="3509873" y="20965"/>
                    <a:pt x="3608547" y="34289"/>
                  </a:cubicBezTo>
                  <a:cubicBezTo>
                    <a:pt x="3667924" y="43898"/>
                    <a:pt x="3645339" y="35071"/>
                    <a:pt x="3727348" y="38861"/>
                  </a:cubicBezTo>
                  <a:cubicBezTo>
                    <a:pt x="3910119" y="44764"/>
                    <a:pt x="3896525" y="42966"/>
                    <a:pt x="4054046" y="45719"/>
                  </a:cubicBezTo>
                  <a:cubicBezTo>
                    <a:pt x="4092113" y="46821"/>
                    <a:pt x="4125164" y="46159"/>
                    <a:pt x="4165422" y="43432"/>
                  </a:cubicBezTo>
                  <a:cubicBezTo>
                    <a:pt x="4182534" y="40501"/>
                    <a:pt x="4239207" y="39671"/>
                    <a:pt x="4261947" y="38861"/>
                  </a:cubicBezTo>
                  <a:cubicBezTo>
                    <a:pt x="4274650" y="38413"/>
                    <a:pt x="4286259" y="38309"/>
                    <a:pt x="4299071" y="36575"/>
                  </a:cubicBezTo>
                  <a:cubicBezTo>
                    <a:pt x="4314684" y="39000"/>
                    <a:pt x="4331324" y="31910"/>
                    <a:pt x="4351046" y="34289"/>
                  </a:cubicBezTo>
                  <a:cubicBezTo>
                    <a:pt x="4365494" y="34276"/>
                    <a:pt x="4375710" y="31792"/>
                    <a:pt x="4388171" y="32003"/>
                  </a:cubicBezTo>
                  <a:cubicBezTo>
                    <a:pt x="4404209" y="31946"/>
                    <a:pt x="4416222" y="30841"/>
                    <a:pt x="4432721" y="29717"/>
                  </a:cubicBezTo>
                  <a:cubicBezTo>
                    <a:pt x="4514146" y="38977"/>
                    <a:pt x="4595018" y="13215"/>
                    <a:pt x="4685171" y="32003"/>
                  </a:cubicBezTo>
                  <a:cubicBezTo>
                    <a:pt x="4775556" y="21772"/>
                    <a:pt x="4845192" y="19755"/>
                    <a:pt x="4915346" y="29717"/>
                  </a:cubicBezTo>
                  <a:cubicBezTo>
                    <a:pt x="4924305" y="28301"/>
                    <a:pt x="4970963" y="23814"/>
                    <a:pt x="4982170" y="25145"/>
                  </a:cubicBezTo>
                  <a:cubicBezTo>
                    <a:pt x="5060949" y="30506"/>
                    <a:pt x="5037636" y="30488"/>
                    <a:pt x="5071272" y="2743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00607"/>
                        <a:gd name="connsiteY0" fmla="*/ 0 h 82009"/>
                        <a:gd name="connsiteX1" fmla="*/ 86110 w 2800607"/>
                        <a:gd name="connsiteY1" fmla="*/ 12301 h 82009"/>
                        <a:gd name="connsiteX2" fmla="*/ 143516 w 2800607"/>
                        <a:gd name="connsiteY2" fmla="*/ 16402 h 82009"/>
                        <a:gd name="connsiteX3" fmla="*/ 496155 w 2800607"/>
                        <a:gd name="connsiteY3" fmla="*/ 20502 h 82009"/>
                        <a:gd name="connsiteX4" fmla="*/ 787287 w 2800607"/>
                        <a:gd name="connsiteY4" fmla="*/ 24603 h 82009"/>
                        <a:gd name="connsiteX5" fmla="*/ 889798 w 2800607"/>
                        <a:gd name="connsiteY5" fmla="*/ 32804 h 82009"/>
                        <a:gd name="connsiteX6" fmla="*/ 1070217 w 2800607"/>
                        <a:gd name="connsiteY6" fmla="*/ 36904 h 82009"/>
                        <a:gd name="connsiteX7" fmla="*/ 1144026 w 2800607"/>
                        <a:gd name="connsiteY7" fmla="*/ 32804 h 82009"/>
                        <a:gd name="connsiteX8" fmla="*/ 1172729 w 2800607"/>
                        <a:gd name="connsiteY8" fmla="*/ 28703 h 82009"/>
                        <a:gd name="connsiteX9" fmla="*/ 1312144 w 2800607"/>
                        <a:gd name="connsiteY9" fmla="*/ 32804 h 82009"/>
                        <a:gd name="connsiteX10" fmla="*/ 1435157 w 2800607"/>
                        <a:gd name="connsiteY10" fmla="*/ 45105 h 82009"/>
                        <a:gd name="connsiteX11" fmla="*/ 1484363 w 2800607"/>
                        <a:gd name="connsiteY11" fmla="*/ 49205 h 82009"/>
                        <a:gd name="connsiteX12" fmla="*/ 1513066 w 2800607"/>
                        <a:gd name="connsiteY12" fmla="*/ 53306 h 82009"/>
                        <a:gd name="connsiteX13" fmla="*/ 1656582 w 2800607"/>
                        <a:gd name="connsiteY13" fmla="*/ 53306 h 82009"/>
                        <a:gd name="connsiteX14" fmla="*/ 1849303 w 2800607"/>
                        <a:gd name="connsiteY14" fmla="*/ 57406 h 82009"/>
                        <a:gd name="connsiteX15" fmla="*/ 1992818 w 2800607"/>
                        <a:gd name="connsiteY15" fmla="*/ 61507 h 82009"/>
                        <a:gd name="connsiteX16" fmla="*/ 2058426 w 2800607"/>
                        <a:gd name="connsiteY16" fmla="*/ 69708 h 82009"/>
                        <a:gd name="connsiteX17" fmla="*/ 2238845 w 2800607"/>
                        <a:gd name="connsiteY17" fmla="*/ 82009 h 82009"/>
                        <a:gd name="connsiteX18" fmla="*/ 2300352 w 2800607"/>
                        <a:gd name="connsiteY18" fmla="*/ 77908 h 82009"/>
                        <a:gd name="connsiteX19" fmla="*/ 2353658 w 2800607"/>
                        <a:gd name="connsiteY19" fmla="*/ 69708 h 82009"/>
                        <a:gd name="connsiteX20" fmla="*/ 2374160 w 2800607"/>
                        <a:gd name="connsiteY20" fmla="*/ 65607 h 82009"/>
                        <a:gd name="connsiteX21" fmla="*/ 2402863 w 2800607"/>
                        <a:gd name="connsiteY21" fmla="*/ 61507 h 82009"/>
                        <a:gd name="connsiteX22" fmla="*/ 2423365 w 2800607"/>
                        <a:gd name="connsiteY22" fmla="*/ 57406 h 82009"/>
                        <a:gd name="connsiteX23" fmla="*/ 2447968 w 2800607"/>
                        <a:gd name="connsiteY23" fmla="*/ 53306 h 82009"/>
                        <a:gd name="connsiteX24" fmla="*/ 2587383 w 2800607"/>
                        <a:gd name="connsiteY24" fmla="*/ 57406 h 82009"/>
                        <a:gd name="connsiteX25" fmla="*/ 2714497 w 2800607"/>
                        <a:gd name="connsiteY25" fmla="*/ 53306 h 82009"/>
                        <a:gd name="connsiteX26" fmla="*/ 2751401 w 2800607"/>
                        <a:gd name="connsiteY26" fmla="*/ 45105 h 82009"/>
                        <a:gd name="connsiteX27" fmla="*/ 2800607 w 2800607"/>
                        <a:gd name="connsiteY27" fmla="*/ 49205 h 82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2800607" h="82009">
                          <a:moveTo>
                            <a:pt x="0" y="0"/>
                          </a:moveTo>
                          <a:cubicBezTo>
                            <a:pt x="41154" y="16461"/>
                            <a:pt x="12243" y="7376"/>
                            <a:pt x="86110" y="12301"/>
                          </a:cubicBezTo>
                          <a:cubicBezTo>
                            <a:pt x="105252" y="13577"/>
                            <a:pt x="124336" y="16018"/>
                            <a:pt x="143516" y="16402"/>
                          </a:cubicBezTo>
                          <a:lnTo>
                            <a:pt x="496155" y="20502"/>
                          </a:lnTo>
                          <a:lnTo>
                            <a:pt x="787287" y="24603"/>
                          </a:lnTo>
                          <a:cubicBezTo>
                            <a:pt x="823802" y="28254"/>
                            <a:pt x="851885" y="31519"/>
                            <a:pt x="889798" y="32804"/>
                          </a:cubicBezTo>
                          <a:cubicBezTo>
                            <a:pt x="949919" y="34842"/>
                            <a:pt x="1010077" y="35537"/>
                            <a:pt x="1070217" y="36904"/>
                          </a:cubicBezTo>
                          <a:cubicBezTo>
                            <a:pt x="1094820" y="35537"/>
                            <a:pt x="1119464" y="34769"/>
                            <a:pt x="1144026" y="32804"/>
                          </a:cubicBezTo>
                          <a:cubicBezTo>
                            <a:pt x="1153660" y="32033"/>
                            <a:pt x="1163064" y="28703"/>
                            <a:pt x="1172729" y="28703"/>
                          </a:cubicBezTo>
                          <a:cubicBezTo>
                            <a:pt x="1219221" y="28703"/>
                            <a:pt x="1265672" y="31437"/>
                            <a:pt x="1312144" y="32804"/>
                          </a:cubicBezTo>
                          <a:cubicBezTo>
                            <a:pt x="1371391" y="41267"/>
                            <a:pt x="1333486" y="36391"/>
                            <a:pt x="1435157" y="45105"/>
                          </a:cubicBezTo>
                          <a:cubicBezTo>
                            <a:pt x="1451556" y="46511"/>
                            <a:pt x="1468070" y="46877"/>
                            <a:pt x="1484363" y="49205"/>
                          </a:cubicBezTo>
                          <a:lnTo>
                            <a:pt x="1513066" y="53306"/>
                          </a:lnTo>
                          <a:cubicBezTo>
                            <a:pt x="1680302" y="45341"/>
                            <a:pt x="1529144" y="49128"/>
                            <a:pt x="1656582" y="53306"/>
                          </a:cubicBezTo>
                          <a:cubicBezTo>
                            <a:pt x="1720802" y="55412"/>
                            <a:pt x="1785067" y="55839"/>
                            <a:pt x="1849303" y="57406"/>
                          </a:cubicBezTo>
                          <a:lnTo>
                            <a:pt x="1992818" y="61507"/>
                          </a:lnTo>
                          <a:cubicBezTo>
                            <a:pt x="2025747" y="68092"/>
                            <a:pt x="2011530" y="66006"/>
                            <a:pt x="2058426" y="69708"/>
                          </a:cubicBezTo>
                          <a:cubicBezTo>
                            <a:pt x="2159862" y="77716"/>
                            <a:pt x="2152631" y="76937"/>
                            <a:pt x="2238845" y="82009"/>
                          </a:cubicBezTo>
                          <a:cubicBezTo>
                            <a:pt x="2259347" y="80642"/>
                            <a:pt x="2279889" y="79768"/>
                            <a:pt x="2300352" y="77908"/>
                          </a:cubicBezTo>
                          <a:cubicBezTo>
                            <a:pt x="2309564" y="77071"/>
                            <a:pt x="2343369" y="71579"/>
                            <a:pt x="2353658" y="69708"/>
                          </a:cubicBezTo>
                          <a:cubicBezTo>
                            <a:pt x="2360515" y="68461"/>
                            <a:pt x="2367285" y="66753"/>
                            <a:pt x="2374160" y="65607"/>
                          </a:cubicBezTo>
                          <a:cubicBezTo>
                            <a:pt x="2383693" y="64018"/>
                            <a:pt x="2393330" y="63096"/>
                            <a:pt x="2402863" y="61507"/>
                          </a:cubicBezTo>
                          <a:cubicBezTo>
                            <a:pt x="2409738" y="60361"/>
                            <a:pt x="2416508" y="58653"/>
                            <a:pt x="2423365" y="57406"/>
                          </a:cubicBezTo>
                          <a:cubicBezTo>
                            <a:pt x="2431545" y="55919"/>
                            <a:pt x="2439767" y="54673"/>
                            <a:pt x="2447968" y="53306"/>
                          </a:cubicBezTo>
                          <a:cubicBezTo>
                            <a:pt x="2494440" y="54673"/>
                            <a:pt x="2540891" y="57406"/>
                            <a:pt x="2587383" y="57406"/>
                          </a:cubicBezTo>
                          <a:cubicBezTo>
                            <a:pt x="2629776" y="57406"/>
                            <a:pt x="2672169" y="55658"/>
                            <a:pt x="2714497" y="53306"/>
                          </a:cubicBezTo>
                          <a:cubicBezTo>
                            <a:pt x="2721186" y="52934"/>
                            <a:pt x="2743875" y="46986"/>
                            <a:pt x="2751401" y="45105"/>
                          </a:cubicBezTo>
                          <a:cubicBezTo>
                            <a:pt x="2797867" y="49329"/>
                            <a:pt x="2781409" y="49205"/>
                            <a:pt x="2800607" y="49205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12A22CD-DE8A-C40B-DFBA-D02E9EA463AC}"/>
                </a:ext>
              </a:extLst>
            </p:cNvPr>
            <p:cNvSpPr/>
            <p:nvPr/>
          </p:nvSpPr>
          <p:spPr>
            <a:xfrm flipV="1">
              <a:off x="3965693" y="6509599"/>
              <a:ext cx="5071272" cy="45719"/>
            </a:xfrm>
            <a:custGeom>
              <a:avLst/>
              <a:gdLst>
                <a:gd name="connsiteX0" fmla="*/ 0 w 5071272"/>
                <a:gd name="connsiteY0" fmla="*/ 0 h 45719"/>
                <a:gd name="connsiteX1" fmla="*/ 155925 w 5071272"/>
                <a:gd name="connsiteY1" fmla="*/ 6857 h 45719"/>
                <a:gd name="connsiteX2" fmla="*/ 259875 w 5071272"/>
                <a:gd name="connsiteY2" fmla="*/ 9143 h 45719"/>
                <a:gd name="connsiteX3" fmla="*/ 898425 w 5071272"/>
                <a:gd name="connsiteY3" fmla="*/ 11429 h 45719"/>
                <a:gd name="connsiteX4" fmla="*/ 1425600 w 5071272"/>
                <a:gd name="connsiteY4" fmla="*/ 13715 h 45719"/>
                <a:gd name="connsiteX5" fmla="*/ 1611224 w 5071272"/>
                <a:gd name="connsiteY5" fmla="*/ 18287 h 45719"/>
                <a:gd name="connsiteX6" fmla="*/ 1937923 w 5071272"/>
                <a:gd name="connsiteY6" fmla="*/ 20573 h 45719"/>
                <a:gd name="connsiteX7" fmla="*/ 2071574 w 5071272"/>
                <a:gd name="connsiteY7" fmla="*/ 18287 h 45719"/>
                <a:gd name="connsiteX8" fmla="*/ 2123549 w 5071272"/>
                <a:gd name="connsiteY8" fmla="*/ 16001 h 45719"/>
                <a:gd name="connsiteX9" fmla="*/ 2375998 w 5071272"/>
                <a:gd name="connsiteY9" fmla="*/ 18287 h 45719"/>
                <a:gd name="connsiteX10" fmla="*/ 2598747 w 5071272"/>
                <a:gd name="connsiteY10" fmla="*/ 25145 h 45719"/>
                <a:gd name="connsiteX11" fmla="*/ 2687848 w 5071272"/>
                <a:gd name="connsiteY11" fmla="*/ 27431 h 45719"/>
                <a:gd name="connsiteX12" fmla="*/ 2739823 w 5071272"/>
                <a:gd name="connsiteY12" fmla="*/ 29717 h 45719"/>
                <a:gd name="connsiteX13" fmla="*/ 2999698 w 5071272"/>
                <a:gd name="connsiteY13" fmla="*/ 29717 h 45719"/>
                <a:gd name="connsiteX14" fmla="*/ 3348673 w 5071272"/>
                <a:gd name="connsiteY14" fmla="*/ 32003 h 45719"/>
                <a:gd name="connsiteX15" fmla="*/ 3608547 w 5071272"/>
                <a:gd name="connsiteY15" fmla="*/ 34289 h 45719"/>
                <a:gd name="connsiteX16" fmla="*/ 3727348 w 5071272"/>
                <a:gd name="connsiteY16" fmla="*/ 38861 h 45719"/>
                <a:gd name="connsiteX17" fmla="*/ 4054046 w 5071272"/>
                <a:gd name="connsiteY17" fmla="*/ 45719 h 45719"/>
                <a:gd name="connsiteX18" fmla="*/ 4165422 w 5071272"/>
                <a:gd name="connsiteY18" fmla="*/ 43432 h 45719"/>
                <a:gd name="connsiteX19" fmla="*/ 4261947 w 5071272"/>
                <a:gd name="connsiteY19" fmla="*/ 38861 h 45719"/>
                <a:gd name="connsiteX20" fmla="*/ 4299071 w 5071272"/>
                <a:gd name="connsiteY20" fmla="*/ 36575 h 45719"/>
                <a:gd name="connsiteX21" fmla="*/ 4351046 w 5071272"/>
                <a:gd name="connsiteY21" fmla="*/ 34289 h 45719"/>
                <a:gd name="connsiteX22" fmla="*/ 4388171 w 5071272"/>
                <a:gd name="connsiteY22" fmla="*/ 32003 h 45719"/>
                <a:gd name="connsiteX23" fmla="*/ 4432721 w 5071272"/>
                <a:gd name="connsiteY23" fmla="*/ 29717 h 45719"/>
                <a:gd name="connsiteX24" fmla="*/ 4685171 w 5071272"/>
                <a:gd name="connsiteY24" fmla="*/ 32003 h 45719"/>
                <a:gd name="connsiteX25" fmla="*/ 4915346 w 5071272"/>
                <a:gd name="connsiteY25" fmla="*/ 29717 h 45719"/>
                <a:gd name="connsiteX26" fmla="*/ 4982170 w 5071272"/>
                <a:gd name="connsiteY26" fmla="*/ 25145 h 45719"/>
                <a:gd name="connsiteX27" fmla="*/ 5071272 w 5071272"/>
                <a:gd name="connsiteY27" fmla="*/ 27431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71272" h="45719" extrusionOk="0">
                  <a:moveTo>
                    <a:pt x="0" y="0"/>
                  </a:moveTo>
                  <a:cubicBezTo>
                    <a:pt x="72644" y="8019"/>
                    <a:pt x="14097" y="7141"/>
                    <a:pt x="155925" y="6857"/>
                  </a:cubicBezTo>
                  <a:cubicBezTo>
                    <a:pt x="192612" y="7995"/>
                    <a:pt x="219670" y="9103"/>
                    <a:pt x="259875" y="9143"/>
                  </a:cubicBezTo>
                  <a:cubicBezTo>
                    <a:pt x="480865" y="1742"/>
                    <a:pt x="689113" y="588"/>
                    <a:pt x="898425" y="11429"/>
                  </a:cubicBezTo>
                  <a:cubicBezTo>
                    <a:pt x="1095635" y="4998"/>
                    <a:pt x="1175859" y="19713"/>
                    <a:pt x="1425600" y="13715"/>
                  </a:cubicBezTo>
                  <a:cubicBezTo>
                    <a:pt x="1495527" y="7916"/>
                    <a:pt x="1533067" y="16115"/>
                    <a:pt x="1611224" y="18287"/>
                  </a:cubicBezTo>
                  <a:cubicBezTo>
                    <a:pt x="1707914" y="30886"/>
                    <a:pt x="1826657" y="-2750"/>
                    <a:pt x="1937923" y="20573"/>
                  </a:cubicBezTo>
                  <a:cubicBezTo>
                    <a:pt x="1979562" y="23857"/>
                    <a:pt x="2030588" y="21337"/>
                    <a:pt x="2071574" y="18287"/>
                  </a:cubicBezTo>
                  <a:cubicBezTo>
                    <a:pt x="2091201" y="18383"/>
                    <a:pt x="2103291" y="15555"/>
                    <a:pt x="2123549" y="16001"/>
                  </a:cubicBezTo>
                  <a:cubicBezTo>
                    <a:pt x="2213173" y="20448"/>
                    <a:pt x="2303434" y="34772"/>
                    <a:pt x="2375998" y="18287"/>
                  </a:cubicBezTo>
                  <a:cubicBezTo>
                    <a:pt x="2484434" y="34945"/>
                    <a:pt x="2422211" y="31943"/>
                    <a:pt x="2598747" y="25145"/>
                  </a:cubicBezTo>
                  <a:cubicBezTo>
                    <a:pt x="2629409" y="27113"/>
                    <a:pt x="2661732" y="23168"/>
                    <a:pt x="2687848" y="27431"/>
                  </a:cubicBezTo>
                  <a:cubicBezTo>
                    <a:pt x="2701784" y="29885"/>
                    <a:pt x="2721916" y="30668"/>
                    <a:pt x="2739823" y="29717"/>
                  </a:cubicBezTo>
                  <a:cubicBezTo>
                    <a:pt x="3025150" y="8789"/>
                    <a:pt x="2763076" y="18626"/>
                    <a:pt x="2999698" y="29717"/>
                  </a:cubicBezTo>
                  <a:cubicBezTo>
                    <a:pt x="3109368" y="55804"/>
                    <a:pt x="3231443" y="28383"/>
                    <a:pt x="3348673" y="32003"/>
                  </a:cubicBezTo>
                  <a:cubicBezTo>
                    <a:pt x="3467044" y="24635"/>
                    <a:pt x="3509873" y="20965"/>
                    <a:pt x="3608547" y="34289"/>
                  </a:cubicBezTo>
                  <a:cubicBezTo>
                    <a:pt x="3667924" y="43898"/>
                    <a:pt x="3645339" y="35071"/>
                    <a:pt x="3727348" y="38861"/>
                  </a:cubicBezTo>
                  <a:cubicBezTo>
                    <a:pt x="3910119" y="44764"/>
                    <a:pt x="3896525" y="42966"/>
                    <a:pt x="4054046" y="45719"/>
                  </a:cubicBezTo>
                  <a:cubicBezTo>
                    <a:pt x="4092113" y="46821"/>
                    <a:pt x="4125164" y="46159"/>
                    <a:pt x="4165422" y="43432"/>
                  </a:cubicBezTo>
                  <a:cubicBezTo>
                    <a:pt x="4182534" y="40501"/>
                    <a:pt x="4239207" y="39671"/>
                    <a:pt x="4261947" y="38861"/>
                  </a:cubicBezTo>
                  <a:cubicBezTo>
                    <a:pt x="4274650" y="38413"/>
                    <a:pt x="4286259" y="38309"/>
                    <a:pt x="4299071" y="36575"/>
                  </a:cubicBezTo>
                  <a:cubicBezTo>
                    <a:pt x="4314684" y="39000"/>
                    <a:pt x="4331324" y="31910"/>
                    <a:pt x="4351046" y="34289"/>
                  </a:cubicBezTo>
                  <a:cubicBezTo>
                    <a:pt x="4365494" y="34276"/>
                    <a:pt x="4375710" y="31792"/>
                    <a:pt x="4388171" y="32003"/>
                  </a:cubicBezTo>
                  <a:cubicBezTo>
                    <a:pt x="4404209" y="31946"/>
                    <a:pt x="4416222" y="30841"/>
                    <a:pt x="4432721" y="29717"/>
                  </a:cubicBezTo>
                  <a:cubicBezTo>
                    <a:pt x="4514146" y="38977"/>
                    <a:pt x="4595018" y="13215"/>
                    <a:pt x="4685171" y="32003"/>
                  </a:cubicBezTo>
                  <a:cubicBezTo>
                    <a:pt x="4775556" y="21772"/>
                    <a:pt x="4845192" y="19755"/>
                    <a:pt x="4915346" y="29717"/>
                  </a:cubicBezTo>
                  <a:cubicBezTo>
                    <a:pt x="4924305" y="28301"/>
                    <a:pt x="4970963" y="23814"/>
                    <a:pt x="4982170" y="25145"/>
                  </a:cubicBezTo>
                  <a:cubicBezTo>
                    <a:pt x="5060949" y="30506"/>
                    <a:pt x="5037636" y="30488"/>
                    <a:pt x="5071272" y="2743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00607"/>
                        <a:gd name="connsiteY0" fmla="*/ 0 h 82009"/>
                        <a:gd name="connsiteX1" fmla="*/ 86110 w 2800607"/>
                        <a:gd name="connsiteY1" fmla="*/ 12301 h 82009"/>
                        <a:gd name="connsiteX2" fmla="*/ 143516 w 2800607"/>
                        <a:gd name="connsiteY2" fmla="*/ 16402 h 82009"/>
                        <a:gd name="connsiteX3" fmla="*/ 496155 w 2800607"/>
                        <a:gd name="connsiteY3" fmla="*/ 20502 h 82009"/>
                        <a:gd name="connsiteX4" fmla="*/ 787287 w 2800607"/>
                        <a:gd name="connsiteY4" fmla="*/ 24603 h 82009"/>
                        <a:gd name="connsiteX5" fmla="*/ 889798 w 2800607"/>
                        <a:gd name="connsiteY5" fmla="*/ 32804 h 82009"/>
                        <a:gd name="connsiteX6" fmla="*/ 1070217 w 2800607"/>
                        <a:gd name="connsiteY6" fmla="*/ 36904 h 82009"/>
                        <a:gd name="connsiteX7" fmla="*/ 1144026 w 2800607"/>
                        <a:gd name="connsiteY7" fmla="*/ 32804 h 82009"/>
                        <a:gd name="connsiteX8" fmla="*/ 1172729 w 2800607"/>
                        <a:gd name="connsiteY8" fmla="*/ 28703 h 82009"/>
                        <a:gd name="connsiteX9" fmla="*/ 1312144 w 2800607"/>
                        <a:gd name="connsiteY9" fmla="*/ 32804 h 82009"/>
                        <a:gd name="connsiteX10" fmla="*/ 1435157 w 2800607"/>
                        <a:gd name="connsiteY10" fmla="*/ 45105 h 82009"/>
                        <a:gd name="connsiteX11" fmla="*/ 1484363 w 2800607"/>
                        <a:gd name="connsiteY11" fmla="*/ 49205 h 82009"/>
                        <a:gd name="connsiteX12" fmla="*/ 1513066 w 2800607"/>
                        <a:gd name="connsiteY12" fmla="*/ 53306 h 82009"/>
                        <a:gd name="connsiteX13" fmla="*/ 1656582 w 2800607"/>
                        <a:gd name="connsiteY13" fmla="*/ 53306 h 82009"/>
                        <a:gd name="connsiteX14" fmla="*/ 1849303 w 2800607"/>
                        <a:gd name="connsiteY14" fmla="*/ 57406 h 82009"/>
                        <a:gd name="connsiteX15" fmla="*/ 1992818 w 2800607"/>
                        <a:gd name="connsiteY15" fmla="*/ 61507 h 82009"/>
                        <a:gd name="connsiteX16" fmla="*/ 2058426 w 2800607"/>
                        <a:gd name="connsiteY16" fmla="*/ 69708 h 82009"/>
                        <a:gd name="connsiteX17" fmla="*/ 2238845 w 2800607"/>
                        <a:gd name="connsiteY17" fmla="*/ 82009 h 82009"/>
                        <a:gd name="connsiteX18" fmla="*/ 2300352 w 2800607"/>
                        <a:gd name="connsiteY18" fmla="*/ 77908 h 82009"/>
                        <a:gd name="connsiteX19" fmla="*/ 2353658 w 2800607"/>
                        <a:gd name="connsiteY19" fmla="*/ 69708 h 82009"/>
                        <a:gd name="connsiteX20" fmla="*/ 2374160 w 2800607"/>
                        <a:gd name="connsiteY20" fmla="*/ 65607 h 82009"/>
                        <a:gd name="connsiteX21" fmla="*/ 2402863 w 2800607"/>
                        <a:gd name="connsiteY21" fmla="*/ 61507 h 82009"/>
                        <a:gd name="connsiteX22" fmla="*/ 2423365 w 2800607"/>
                        <a:gd name="connsiteY22" fmla="*/ 57406 h 82009"/>
                        <a:gd name="connsiteX23" fmla="*/ 2447968 w 2800607"/>
                        <a:gd name="connsiteY23" fmla="*/ 53306 h 82009"/>
                        <a:gd name="connsiteX24" fmla="*/ 2587383 w 2800607"/>
                        <a:gd name="connsiteY24" fmla="*/ 57406 h 82009"/>
                        <a:gd name="connsiteX25" fmla="*/ 2714497 w 2800607"/>
                        <a:gd name="connsiteY25" fmla="*/ 53306 h 82009"/>
                        <a:gd name="connsiteX26" fmla="*/ 2751401 w 2800607"/>
                        <a:gd name="connsiteY26" fmla="*/ 45105 h 82009"/>
                        <a:gd name="connsiteX27" fmla="*/ 2800607 w 2800607"/>
                        <a:gd name="connsiteY27" fmla="*/ 49205 h 82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2800607" h="82009">
                          <a:moveTo>
                            <a:pt x="0" y="0"/>
                          </a:moveTo>
                          <a:cubicBezTo>
                            <a:pt x="41154" y="16461"/>
                            <a:pt x="12243" y="7376"/>
                            <a:pt x="86110" y="12301"/>
                          </a:cubicBezTo>
                          <a:cubicBezTo>
                            <a:pt x="105252" y="13577"/>
                            <a:pt x="124336" y="16018"/>
                            <a:pt x="143516" y="16402"/>
                          </a:cubicBezTo>
                          <a:lnTo>
                            <a:pt x="496155" y="20502"/>
                          </a:lnTo>
                          <a:lnTo>
                            <a:pt x="787287" y="24603"/>
                          </a:lnTo>
                          <a:cubicBezTo>
                            <a:pt x="823802" y="28254"/>
                            <a:pt x="851885" y="31519"/>
                            <a:pt x="889798" y="32804"/>
                          </a:cubicBezTo>
                          <a:cubicBezTo>
                            <a:pt x="949919" y="34842"/>
                            <a:pt x="1010077" y="35537"/>
                            <a:pt x="1070217" y="36904"/>
                          </a:cubicBezTo>
                          <a:cubicBezTo>
                            <a:pt x="1094820" y="35537"/>
                            <a:pt x="1119464" y="34769"/>
                            <a:pt x="1144026" y="32804"/>
                          </a:cubicBezTo>
                          <a:cubicBezTo>
                            <a:pt x="1153660" y="32033"/>
                            <a:pt x="1163064" y="28703"/>
                            <a:pt x="1172729" y="28703"/>
                          </a:cubicBezTo>
                          <a:cubicBezTo>
                            <a:pt x="1219221" y="28703"/>
                            <a:pt x="1265672" y="31437"/>
                            <a:pt x="1312144" y="32804"/>
                          </a:cubicBezTo>
                          <a:cubicBezTo>
                            <a:pt x="1371391" y="41267"/>
                            <a:pt x="1333486" y="36391"/>
                            <a:pt x="1435157" y="45105"/>
                          </a:cubicBezTo>
                          <a:cubicBezTo>
                            <a:pt x="1451556" y="46511"/>
                            <a:pt x="1468070" y="46877"/>
                            <a:pt x="1484363" y="49205"/>
                          </a:cubicBezTo>
                          <a:lnTo>
                            <a:pt x="1513066" y="53306"/>
                          </a:lnTo>
                          <a:cubicBezTo>
                            <a:pt x="1680302" y="45341"/>
                            <a:pt x="1529144" y="49128"/>
                            <a:pt x="1656582" y="53306"/>
                          </a:cubicBezTo>
                          <a:cubicBezTo>
                            <a:pt x="1720802" y="55412"/>
                            <a:pt x="1785067" y="55839"/>
                            <a:pt x="1849303" y="57406"/>
                          </a:cubicBezTo>
                          <a:lnTo>
                            <a:pt x="1992818" y="61507"/>
                          </a:lnTo>
                          <a:cubicBezTo>
                            <a:pt x="2025747" y="68092"/>
                            <a:pt x="2011530" y="66006"/>
                            <a:pt x="2058426" y="69708"/>
                          </a:cubicBezTo>
                          <a:cubicBezTo>
                            <a:pt x="2159862" y="77716"/>
                            <a:pt x="2152631" y="76937"/>
                            <a:pt x="2238845" y="82009"/>
                          </a:cubicBezTo>
                          <a:cubicBezTo>
                            <a:pt x="2259347" y="80642"/>
                            <a:pt x="2279889" y="79768"/>
                            <a:pt x="2300352" y="77908"/>
                          </a:cubicBezTo>
                          <a:cubicBezTo>
                            <a:pt x="2309564" y="77071"/>
                            <a:pt x="2343369" y="71579"/>
                            <a:pt x="2353658" y="69708"/>
                          </a:cubicBezTo>
                          <a:cubicBezTo>
                            <a:pt x="2360515" y="68461"/>
                            <a:pt x="2367285" y="66753"/>
                            <a:pt x="2374160" y="65607"/>
                          </a:cubicBezTo>
                          <a:cubicBezTo>
                            <a:pt x="2383693" y="64018"/>
                            <a:pt x="2393330" y="63096"/>
                            <a:pt x="2402863" y="61507"/>
                          </a:cubicBezTo>
                          <a:cubicBezTo>
                            <a:pt x="2409738" y="60361"/>
                            <a:pt x="2416508" y="58653"/>
                            <a:pt x="2423365" y="57406"/>
                          </a:cubicBezTo>
                          <a:cubicBezTo>
                            <a:pt x="2431545" y="55919"/>
                            <a:pt x="2439767" y="54673"/>
                            <a:pt x="2447968" y="53306"/>
                          </a:cubicBezTo>
                          <a:cubicBezTo>
                            <a:pt x="2494440" y="54673"/>
                            <a:pt x="2540891" y="57406"/>
                            <a:pt x="2587383" y="57406"/>
                          </a:cubicBezTo>
                          <a:cubicBezTo>
                            <a:pt x="2629776" y="57406"/>
                            <a:pt x="2672169" y="55658"/>
                            <a:pt x="2714497" y="53306"/>
                          </a:cubicBezTo>
                          <a:cubicBezTo>
                            <a:pt x="2721186" y="52934"/>
                            <a:pt x="2743875" y="46986"/>
                            <a:pt x="2751401" y="45105"/>
                          </a:cubicBezTo>
                          <a:cubicBezTo>
                            <a:pt x="2797867" y="49329"/>
                            <a:pt x="2781409" y="49205"/>
                            <a:pt x="2800607" y="49205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A6807C-837F-70F3-8CCB-F4E7A7C7E2F7}"/>
                </a:ext>
              </a:extLst>
            </p:cNvPr>
            <p:cNvSpPr txBox="1"/>
            <p:nvPr/>
          </p:nvSpPr>
          <p:spPr>
            <a:xfrm>
              <a:off x="3970542" y="5380497"/>
              <a:ext cx="6030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Address: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8D84E1-BDF3-4BBD-5C44-2BCD97600979}"/>
                </a:ext>
              </a:extLst>
            </p:cNvPr>
            <p:cNvSpPr txBox="1"/>
            <p:nvPr/>
          </p:nvSpPr>
          <p:spPr>
            <a:xfrm>
              <a:off x="3965693" y="574136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City: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17F0E0-DC3F-8402-9BA3-70218C44F64C}"/>
                </a:ext>
              </a:extLst>
            </p:cNvPr>
            <p:cNvSpPr txBox="1"/>
            <p:nvPr/>
          </p:nvSpPr>
          <p:spPr>
            <a:xfrm>
              <a:off x="7762782" y="5710384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Zip: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4B584E6-3A20-59DA-00CB-D61EA5768F65}"/>
                </a:ext>
              </a:extLst>
            </p:cNvPr>
            <p:cNvSpPr/>
            <p:nvPr/>
          </p:nvSpPr>
          <p:spPr>
            <a:xfrm>
              <a:off x="7771339" y="5756720"/>
              <a:ext cx="8557" cy="143516"/>
            </a:xfrm>
            <a:custGeom>
              <a:avLst/>
              <a:gdLst>
                <a:gd name="connsiteX0" fmla="*/ 8557 w 8557"/>
                <a:gd name="connsiteY0" fmla="*/ 0 h 143516"/>
                <a:gd name="connsiteX1" fmla="*/ 4456 w 8557"/>
                <a:gd name="connsiteY1" fmla="*/ 73808 h 143516"/>
                <a:gd name="connsiteX2" fmla="*/ 356 w 8557"/>
                <a:gd name="connsiteY2" fmla="*/ 102512 h 143516"/>
                <a:gd name="connsiteX3" fmla="*/ 356 w 8557"/>
                <a:gd name="connsiteY3" fmla="*/ 143516 h 14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" h="143516">
                  <a:moveTo>
                    <a:pt x="8557" y="0"/>
                  </a:moveTo>
                  <a:cubicBezTo>
                    <a:pt x="7190" y="24603"/>
                    <a:pt x="6421" y="49246"/>
                    <a:pt x="4456" y="73808"/>
                  </a:cubicBezTo>
                  <a:cubicBezTo>
                    <a:pt x="3685" y="83442"/>
                    <a:pt x="923" y="92864"/>
                    <a:pt x="356" y="102512"/>
                  </a:cubicBezTo>
                  <a:cubicBezTo>
                    <a:pt x="-447" y="116156"/>
                    <a:pt x="356" y="129848"/>
                    <a:pt x="356" y="1435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D028-797B-E83C-2135-42039D8F0533}"/>
                </a:ext>
              </a:extLst>
            </p:cNvPr>
            <p:cNvSpPr txBox="1"/>
            <p:nvPr/>
          </p:nvSpPr>
          <p:spPr>
            <a:xfrm>
              <a:off x="3982093" y="6142559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E-mail: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16A79A-5918-582D-07D3-BD711C5AEB5A}"/>
                </a:ext>
              </a:extLst>
            </p:cNvPr>
            <p:cNvSpPr txBox="1"/>
            <p:nvPr/>
          </p:nvSpPr>
          <p:spPr>
            <a:xfrm>
              <a:off x="3967291" y="6489736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Workphone: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AFEA0F-1197-AC46-EF61-69A710AEB931}"/>
                </a:ext>
              </a:extLst>
            </p:cNvPr>
            <p:cNvSpPr txBox="1"/>
            <p:nvPr/>
          </p:nvSpPr>
          <p:spPr>
            <a:xfrm>
              <a:off x="6501329" y="6479440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>
                  <a:latin typeface="Tragic Marker" pitchFamily="2" charset="0"/>
                </a:rPr>
                <a:t>Mobile: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4055A10-C9AF-33B9-2A8B-9AC323BCF620}"/>
                </a:ext>
              </a:extLst>
            </p:cNvPr>
            <p:cNvSpPr/>
            <p:nvPr/>
          </p:nvSpPr>
          <p:spPr>
            <a:xfrm>
              <a:off x="6526306" y="6539775"/>
              <a:ext cx="8557" cy="143516"/>
            </a:xfrm>
            <a:custGeom>
              <a:avLst/>
              <a:gdLst>
                <a:gd name="connsiteX0" fmla="*/ 8557 w 8557"/>
                <a:gd name="connsiteY0" fmla="*/ 0 h 143516"/>
                <a:gd name="connsiteX1" fmla="*/ 4456 w 8557"/>
                <a:gd name="connsiteY1" fmla="*/ 73808 h 143516"/>
                <a:gd name="connsiteX2" fmla="*/ 356 w 8557"/>
                <a:gd name="connsiteY2" fmla="*/ 102512 h 143516"/>
                <a:gd name="connsiteX3" fmla="*/ 356 w 8557"/>
                <a:gd name="connsiteY3" fmla="*/ 143516 h 14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7" h="143516">
                  <a:moveTo>
                    <a:pt x="8557" y="0"/>
                  </a:moveTo>
                  <a:cubicBezTo>
                    <a:pt x="7190" y="24603"/>
                    <a:pt x="6421" y="49246"/>
                    <a:pt x="4456" y="73808"/>
                  </a:cubicBezTo>
                  <a:cubicBezTo>
                    <a:pt x="3685" y="83442"/>
                    <a:pt x="923" y="92864"/>
                    <a:pt x="356" y="102512"/>
                  </a:cubicBezTo>
                  <a:cubicBezTo>
                    <a:pt x="-447" y="116156"/>
                    <a:pt x="356" y="129848"/>
                    <a:pt x="356" y="1435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CB2035B-2CE9-6F2C-4728-4D58C867CE65}"/>
              </a:ext>
            </a:extLst>
          </p:cNvPr>
          <p:cNvSpPr/>
          <p:nvPr/>
        </p:nvSpPr>
        <p:spPr>
          <a:xfrm>
            <a:off x="3002595" y="911924"/>
            <a:ext cx="5071272" cy="183365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9CCBB0-F888-4EA7-19DF-96DE33201AA6}"/>
              </a:ext>
            </a:extLst>
          </p:cNvPr>
          <p:cNvCxnSpPr/>
          <p:nvPr/>
        </p:nvCxnSpPr>
        <p:spPr>
          <a:xfrm>
            <a:off x="4282556" y="911924"/>
            <a:ext cx="0" cy="1849121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9DAC90-9D13-9BC8-001E-64011381A4A8}"/>
              </a:ext>
            </a:extLst>
          </p:cNvPr>
          <p:cNvCxnSpPr/>
          <p:nvPr/>
        </p:nvCxnSpPr>
        <p:spPr>
          <a:xfrm>
            <a:off x="5537615" y="885027"/>
            <a:ext cx="0" cy="1849121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751EED-0D3D-3E89-B628-35F08C795690}"/>
              </a:ext>
            </a:extLst>
          </p:cNvPr>
          <p:cNvCxnSpPr/>
          <p:nvPr/>
        </p:nvCxnSpPr>
        <p:spPr>
          <a:xfrm>
            <a:off x="6801642" y="902953"/>
            <a:ext cx="0" cy="1849121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32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Tragic Marker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Persson</dc:creator>
  <cp:lastModifiedBy>Johan Persson</cp:lastModifiedBy>
  <cp:revision>3</cp:revision>
  <dcterms:created xsi:type="dcterms:W3CDTF">2022-04-17T17:31:54Z</dcterms:created>
  <dcterms:modified xsi:type="dcterms:W3CDTF">2022-04-21T22:23:13Z</dcterms:modified>
</cp:coreProperties>
</file>