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77" r:id="rId5"/>
    <p:sldId id="262" r:id="rId6"/>
    <p:sldId id="263" r:id="rId7"/>
    <p:sldId id="269" r:id="rId8"/>
    <p:sldId id="278" r:id="rId9"/>
    <p:sldId id="272" r:id="rId10"/>
    <p:sldId id="279" r:id="rId11"/>
    <p:sldId id="276" r:id="rId12"/>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p:scale>
          <a:sx n="75" d="100"/>
          <a:sy n="75" d="100"/>
        </p:scale>
        <p:origin x="528"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B17C0-C5C3-4796-B8C7-3FC90C1E437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9978895A-46BB-4362-B766-25B7E89E16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79E152AD-FA3A-4843-ADF0-A2BA35AB5BEF}"/>
              </a:ext>
            </a:extLst>
          </p:cNvPr>
          <p:cNvSpPr>
            <a:spLocks noGrp="1"/>
          </p:cNvSpPr>
          <p:nvPr>
            <p:ph type="dt" sz="half" idx="10"/>
          </p:nvPr>
        </p:nvSpPr>
        <p:spPr/>
        <p:txBody>
          <a:bodyPr/>
          <a:lstStyle/>
          <a:p>
            <a:fld id="{D3E32E4C-E767-4ED2-802C-D4D05A920EAF}" type="datetimeFigureOut">
              <a:rPr lang="es-EC" smtClean="0"/>
              <a:t>17/11/2021</a:t>
            </a:fld>
            <a:endParaRPr lang="es-EC"/>
          </a:p>
        </p:txBody>
      </p:sp>
      <p:sp>
        <p:nvSpPr>
          <p:cNvPr id="5" name="Marcador de pie de página 4">
            <a:extLst>
              <a:ext uri="{FF2B5EF4-FFF2-40B4-BE49-F238E27FC236}">
                <a16:creationId xmlns:a16="http://schemas.microsoft.com/office/drawing/2014/main" id="{ADECE74C-1545-4C14-B212-9AC520B9D267}"/>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087DF666-BD88-4A90-98A3-EFBA95086F11}"/>
              </a:ext>
            </a:extLst>
          </p:cNvPr>
          <p:cNvSpPr>
            <a:spLocks noGrp="1"/>
          </p:cNvSpPr>
          <p:nvPr>
            <p:ph type="sldNum" sz="quarter" idx="12"/>
          </p:nvPr>
        </p:nvSpPr>
        <p:spPr/>
        <p:txBody>
          <a:bodyPr/>
          <a:lstStyle/>
          <a:p>
            <a:fld id="{3C6CF7E9-1626-4A39-9533-104A0B2A61F4}" type="slidenum">
              <a:rPr lang="es-EC" smtClean="0"/>
              <a:t>‹Nº›</a:t>
            </a:fld>
            <a:endParaRPr lang="es-EC"/>
          </a:p>
        </p:txBody>
      </p:sp>
    </p:spTree>
    <p:extLst>
      <p:ext uri="{BB962C8B-B14F-4D97-AF65-F5344CB8AC3E}">
        <p14:creationId xmlns:p14="http://schemas.microsoft.com/office/powerpoint/2010/main" val="2312853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B50EE-0097-4AC7-84B5-9C8D1C158B7D}"/>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A8676E67-AA22-4C0C-89D6-3DEFDCA23C0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7BB5726A-ED0F-41A3-A4B2-813D267A2A37}"/>
              </a:ext>
            </a:extLst>
          </p:cNvPr>
          <p:cNvSpPr>
            <a:spLocks noGrp="1"/>
          </p:cNvSpPr>
          <p:nvPr>
            <p:ph type="dt" sz="half" idx="10"/>
          </p:nvPr>
        </p:nvSpPr>
        <p:spPr/>
        <p:txBody>
          <a:bodyPr/>
          <a:lstStyle/>
          <a:p>
            <a:fld id="{D3E32E4C-E767-4ED2-802C-D4D05A920EAF}" type="datetimeFigureOut">
              <a:rPr lang="es-EC" smtClean="0"/>
              <a:t>17/11/2021</a:t>
            </a:fld>
            <a:endParaRPr lang="es-EC"/>
          </a:p>
        </p:txBody>
      </p:sp>
      <p:sp>
        <p:nvSpPr>
          <p:cNvPr id="5" name="Marcador de pie de página 4">
            <a:extLst>
              <a:ext uri="{FF2B5EF4-FFF2-40B4-BE49-F238E27FC236}">
                <a16:creationId xmlns:a16="http://schemas.microsoft.com/office/drawing/2014/main" id="{7B6DA743-84ED-4696-A998-1FBC7BE7F7DB}"/>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450FB9EC-C488-4241-88C6-D3ACB1F6EF4C}"/>
              </a:ext>
            </a:extLst>
          </p:cNvPr>
          <p:cNvSpPr>
            <a:spLocks noGrp="1"/>
          </p:cNvSpPr>
          <p:nvPr>
            <p:ph type="sldNum" sz="quarter" idx="12"/>
          </p:nvPr>
        </p:nvSpPr>
        <p:spPr/>
        <p:txBody>
          <a:bodyPr/>
          <a:lstStyle/>
          <a:p>
            <a:fld id="{3C6CF7E9-1626-4A39-9533-104A0B2A61F4}" type="slidenum">
              <a:rPr lang="es-EC" smtClean="0"/>
              <a:t>‹Nº›</a:t>
            </a:fld>
            <a:endParaRPr lang="es-EC"/>
          </a:p>
        </p:txBody>
      </p:sp>
    </p:spTree>
    <p:extLst>
      <p:ext uri="{BB962C8B-B14F-4D97-AF65-F5344CB8AC3E}">
        <p14:creationId xmlns:p14="http://schemas.microsoft.com/office/powerpoint/2010/main" val="3196994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3893C-161D-4E2B-BB0F-13043E8FFE2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75EFA797-5078-4BDD-B47B-9426D06456C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896C0F42-F4EC-440B-B720-7B98016E15A9}"/>
              </a:ext>
            </a:extLst>
          </p:cNvPr>
          <p:cNvSpPr>
            <a:spLocks noGrp="1"/>
          </p:cNvSpPr>
          <p:nvPr>
            <p:ph type="dt" sz="half" idx="10"/>
          </p:nvPr>
        </p:nvSpPr>
        <p:spPr/>
        <p:txBody>
          <a:bodyPr/>
          <a:lstStyle/>
          <a:p>
            <a:fld id="{D3E32E4C-E767-4ED2-802C-D4D05A920EAF}" type="datetimeFigureOut">
              <a:rPr lang="es-EC" smtClean="0"/>
              <a:t>17/11/2021</a:t>
            </a:fld>
            <a:endParaRPr lang="es-EC"/>
          </a:p>
        </p:txBody>
      </p:sp>
      <p:sp>
        <p:nvSpPr>
          <p:cNvPr id="5" name="Marcador de pie de página 4">
            <a:extLst>
              <a:ext uri="{FF2B5EF4-FFF2-40B4-BE49-F238E27FC236}">
                <a16:creationId xmlns:a16="http://schemas.microsoft.com/office/drawing/2014/main" id="{F1B48B2D-6B3C-4E35-83DA-CE467D07532E}"/>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F00ACD94-8F84-471B-A8E3-16A0500F10A1}"/>
              </a:ext>
            </a:extLst>
          </p:cNvPr>
          <p:cNvSpPr>
            <a:spLocks noGrp="1"/>
          </p:cNvSpPr>
          <p:nvPr>
            <p:ph type="sldNum" sz="quarter" idx="12"/>
          </p:nvPr>
        </p:nvSpPr>
        <p:spPr/>
        <p:txBody>
          <a:bodyPr/>
          <a:lstStyle/>
          <a:p>
            <a:fld id="{3C6CF7E9-1626-4A39-9533-104A0B2A61F4}" type="slidenum">
              <a:rPr lang="es-EC" smtClean="0"/>
              <a:t>‹Nº›</a:t>
            </a:fld>
            <a:endParaRPr lang="es-EC"/>
          </a:p>
        </p:txBody>
      </p:sp>
    </p:spTree>
    <p:extLst>
      <p:ext uri="{BB962C8B-B14F-4D97-AF65-F5344CB8AC3E}">
        <p14:creationId xmlns:p14="http://schemas.microsoft.com/office/powerpoint/2010/main" val="1485818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5F90D-982E-4947-A365-04228A0460A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7313F390-3FE9-4BC5-BFBE-68C884D281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132BF752-5EB4-4D57-94AF-CC7547395549}"/>
              </a:ext>
            </a:extLst>
          </p:cNvPr>
          <p:cNvSpPr>
            <a:spLocks noGrp="1"/>
          </p:cNvSpPr>
          <p:nvPr>
            <p:ph type="dt" sz="half" idx="10"/>
          </p:nvPr>
        </p:nvSpPr>
        <p:spPr/>
        <p:txBody>
          <a:bodyPr/>
          <a:lstStyle/>
          <a:p>
            <a:fld id="{D3E32E4C-E767-4ED2-802C-D4D05A920EAF}" type="datetimeFigureOut">
              <a:rPr lang="es-EC" smtClean="0"/>
              <a:t>17/11/2021</a:t>
            </a:fld>
            <a:endParaRPr lang="es-EC"/>
          </a:p>
        </p:txBody>
      </p:sp>
      <p:sp>
        <p:nvSpPr>
          <p:cNvPr id="5" name="Marcador de pie de página 4">
            <a:extLst>
              <a:ext uri="{FF2B5EF4-FFF2-40B4-BE49-F238E27FC236}">
                <a16:creationId xmlns:a16="http://schemas.microsoft.com/office/drawing/2014/main" id="{804065BC-1404-46BA-931A-4D78B6D8D4DD}"/>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580E9EBE-96F8-4C62-A9C6-89D10C0F9A1D}"/>
              </a:ext>
            </a:extLst>
          </p:cNvPr>
          <p:cNvSpPr>
            <a:spLocks noGrp="1"/>
          </p:cNvSpPr>
          <p:nvPr>
            <p:ph type="sldNum" sz="quarter" idx="12"/>
          </p:nvPr>
        </p:nvSpPr>
        <p:spPr/>
        <p:txBody>
          <a:bodyPr/>
          <a:lstStyle/>
          <a:p>
            <a:fld id="{3C6CF7E9-1626-4A39-9533-104A0B2A61F4}" type="slidenum">
              <a:rPr lang="es-EC" smtClean="0"/>
              <a:t>‹Nº›</a:t>
            </a:fld>
            <a:endParaRPr lang="es-EC"/>
          </a:p>
        </p:txBody>
      </p:sp>
    </p:spTree>
    <p:extLst>
      <p:ext uri="{BB962C8B-B14F-4D97-AF65-F5344CB8AC3E}">
        <p14:creationId xmlns:p14="http://schemas.microsoft.com/office/powerpoint/2010/main" val="921979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780ADA-2C7A-473B-9B4A-36B4A8E6224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2C42C473-C5ED-4475-AAAC-EDA6FE171C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7B263C1-929F-4DE1-A54F-4479544F6E7F}"/>
              </a:ext>
            </a:extLst>
          </p:cNvPr>
          <p:cNvSpPr>
            <a:spLocks noGrp="1"/>
          </p:cNvSpPr>
          <p:nvPr>
            <p:ph type="dt" sz="half" idx="10"/>
          </p:nvPr>
        </p:nvSpPr>
        <p:spPr/>
        <p:txBody>
          <a:bodyPr/>
          <a:lstStyle/>
          <a:p>
            <a:fld id="{D3E32E4C-E767-4ED2-802C-D4D05A920EAF}" type="datetimeFigureOut">
              <a:rPr lang="es-EC" smtClean="0"/>
              <a:t>17/11/2021</a:t>
            </a:fld>
            <a:endParaRPr lang="es-EC"/>
          </a:p>
        </p:txBody>
      </p:sp>
      <p:sp>
        <p:nvSpPr>
          <p:cNvPr id="5" name="Marcador de pie de página 4">
            <a:extLst>
              <a:ext uri="{FF2B5EF4-FFF2-40B4-BE49-F238E27FC236}">
                <a16:creationId xmlns:a16="http://schemas.microsoft.com/office/drawing/2014/main" id="{D62CEAFF-145E-4BC7-8ADF-10E48082DF41}"/>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C7CC775D-17EF-439A-B541-B3F195805075}"/>
              </a:ext>
            </a:extLst>
          </p:cNvPr>
          <p:cNvSpPr>
            <a:spLocks noGrp="1"/>
          </p:cNvSpPr>
          <p:nvPr>
            <p:ph type="sldNum" sz="quarter" idx="12"/>
          </p:nvPr>
        </p:nvSpPr>
        <p:spPr/>
        <p:txBody>
          <a:bodyPr/>
          <a:lstStyle/>
          <a:p>
            <a:fld id="{3C6CF7E9-1626-4A39-9533-104A0B2A61F4}" type="slidenum">
              <a:rPr lang="es-EC" smtClean="0"/>
              <a:t>‹Nº›</a:t>
            </a:fld>
            <a:endParaRPr lang="es-EC"/>
          </a:p>
        </p:txBody>
      </p:sp>
    </p:spTree>
    <p:extLst>
      <p:ext uri="{BB962C8B-B14F-4D97-AF65-F5344CB8AC3E}">
        <p14:creationId xmlns:p14="http://schemas.microsoft.com/office/powerpoint/2010/main" val="3814959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55DEF-576E-4251-A42C-EE5DDC8D506D}"/>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7D036F5D-908F-4CA5-BB54-7D488205E1F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CD387563-F520-4A25-8637-95D1595C31F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0D47BD07-04D8-4528-BF2E-9BD162473B74}"/>
              </a:ext>
            </a:extLst>
          </p:cNvPr>
          <p:cNvSpPr>
            <a:spLocks noGrp="1"/>
          </p:cNvSpPr>
          <p:nvPr>
            <p:ph type="dt" sz="half" idx="10"/>
          </p:nvPr>
        </p:nvSpPr>
        <p:spPr/>
        <p:txBody>
          <a:bodyPr/>
          <a:lstStyle/>
          <a:p>
            <a:fld id="{D3E32E4C-E767-4ED2-802C-D4D05A920EAF}" type="datetimeFigureOut">
              <a:rPr lang="es-EC" smtClean="0"/>
              <a:t>17/11/2021</a:t>
            </a:fld>
            <a:endParaRPr lang="es-EC"/>
          </a:p>
        </p:txBody>
      </p:sp>
      <p:sp>
        <p:nvSpPr>
          <p:cNvPr id="6" name="Marcador de pie de página 5">
            <a:extLst>
              <a:ext uri="{FF2B5EF4-FFF2-40B4-BE49-F238E27FC236}">
                <a16:creationId xmlns:a16="http://schemas.microsoft.com/office/drawing/2014/main" id="{7CDDEF82-66DD-4C8C-9310-19B56C2E3A4E}"/>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F3ACBDAA-1EDF-4E01-860D-BEF15DA6404C}"/>
              </a:ext>
            </a:extLst>
          </p:cNvPr>
          <p:cNvSpPr>
            <a:spLocks noGrp="1"/>
          </p:cNvSpPr>
          <p:nvPr>
            <p:ph type="sldNum" sz="quarter" idx="12"/>
          </p:nvPr>
        </p:nvSpPr>
        <p:spPr/>
        <p:txBody>
          <a:bodyPr/>
          <a:lstStyle/>
          <a:p>
            <a:fld id="{3C6CF7E9-1626-4A39-9533-104A0B2A61F4}" type="slidenum">
              <a:rPr lang="es-EC" smtClean="0"/>
              <a:t>‹Nº›</a:t>
            </a:fld>
            <a:endParaRPr lang="es-EC"/>
          </a:p>
        </p:txBody>
      </p:sp>
    </p:spTree>
    <p:extLst>
      <p:ext uri="{BB962C8B-B14F-4D97-AF65-F5344CB8AC3E}">
        <p14:creationId xmlns:p14="http://schemas.microsoft.com/office/powerpoint/2010/main" val="2861838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A9ABB6-F434-4A55-85A9-C6F7754E692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48CFF1F6-ECD4-494B-9219-90386DC6FA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4CAB919-6E31-4D6C-825D-6FD9043C32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62202DB4-CDC4-40AF-B6A1-EB9AA26CE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D768F1A-CB31-4515-8462-02FA56AB62A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24378B87-A952-4EA8-9CB5-29A8363EC3F5}"/>
              </a:ext>
            </a:extLst>
          </p:cNvPr>
          <p:cNvSpPr>
            <a:spLocks noGrp="1"/>
          </p:cNvSpPr>
          <p:nvPr>
            <p:ph type="dt" sz="half" idx="10"/>
          </p:nvPr>
        </p:nvSpPr>
        <p:spPr/>
        <p:txBody>
          <a:bodyPr/>
          <a:lstStyle/>
          <a:p>
            <a:fld id="{D3E32E4C-E767-4ED2-802C-D4D05A920EAF}" type="datetimeFigureOut">
              <a:rPr lang="es-EC" smtClean="0"/>
              <a:t>17/11/2021</a:t>
            </a:fld>
            <a:endParaRPr lang="es-EC"/>
          </a:p>
        </p:txBody>
      </p:sp>
      <p:sp>
        <p:nvSpPr>
          <p:cNvPr id="8" name="Marcador de pie de página 7">
            <a:extLst>
              <a:ext uri="{FF2B5EF4-FFF2-40B4-BE49-F238E27FC236}">
                <a16:creationId xmlns:a16="http://schemas.microsoft.com/office/drawing/2014/main" id="{AAE06C73-2AE5-40A1-8102-6109B9F782CE}"/>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299E46F3-290E-447C-AE3D-60EE15D35D4D}"/>
              </a:ext>
            </a:extLst>
          </p:cNvPr>
          <p:cNvSpPr>
            <a:spLocks noGrp="1"/>
          </p:cNvSpPr>
          <p:nvPr>
            <p:ph type="sldNum" sz="quarter" idx="12"/>
          </p:nvPr>
        </p:nvSpPr>
        <p:spPr/>
        <p:txBody>
          <a:bodyPr/>
          <a:lstStyle/>
          <a:p>
            <a:fld id="{3C6CF7E9-1626-4A39-9533-104A0B2A61F4}" type="slidenum">
              <a:rPr lang="es-EC" smtClean="0"/>
              <a:t>‹Nº›</a:t>
            </a:fld>
            <a:endParaRPr lang="es-EC"/>
          </a:p>
        </p:txBody>
      </p:sp>
    </p:spTree>
    <p:extLst>
      <p:ext uri="{BB962C8B-B14F-4D97-AF65-F5344CB8AC3E}">
        <p14:creationId xmlns:p14="http://schemas.microsoft.com/office/powerpoint/2010/main" val="49604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A0E6F-214A-429D-AB3E-FD2E0F8747C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D0AEEC8D-52B4-492D-8AA8-54095788F6DB}"/>
              </a:ext>
            </a:extLst>
          </p:cNvPr>
          <p:cNvSpPr>
            <a:spLocks noGrp="1"/>
          </p:cNvSpPr>
          <p:nvPr>
            <p:ph type="dt" sz="half" idx="10"/>
          </p:nvPr>
        </p:nvSpPr>
        <p:spPr/>
        <p:txBody>
          <a:bodyPr/>
          <a:lstStyle/>
          <a:p>
            <a:fld id="{D3E32E4C-E767-4ED2-802C-D4D05A920EAF}" type="datetimeFigureOut">
              <a:rPr lang="es-EC" smtClean="0"/>
              <a:t>17/11/2021</a:t>
            </a:fld>
            <a:endParaRPr lang="es-EC"/>
          </a:p>
        </p:txBody>
      </p:sp>
      <p:sp>
        <p:nvSpPr>
          <p:cNvPr id="4" name="Marcador de pie de página 3">
            <a:extLst>
              <a:ext uri="{FF2B5EF4-FFF2-40B4-BE49-F238E27FC236}">
                <a16:creationId xmlns:a16="http://schemas.microsoft.com/office/drawing/2014/main" id="{8181F805-98B5-4D4B-9559-C3D4777716D2}"/>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CB3C0368-3805-4FF9-9E81-A641EEAA72E7}"/>
              </a:ext>
            </a:extLst>
          </p:cNvPr>
          <p:cNvSpPr>
            <a:spLocks noGrp="1"/>
          </p:cNvSpPr>
          <p:nvPr>
            <p:ph type="sldNum" sz="quarter" idx="12"/>
          </p:nvPr>
        </p:nvSpPr>
        <p:spPr/>
        <p:txBody>
          <a:bodyPr/>
          <a:lstStyle/>
          <a:p>
            <a:fld id="{3C6CF7E9-1626-4A39-9533-104A0B2A61F4}" type="slidenum">
              <a:rPr lang="es-EC" smtClean="0"/>
              <a:t>‹Nº›</a:t>
            </a:fld>
            <a:endParaRPr lang="es-EC"/>
          </a:p>
        </p:txBody>
      </p:sp>
    </p:spTree>
    <p:extLst>
      <p:ext uri="{BB962C8B-B14F-4D97-AF65-F5344CB8AC3E}">
        <p14:creationId xmlns:p14="http://schemas.microsoft.com/office/powerpoint/2010/main" val="1214294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1F8D97C-5E9A-4C10-A68D-403F26E9E97D}"/>
              </a:ext>
            </a:extLst>
          </p:cNvPr>
          <p:cNvSpPr>
            <a:spLocks noGrp="1"/>
          </p:cNvSpPr>
          <p:nvPr>
            <p:ph type="dt" sz="half" idx="10"/>
          </p:nvPr>
        </p:nvSpPr>
        <p:spPr/>
        <p:txBody>
          <a:bodyPr/>
          <a:lstStyle/>
          <a:p>
            <a:fld id="{D3E32E4C-E767-4ED2-802C-D4D05A920EAF}" type="datetimeFigureOut">
              <a:rPr lang="es-EC" smtClean="0"/>
              <a:t>17/11/2021</a:t>
            </a:fld>
            <a:endParaRPr lang="es-EC"/>
          </a:p>
        </p:txBody>
      </p:sp>
      <p:sp>
        <p:nvSpPr>
          <p:cNvPr id="3" name="Marcador de pie de página 2">
            <a:extLst>
              <a:ext uri="{FF2B5EF4-FFF2-40B4-BE49-F238E27FC236}">
                <a16:creationId xmlns:a16="http://schemas.microsoft.com/office/drawing/2014/main" id="{A1050806-D8D0-4B74-A1DA-E4264B24FEF4}"/>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86DAF4ED-F652-4EEB-AB56-26D308F1BC14}"/>
              </a:ext>
            </a:extLst>
          </p:cNvPr>
          <p:cNvSpPr>
            <a:spLocks noGrp="1"/>
          </p:cNvSpPr>
          <p:nvPr>
            <p:ph type="sldNum" sz="quarter" idx="12"/>
          </p:nvPr>
        </p:nvSpPr>
        <p:spPr/>
        <p:txBody>
          <a:bodyPr/>
          <a:lstStyle/>
          <a:p>
            <a:fld id="{3C6CF7E9-1626-4A39-9533-104A0B2A61F4}" type="slidenum">
              <a:rPr lang="es-EC" smtClean="0"/>
              <a:t>‹Nº›</a:t>
            </a:fld>
            <a:endParaRPr lang="es-EC"/>
          </a:p>
        </p:txBody>
      </p:sp>
    </p:spTree>
    <p:extLst>
      <p:ext uri="{BB962C8B-B14F-4D97-AF65-F5344CB8AC3E}">
        <p14:creationId xmlns:p14="http://schemas.microsoft.com/office/powerpoint/2010/main" val="397982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65474-C732-4BFA-AE9A-1BDEBBB5B5A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F4E4A5CE-E513-4CF8-B5A8-8C9CFB8FE7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DF4C5FBE-F5E0-4865-ADEF-A06241D48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626AC26-00F5-4293-8960-8727537AEE0D}"/>
              </a:ext>
            </a:extLst>
          </p:cNvPr>
          <p:cNvSpPr>
            <a:spLocks noGrp="1"/>
          </p:cNvSpPr>
          <p:nvPr>
            <p:ph type="dt" sz="half" idx="10"/>
          </p:nvPr>
        </p:nvSpPr>
        <p:spPr/>
        <p:txBody>
          <a:bodyPr/>
          <a:lstStyle/>
          <a:p>
            <a:fld id="{D3E32E4C-E767-4ED2-802C-D4D05A920EAF}" type="datetimeFigureOut">
              <a:rPr lang="es-EC" smtClean="0"/>
              <a:t>17/11/2021</a:t>
            </a:fld>
            <a:endParaRPr lang="es-EC"/>
          </a:p>
        </p:txBody>
      </p:sp>
      <p:sp>
        <p:nvSpPr>
          <p:cNvPr id="6" name="Marcador de pie de página 5">
            <a:extLst>
              <a:ext uri="{FF2B5EF4-FFF2-40B4-BE49-F238E27FC236}">
                <a16:creationId xmlns:a16="http://schemas.microsoft.com/office/drawing/2014/main" id="{9755CC64-F57E-4699-8158-1B98DDE044D5}"/>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5EF5A216-445A-4515-B29B-F16098BB274B}"/>
              </a:ext>
            </a:extLst>
          </p:cNvPr>
          <p:cNvSpPr>
            <a:spLocks noGrp="1"/>
          </p:cNvSpPr>
          <p:nvPr>
            <p:ph type="sldNum" sz="quarter" idx="12"/>
          </p:nvPr>
        </p:nvSpPr>
        <p:spPr/>
        <p:txBody>
          <a:bodyPr/>
          <a:lstStyle/>
          <a:p>
            <a:fld id="{3C6CF7E9-1626-4A39-9533-104A0B2A61F4}" type="slidenum">
              <a:rPr lang="es-EC" smtClean="0"/>
              <a:t>‹Nº›</a:t>
            </a:fld>
            <a:endParaRPr lang="es-EC"/>
          </a:p>
        </p:txBody>
      </p:sp>
    </p:spTree>
    <p:extLst>
      <p:ext uri="{BB962C8B-B14F-4D97-AF65-F5344CB8AC3E}">
        <p14:creationId xmlns:p14="http://schemas.microsoft.com/office/powerpoint/2010/main" val="325092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763E1-52F6-4952-8499-79414FBCDD3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2517EE52-A25C-4AC1-B8B1-143C6D9867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CC3F4E2B-4F75-4C91-8072-BF3D94A9C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93FF9F2-3C5F-4DCF-8D14-8611957582B2}"/>
              </a:ext>
            </a:extLst>
          </p:cNvPr>
          <p:cNvSpPr>
            <a:spLocks noGrp="1"/>
          </p:cNvSpPr>
          <p:nvPr>
            <p:ph type="dt" sz="half" idx="10"/>
          </p:nvPr>
        </p:nvSpPr>
        <p:spPr/>
        <p:txBody>
          <a:bodyPr/>
          <a:lstStyle/>
          <a:p>
            <a:fld id="{D3E32E4C-E767-4ED2-802C-D4D05A920EAF}" type="datetimeFigureOut">
              <a:rPr lang="es-EC" smtClean="0"/>
              <a:t>17/11/2021</a:t>
            </a:fld>
            <a:endParaRPr lang="es-EC"/>
          </a:p>
        </p:txBody>
      </p:sp>
      <p:sp>
        <p:nvSpPr>
          <p:cNvPr id="6" name="Marcador de pie de página 5">
            <a:extLst>
              <a:ext uri="{FF2B5EF4-FFF2-40B4-BE49-F238E27FC236}">
                <a16:creationId xmlns:a16="http://schemas.microsoft.com/office/drawing/2014/main" id="{31BE8EDE-547E-4F6E-BAB9-242AD2C9E330}"/>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59B2B769-BC15-4A3D-99BB-FFFF0392D1ED}"/>
              </a:ext>
            </a:extLst>
          </p:cNvPr>
          <p:cNvSpPr>
            <a:spLocks noGrp="1"/>
          </p:cNvSpPr>
          <p:nvPr>
            <p:ph type="sldNum" sz="quarter" idx="12"/>
          </p:nvPr>
        </p:nvSpPr>
        <p:spPr/>
        <p:txBody>
          <a:bodyPr/>
          <a:lstStyle/>
          <a:p>
            <a:fld id="{3C6CF7E9-1626-4A39-9533-104A0B2A61F4}" type="slidenum">
              <a:rPr lang="es-EC" smtClean="0"/>
              <a:t>‹Nº›</a:t>
            </a:fld>
            <a:endParaRPr lang="es-EC"/>
          </a:p>
        </p:txBody>
      </p:sp>
    </p:spTree>
    <p:extLst>
      <p:ext uri="{BB962C8B-B14F-4D97-AF65-F5344CB8AC3E}">
        <p14:creationId xmlns:p14="http://schemas.microsoft.com/office/powerpoint/2010/main" val="1411043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EC2F7A7-195B-4653-BC0F-64108C7AFD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1A923412-E7EF-48AE-A830-EEC6448CB2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277AC67D-4F8B-4A3E-9F70-30CFE374C6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32E4C-E767-4ED2-802C-D4D05A920EAF}" type="datetimeFigureOut">
              <a:rPr lang="es-EC" smtClean="0"/>
              <a:t>17/11/2021</a:t>
            </a:fld>
            <a:endParaRPr lang="es-EC"/>
          </a:p>
        </p:txBody>
      </p:sp>
      <p:sp>
        <p:nvSpPr>
          <p:cNvPr id="5" name="Marcador de pie de página 4">
            <a:extLst>
              <a:ext uri="{FF2B5EF4-FFF2-40B4-BE49-F238E27FC236}">
                <a16:creationId xmlns:a16="http://schemas.microsoft.com/office/drawing/2014/main" id="{C69FE66F-CFB0-4A09-8650-369DB18058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73635427-F51F-4396-9C09-271A39E975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CF7E9-1626-4A39-9533-104A0B2A61F4}" type="slidenum">
              <a:rPr lang="es-EC" smtClean="0"/>
              <a:t>‹Nº›</a:t>
            </a:fld>
            <a:endParaRPr lang="es-EC"/>
          </a:p>
        </p:txBody>
      </p:sp>
    </p:spTree>
    <p:extLst>
      <p:ext uri="{BB962C8B-B14F-4D97-AF65-F5344CB8AC3E}">
        <p14:creationId xmlns:p14="http://schemas.microsoft.com/office/powerpoint/2010/main" val="335508841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johan52824/TRIGE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10.xml"/><Relationship Id="rId4" Type="http://schemas.openxmlformats.org/officeDocument/2006/relationships/slide" Target="slide5.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id="{61708953-6D28-4977-97C4-E948144A4E0D}"/>
              </a:ext>
            </a:extLst>
          </p:cNvPr>
          <p:cNvSpPr/>
          <p:nvPr/>
        </p:nvSpPr>
        <p:spPr>
          <a:xfrm>
            <a:off x="8207170" y="6411704"/>
            <a:ext cx="3984830" cy="5540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 name="Título 1">
            <a:extLst>
              <a:ext uri="{FF2B5EF4-FFF2-40B4-BE49-F238E27FC236}">
                <a16:creationId xmlns:a16="http://schemas.microsoft.com/office/drawing/2014/main" id="{6AD821B9-BD0C-4BE7-B675-2000698D28C8}"/>
              </a:ext>
            </a:extLst>
          </p:cNvPr>
          <p:cNvSpPr>
            <a:spLocks noGrp="1"/>
          </p:cNvSpPr>
          <p:nvPr>
            <p:ph type="ctrTitle"/>
          </p:nvPr>
        </p:nvSpPr>
        <p:spPr>
          <a:xfrm>
            <a:off x="428625" y="554038"/>
            <a:ext cx="11677650" cy="1428750"/>
          </a:xfrm>
        </p:spPr>
        <p:txBody>
          <a:bodyPr>
            <a:normAutofit fontScale="90000"/>
          </a:bodyPr>
          <a:lstStyle/>
          <a:p>
            <a:pPr algn="l"/>
            <a:r>
              <a:rPr lang="es-EC" sz="3900" b="1" i="1" u="sng" dirty="0">
                <a:latin typeface="Times New Roman" panose="02020603050405020304" pitchFamily="18" charset="0"/>
                <a:cs typeface="Times New Roman" panose="02020603050405020304" pitchFamily="18" charset="0"/>
              </a:rPr>
              <a:t>TEMA:</a:t>
            </a:r>
            <a:br>
              <a:rPr lang="es-EC" sz="3900" dirty="0">
                <a:latin typeface="Times New Roman" panose="02020603050405020304" pitchFamily="18" charset="0"/>
                <a:cs typeface="Times New Roman" panose="02020603050405020304" pitchFamily="18" charset="0"/>
              </a:rPr>
            </a:br>
            <a:br>
              <a:rPr lang="es-EC" sz="3900" dirty="0">
                <a:latin typeface="Times New Roman" panose="02020603050405020304" pitchFamily="18" charset="0"/>
                <a:cs typeface="Times New Roman" panose="02020603050405020304" pitchFamily="18" charset="0"/>
              </a:rPr>
            </a:br>
            <a:r>
              <a:rPr lang="es-EC" sz="3900" dirty="0">
                <a:latin typeface="Times New Roman" panose="02020603050405020304" pitchFamily="18" charset="0"/>
                <a:cs typeface="Times New Roman" panose="02020603050405020304" pitchFamily="18" charset="0"/>
              </a:rPr>
              <a:t>Cuerpo de Bombero.</a:t>
            </a:r>
          </a:p>
        </p:txBody>
      </p:sp>
      <p:sp>
        <p:nvSpPr>
          <p:cNvPr id="3" name="Subtítulo 2">
            <a:extLst>
              <a:ext uri="{FF2B5EF4-FFF2-40B4-BE49-F238E27FC236}">
                <a16:creationId xmlns:a16="http://schemas.microsoft.com/office/drawing/2014/main" id="{94719009-04E9-4AA4-B211-1E1C9A75583E}"/>
              </a:ext>
            </a:extLst>
          </p:cNvPr>
          <p:cNvSpPr>
            <a:spLocks noGrp="1"/>
          </p:cNvSpPr>
          <p:nvPr>
            <p:ph type="subTitle" idx="1"/>
          </p:nvPr>
        </p:nvSpPr>
        <p:spPr>
          <a:xfrm>
            <a:off x="647700" y="2499886"/>
            <a:ext cx="10420350" cy="1655762"/>
          </a:xfrm>
        </p:spPr>
        <p:txBody>
          <a:bodyPr>
            <a:normAutofit lnSpcReduction="10000"/>
          </a:bodyPr>
          <a:lstStyle/>
          <a:p>
            <a:pPr algn="l"/>
            <a:r>
              <a:rPr lang="es-EC" b="1" u="sng" dirty="0">
                <a:latin typeface="Times New Roman" panose="02020603050405020304" pitchFamily="18" charset="0"/>
                <a:cs typeface="Times New Roman" panose="02020603050405020304" pitchFamily="18" charset="0"/>
              </a:rPr>
              <a:t>OBJETIVO:</a:t>
            </a:r>
          </a:p>
          <a:p>
            <a:pPr algn="l"/>
            <a:endParaRPr lang="es-EC" b="1" dirty="0">
              <a:latin typeface="Times New Roman" panose="02020603050405020304" pitchFamily="18" charset="0"/>
              <a:cs typeface="Times New Roman" panose="02020603050405020304" pitchFamily="18" charset="0"/>
            </a:endParaRPr>
          </a:p>
          <a:p>
            <a:pPr algn="just"/>
            <a:r>
              <a:rPr lang="es-EC" dirty="0">
                <a:latin typeface="Times New Roman" panose="02020603050405020304" pitchFamily="18" charset="0"/>
                <a:cs typeface="Times New Roman" panose="02020603050405020304" pitchFamily="18" charset="0"/>
              </a:rPr>
              <a:t>Desarrollar un modelo en PostgreSQL que cumpla los requerimientos del  Sistema del Cuerpo de Bombero.</a:t>
            </a:r>
          </a:p>
        </p:txBody>
      </p:sp>
      <p:sp>
        <p:nvSpPr>
          <p:cNvPr id="4" name="CuadroTexto 3">
            <a:extLst>
              <a:ext uri="{FF2B5EF4-FFF2-40B4-BE49-F238E27FC236}">
                <a16:creationId xmlns:a16="http://schemas.microsoft.com/office/drawing/2014/main" id="{07C97C5A-42F0-4696-B619-81BA9968D981}"/>
              </a:ext>
            </a:extLst>
          </p:cNvPr>
          <p:cNvSpPr txBox="1"/>
          <p:nvPr/>
        </p:nvSpPr>
        <p:spPr>
          <a:xfrm>
            <a:off x="428625" y="4521270"/>
            <a:ext cx="8764536" cy="707886"/>
          </a:xfrm>
          <a:prstGeom prst="rect">
            <a:avLst/>
          </a:prstGeom>
          <a:noFill/>
        </p:spPr>
        <p:txBody>
          <a:bodyPr wrap="square" rtlCol="0">
            <a:spAutoFit/>
          </a:bodyPr>
          <a:lstStyle/>
          <a:p>
            <a:r>
              <a:rPr lang="es-EC" sz="2000" b="1" dirty="0">
                <a:latin typeface="Times New Roman" panose="02020603050405020304" pitchFamily="18" charset="0"/>
                <a:cs typeface="Times New Roman" panose="02020603050405020304" pitchFamily="18" charset="0"/>
              </a:rPr>
              <a:t>Desarrollar un Trigger, cursor, procedimiento almacenado y Ireport que permita obtener datos y reportes de manera Óptima.</a:t>
            </a:r>
          </a:p>
        </p:txBody>
      </p:sp>
      <p:sp>
        <p:nvSpPr>
          <p:cNvPr id="5" name="CuadroTexto 4">
            <a:extLst>
              <a:ext uri="{FF2B5EF4-FFF2-40B4-BE49-F238E27FC236}">
                <a16:creationId xmlns:a16="http://schemas.microsoft.com/office/drawing/2014/main" id="{9E004884-0946-4FE5-B776-A6E0ADBFF1D6}"/>
              </a:ext>
            </a:extLst>
          </p:cNvPr>
          <p:cNvSpPr txBox="1"/>
          <p:nvPr/>
        </p:nvSpPr>
        <p:spPr>
          <a:xfrm>
            <a:off x="8401878" y="6519446"/>
            <a:ext cx="4012744" cy="338554"/>
          </a:xfrm>
          <a:prstGeom prst="rect">
            <a:avLst/>
          </a:prstGeom>
          <a:noFill/>
        </p:spPr>
        <p:txBody>
          <a:bodyPr wrap="square" rtlCol="0">
            <a:spAutoFit/>
          </a:bodyPr>
          <a:lstStyle/>
          <a:p>
            <a:r>
              <a:rPr lang="es-EC" sz="1600" b="1" dirty="0">
                <a:latin typeface="Times New Roman" panose="02020603050405020304" pitchFamily="18" charset="0"/>
                <a:cs typeface="Times New Roman" panose="02020603050405020304" pitchFamily="18" charset="0"/>
              </a:rPr>
              <a:t>Autor: </a:t>
            </a:r>
            <a:r>
              <a:rPr lang="es-EC" sz="1400" b="1" u="sng" dirty="0">
                <a:latin typeface="Times New Roman" panose="02020603050405020304" pitchFamily="18" charset="0"/>
                <a:cs typeface="Times New Roman" panose="02020603050405020304" pitchFamily="18" charset="0"/>
              </a:rPr>
              <a:t>MERA ESPINAL ERICK JOHAN</a:t>
            </a:r>
          </a:p>
        </p:txBody>
      </p:sp>
    </p:spTree>
    <p:extLst>
      <p:ext uri="{BB962C8B-B14F-4D97-AF65-F5344CB8AC3E}">
        <p14:creationId xmlns:p14="http://schemas.microsoft.com/office/powerpoint/2010/main" val="2295811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otón de acción: en blanco 8">
            <a:hlinkClick r:id="rId2" highlightClick="1"/>
            <a:extLst>
              <a:ext uri="{FF2B5EF4-FFF2-40B4-BE49-F238E27FC236}">
                <a16:creationId xmlns:a16="http://schemas.microsoft.com/office/drawing/2014/main" id="{E18B91C7-32C7-442E-881D-6FF3FE7D33D3}"/>
              </a:ext>
            </a:extLst>
          </p:cNvPr>
          <p:cNvSpPr/>
          <p:nvPr/>
        </p:nvSpPr>
        <p:spPr>
          <a:xfrm>
            <a:off x="2902591" y="2416029"/>
            <a:ext cx="6358855" cy="1409351"/>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3200" dirty="0">
                <a:latin typeface="Tahoma" panose="020B0604030504040204" pitchFamily="34" charset="0"/>
                <a:ea typeface="Tahoma" panose="020B0604030504040204" pitchFamily="34" charset="0"/>
                <a:cs typeface="Tahoma" panose="020B0604030504040204" pitchFamily="34" charset="0"/>
              </a:rPr>
              <a:t>Link de los Scripts</a:t>
            </a:r>
          </a:p>
        </p:txBody>
      </p:sp>
    </p:spTree>
    <p:extLst>
      <p:ext uri="{BB962C8B-B14F-4D97-AF65-F5344CB8AC3E}">
        <p14:creationId xmlns:p14="http://schemas.microsoft.com/office/powerpoint/2010/main" val="3230153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3DE0A-3C94-4BFD-A340-4166CD12909C}"/>
              </a:ext>
            </a:extLst>
          </p:cNvPr>
          <p:cNvSpPr>
            <a:spLocks noGrp="1"/>
          </p:cNvSpPr>
          <p:nvPr>
            <p:ph type="title"/>
          </p:nvPr>
        </p:nvSpPr>
        <p:spPr>
          <a:xfrm>
            <a:off x="0" y="365126"/>
            <a:ext cx="12192000" cy="657430"/>
          </a:xfrm>
          <a:solidFill>
            <a:schemeClr val="tx1"/>
          </a:solidFill>
        </p:spPr>
        <p:txBody>
          <a:bodyPr>
            <a:normAutofit/>
          </a:bodyPr>
          <a:lstStyle/>
          <a:p>
            <a:pPr algn="ctr"/>
            <a:r>
              <a:rPr lang="es-ES" sz="3900" dirty="0">
                <a:solidFill>
                  <a:schemeClr val="bg1"/>
                </a:solidFill>
                <a:latin typeface="Times New Roman" panose="02020603050405020304" pitchFamily="18" charset="0"/>
                <a:ea typeface="+mj-lt"/>
                <a:cs typeface="Times New Roman" panose="02020603050405020304" pitchFamily="18" charset="0"/>
              </a:rPr>
              <a:t>CONCLUSIONES</a:t>
            </a:r>
            <a:endParaRPr lang="es-EC" sz="3900" dirty="0">
              <a:solidFill>
                <a:schemeClr val="bg1"/>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9180D994-CED6-4B15-93FC-E323E0D9618F}"/>
              </a:ext>
            </a:extLst>
          </p:cNvPr>
          <p:cNvSpPr>
            <a:spLocks noGrp="1"/>
          </p:cNvSpPr>
          <p:nvPr>
            <p:ph idx="1"/>
          </p:nvPr>
        </p:nvSpPr>
        <p:spPr/>
        <p:txBody>
          <a:bodyPr/>
          <a:lstStyle/>
          <a:p>
            <a:pPr algn="just">
              <a:buFont typeface="Wingdings" panose="05000000000000000000" pitchFamily="2" charset="2"/>
              <a:buChar char="§"/>
            </a:pPr>
            <a:r>
              <a:rPr lang="es-EC"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Para concluir, se aprendió mucho de como es la realización de los </a:t>
            </a:r>
            <a:r>
              <a:rPr lang="es-EC"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trigger</a:t>
            </a:r>
            <a:r>
              <a:rPr lang="es-EC"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y que tan útil es su funcionalidad, así mismo con los cursores, procedimiento almacenado y que cada uno de ellos cumplen con funciones diferentes.</a:t>
            </a:r>
          </a:p>
          <a:p>
            <a:pPr algn="just">
              <a:buFont typeface="Wingdings" panose="05000000000000000000" pitchFamily="2" charset="2"/>
              <a:buChar char="§"/>
            </a:pPr>
            <a:r>
              <a:rPr lang="es-EC"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 posibilidad de la creación de un </a:t>
            </a:r>
            <a:r>
              <a:rPr lang="es-EC"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trigger</a:t>
            </a:r>
            <a:r>
              <a:rPr lang="es-EC"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cursores, procedimientos almacenados y un </a:t>
            </a:r>
            <a:r>
              <a:rPr lang="es-EC"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ireport</a:t>
            </a:r>
            <a:r>
              <a:rPr lang="es-EC"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permite inspeccionar sus procesos  y verificar la calidad de un SGBD.</a:t>
            </a:r>
          </a:p>
          <a:p>
            <a:pPr algn="just">
              <a:buFont typeface="Wingdings" panose="05000000000000000000" pitchFamily="2" charset="2"/>
              <a:buChar char="§"/>
            </a:pPr>
            <a:r>
              <a:rPr lang="es-ES" sz="1600" dirty="0">
                <a:latin typeface="Times New Roman" panose="02020603050405020304" pitchFamily="18" charset="0"/>
                <a:ea typeface="Tahoma" panose="020B0604030504040204" pitchFamily="34" charset="0"/>
                <a:cs typeface="Times New Roman" panose="02020603050405020304" pitchFamily="18" charset="0"/>
              </a:rPr>
              <a:t>La instancia del uso del </a:t>
            </a:r>
            <a:r>
              <a:rPr lang="es-ES" sz="1600" dirty="0" err="1">
                <a:latin typeface="Times New Roman" panose="02020603050405020304" pitchFamily="18" charset="0"/>
                <a:ea typeface="Tahoma" panose="020B0604030504040204" pitchFamily="34" charset="0"/>
                <a:cs typeface="Times New Roman" panose="02020603050405020304" pitchFamily="18" charset="0"/>
              </a:rPr>
              <a:t>trigger</a:t>
            </a:r>
            <a:r>
              <a:rPr lang="es-ES" sz="1600" dirty="0">
                <a:latin typeface="Times New Roman" panose="02020603050405020304" pitchFamily="18" charset="0"/>
                <a:ea typeface="Tahoma" panose="020B0604030504040204" pitchFamily="34" charset="0"/>
                <a:cs typeface="Times New Roman" panose="02020603050405020304" pitchFamily="18" charset="0"/>
              </a:rPr>
              <a:t>, cursores, cuentan con diversas estructuras de acuerdo al SGBD, es necesario investigar sobre estas autoría  y así poder evitar posibles errores de sintaxis.</a:t>
            </a:r>
          </a:p>
          <a:p>
            <a:pPr algn="just">
              <a:buFont typeface="Wingdings" panose="05000000000000000000" pitchFamily="2" charset="2"/>
              <a:buChar char="§"/>
            </a:pPr>
            <a:r>
              <a:rPr lang="es-ES" sz="1600" dirty="0">
                <a:latin typeface="Times New Roman" panose="02020603050405020304" pitchFamily="18" charset="0"/>
                <a:ea typeface="Tahoma" panose="020B0604030504040204" pitchFamily="34" charset="0"/>
                <a:cs typeface="Times New Roman" panose="02020603050405020304" pitchFamily="18" charset="0"/>
              </a:rPr>
              <a:t>En este documento permite visualizar las diversas formas de realizar consultas dentro de una BD, permitiendo entender nuevos métodos de consultas. </a:t>
            </a:r>
          </a:p>
          <a:p>
            <a:pPr algn="just">
              <a:buFont typeface="Wingdings" panose="05000000000000000000" pitchFamily="2" charset="2"/>
              <a:buChar char="§"/>
            </a:pPr>
            <a:endParaRPr lang="es-ES" sz="1600" dirty="0">
              <a:latin typeface="Times New Roman" panose="02020603050405020304" pitchFamily="18" charset="0"/>
              <a:ea typeface="Tahoma" panose="020B0604030504040204" pitchFamily="34" charset="0"/>
              <a:cs typeface="Times New Roman" panose="02020603050405020304" pitchFamily="18" charset="0"/>
            </a:endParaRPr>
          </a:p>
          <a:p>
            <a:pPr algn="just">
              <a:buFont typeface="Wingdings" panose="05000000000000000000" pitchFamily="2" charset="2"/>
              <a:buChar char="§"/>
            </a:pPr>
            <a:endParaRPr lang="es-ES" sz="1600" dirty="0">
              <a:latin typeface="Times New Roman" panose="02020603050405020304" pitchFamily="18" charset="0"/>
              <a:ea typeface="Tahoma" panose="020B0604030504040204" pitchFamily="34" charset="0"/>
              <a:cs typeface="Times New Roman" panose="02020603050405020304" pitchFamily="18" charset="0"/>
            </a:endParaRPr>
          </a:p>
          <a:p>
            <a:pPr algn="just">
              <a:buFont typeface="Wingdings" panose="05000000000000000000" pitchFamily="2" charset="2"/>
              <a:buChar char="§"/>
            </a:pPr>
            <a:endParaRPr lang="es-ES" sz="1600" dirty="0">
              <a:latin typeface="Times New Roman" panose="02020603050405020304" pitchFamily="18" charset="0"/>
              <a:ea typeface="Tahoma" panose="020B0604030504040204" pitchFamily="34" charset="0"/>
              <a:cs typeface="Times New Roman" panose="02020603050405020304" pitchFamily="18" charset="0"/>
            </a:endParaRPr>
          </a:p>
          <a:p>
            <a:pPr algn="just">
              <a:buFont typeface="Wingdings" panose="05000000000000000000" pitchFamily="2" charset="2"/>
              <a:buChar char="§"/>
            </a:pPr>
            <a:endParaRPr lang="es-ES" sz="1600" dirty="0">
              <a:latin typeface="Times New Roman" panose="02020603050405020304" pitchFamily="18" charset="0"/>
              <a:ea typeface="Tahoma" panose="020B0604030504040204" pitchFamily="34" charset="0"/>
              <a:cs typeface="Times New Roman" panose="02020603050405020304" pitchFamily="18" charset="0"/>
            </a:endParaRPr>
          </a:p>
          <a:p>
            <a:pPr algn="just">
              <a:buFont typeface="Wingdings" panose="05000000000000000000" pitchFamily="2" charset="2"/>
              <a:buChar char="§"/>
            </a:pPr>
            <a:endParaRPr lang="es-ES" sz="1600" dirty="0">
              <a:latin typeface="Times New Roman" panose="02020603050405020304" pitchFamily="18" charset="0"/>
              <a:ea typeface="Tahoma" panose="020B0604030504040204" pitchFamily="34" charset="0"/>
              <a:cs typeface="Times New Roman" panose="02020603050405020304" pitchFamily="18" charset="0"/>
            </a:endParaRPr>
          </a:p>
          <a:p>
            <a:pPr algn="just">
              <a:buFont typeface="Wingdings" panose="05000000000000000000" pitchFamily="2" charset="2"/>
              <a:buChar char="§"/>
            </a:pPr>
            <a:endParaRPr lang="es-ES" sz="14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s-EC" dirty="0"/>
          </a:p>
        </p:txBody>
      </p:sp>
    </p:spTree>
    <p:extLst>
      <p:ext uri="{BB962C8B-B14F-4D97-AF65-F5344CB8AC3E}">
        <p14:creationId xmlns:p14="http://schemas.microsoft.com/office/powerpoint/2010/main" val="264308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ADDA5375-C495-45F1-A726-5FE0D8C866BF}"/>
              </a:ext>
            </a:extLst>
          </p:cNvPr>
          <p:cNvSpPr txBox="1"/>
          <p:nvPr/>
        </p:nvSpPr>
        <p:spPr>
          <a:xfrm>
            <a:off x="3957945" y="24951"/>
            <a:ext cx="8220075" cy="6858000"/>
          </a:xfrm>
          <a:prstGeom prst="rect">
            <a:avLst/>
          </a:prstGeom>
          <a:solidFill>
            <a:schemeClr val="tx1"/>
          </a:solidFill>
        </p:spPr>
        <p:txBody>
          <a:bodyPr wrap="square" rtlCol="0">
            <a:spAutoFit/>
          </a:bodyPr>
          <a:lstStyle/>
          <a:p>
            <a:endParaRPr lang="es-EC" dirty="0"/>
          </a:p>
        </p:txBody>
      </p:sp>
      <p:sp>
        <p:nvSpPr>
          <p:cNvPr id="4" name="CuadroTexto 3">
            <a:extLst>
              <a:ext uri="{FF2B5EF4-FFF2-40B4-BE49-F238E27FC236}">
                <a16:creationId xmlns:a16="http://schemas.microsoft.com/office/drawing/2014/main" id="{6457BB11-2D06-4917-BD27-F939518E85B8}"/>
              </a:ext>
            </a:extLst>
          </p:cNvPr>
          <p:cNvSpPr txBox="1"/>
          <p:nvPr/>
        </p:nvSpPr>
        <p:spPr>
          <a:xfrm>
            <a:off x="184465" y="3024920"/>
            <a:ext cx="3674378" cy="553998"/>
          </a:xfrm>
          <a:prstGeom prst="rect">
            <a:avLst/>
          </a:prstGeom>
          <a:solidFill>
            <a:schemeClr val="bg1"/>
          </a:solidFill>
        </p:spPr>
        <p:txBody>
          <a:bodyPr wrap="square" rtlCol="0">
            <a:spAutoFit/>
          </a:bodyPr>
          <a:lstStyle/>
          <a:p>
            <a:pPr algn="ctr"/>
            <a:r>
              <a:rPr lang="es-EC" sz="3000" dirty="0">
                <a:latin typeface="Times New Roman" panose="02020603050405020304" pitchFamily="18" charset="0"/>
                <a:ea typeface="Tahoma" panose="020B0604030504040204" pitchFamily="34" charset="0"/>
                <a:cs typeface="Times New Roman" panose="02020603050405020304" pitchFamily="18" charset="0"/>
              </a:rPr>
              <a:t>INDICE</a:t>
            </a:r>
          </a:p>
        </p:txBody>
      </p:sp>
      <p:sp>
        <p:nvSpPr>
          <p:cNvPr id="5" name="CuadroTexto 4">
            <a:extLst>
              <a:ext uri="{FF2B5EF4-FFF2-40B4-BE49-F238E27FC236}">
                <a16:creationId xmlns:a16="http://schemas.microsoft.com/office/drawing/2014/main" id="{75727395-FF91-4A52-8506-B4604E9E85FF}"/>
              </a:ext>
            </a:extLst>
          </p:cNvPr>
          <p:cNvSpPr txBox="1"/>
          <p:nvPr/>
        </p:nvSpPr>
        <p:spPr>
          <a:xfrm>
            <a:off x="5350248" y="1537446"/>
            <a:ext cx="3090475" cy="369332"/>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s-EC" dirty="0">
                <a:solidFill>
                  <a:srgbClr val="0070C0"/>
                </a:solidFill>
                <a:hlinkClick r:id="rId2" action="ppaction://hlinksldjump"/>
              </a:rPr>
              <a:t>Universo del Discurso.</a:t>
            </a:r>
            <a:endParaRPr lang="es-EC" dirty="0">
              <a:solidFill>
                <a:srgbClr val="0070C0"/>
              </a:solidFill>
            </a:endParaRPr>
          </a:p>
        </p:txBody>
      </p:sp>
      <p:sp>
        <p:nvSpPr>
          <p:cNvPr id="7" name="CuadroTexto 6">
            <a:extLst>
              <a:ext uri="{FF2B5EF4-FFF2-40B4-BE49-F238E27FC236}">
                <a16:creationId xmlns:a16="http://schemas.microsoft.com/office/drawing/2014/main" id="{C7FAEC94-31D2-4614-8D17-2434CF074BB5}"/>
              </a:ext>
            </a:extLst>
          </p:cNvPr>
          <p:cNvSpPr txBox="1"/>
          <p:nvPr/>
        </p:nvSpPr>
        <p:spPr>
          <a:xfrm>
            <a:off x="5355744" y="1883492"/>
            <a:ext cx="2510140" cy="369332"/>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s-EC" dirty="0">
                <a:solidFill>
                  <a:srgbClr val="0070C0"/>
                </a:solidFill>
              </a:rPr>
              <a:t> </a:t>
            </a:r>
            <a:r>
              <a:rPr lang="es-EC" dirty="0">
                <a:solidFill>
                  <a:srgbClr val="0070C0"/>
                </a:solidFill>
                <a:hlinkClick r:id="rId3" action="ppaction://hlinksldjump"/>
              </a:rPr>
              <a:t>Modelo Lógico.</a:t>
            </a:r>
            <a:endParaRPr lang="es-EC" dirty="0">
              <a:solidFill>
                <a:srgbClr val="0070C0"/>
              </a:solidFill>
            </a:endParaRPr>
          </a:p>
        </p:txBody>
      </p:sp>
      <p:sp>
        <p:nvSpPr>
          <p:cNvPr id="12" name="CuadroTexto 11">
            <a:hlinkClick r:id="rId4" action="ppaction://hlinksldjump"/>
            <a:extLst>
              <a:ext uri="{FF2B5EF4-FFF2-40B4-BE49-F238E27FC236}">
                <a16:creationId xmlns:a16="http://schemas.microsoft.com/office/drawing/2014/main" id="{9D3655F1-038F-4DDE-816B-4E8B5817DE88}"/>
              </a:ext>
            </a:extLst>
          </p:cNvPr>
          <p:cNvSpPr txBox="1"/>
          <p:nvPr/>
        </p:nvSpPr>
        <p:spPr>
          <a:xfrm>
            <a:off x="5350248" y="2316175"/>
            <a:ext cx="4161153" cy="369332"/>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s-EC" dirty="0">
                <a:solidFill>
                  <a:srgbClr val="0070C0"/>
                </a:solidFill>
                <a:hlinkClick r:id="rId4" action="ppaction://hlinksldjump"/>
              </a:rPr>
              <a:t>Trigger.</a:t>
            </a:r>
            <a:endParaRPr lang="es-EC" dirty="0">
              <a:solidFill>
                <a:srgbClr val="0070C0"/>
              </a:solidFill>
            </a:endParaRPr>
          </a:p>
        </p:txBody>
      </p:sp>
      <p:sp>
        <p:nvSpPr>
          <p:cNvPr id="16" name="CuadroTexto 15">
            <a:extLst>
              <a:ext uri="{FF2B5EF4-FFF2-40B4-BE49-F238E27FC236}">
                <a16:creationId xmlns:a16="http://schemas.microsoft.com/office/drawing/2014/main" id="{F823C5B4-B40A-407D-9185-105917C7CA5E}"/>
              </a:ext>
            </a:extLst>
          </p:cNvPr>
          <p:cNvSpPr txBox="1"/>
          <p:nvPr/>
        </p:nvSpPr>
        <p:spPr>
          <a:xfrm>
            <a:off x="5373267" y="2684873"/>
            <a:ext cx="1522218" cy="369332"/>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s-EC" dirty="0">
                <a:solidFill>
                  <a:srgbClr val="0070C0"/>
                </a:solidFill>
                <a:hlinkClick r:id="rId5" action="ppaction://hlinksldjump"/>
              </a:rPr>
              <a:t>Cursor.</a:t>
            </a:r>
            <a:endParaRPr lang="es-EC" dirty="0">
              <a:solidFill>
                <a:srgbClr val="0070C0"/>
              </a:solidFill>
            </a:endParaRPr>
          </a:p>
        </p:txBody>
      </p:sp>
      <p:sp>
        <p:nvSpPr>
          <p:cNvPr id="19" name="CuadroTexto 18">
            <a:extLst>
              <a:ext uri="{FF2B5EF4-FFF2-40B4-BE49-F238E27FC236}">
                <a16:creationId xmlns:a16="http://schemas.microsoft.com/office/drawing/2014/main" id="{4B019267-FFD4-4A82-A629-FD0E6405CE9E}"/>
              </a:ext>
            </a:extLst>
          </p:cNvPr>
          <p:cNvSpPr txBox="1"/>
          <p:nvPr/>
        </p:nvSpPr>
        <p:spPr>
          <a:xfrm>
            <a:off x="5365143" y="3115112"/>
            <a:ext cx="3316978" cy="369332"/>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s-EC" dirty="0">
                <a:solidFill>
                  <a:srgbClr val="0070C0"/>
                </a:solidFill>
                <a:hlinkClick r:id="rId6" action="ppaction://hlinksldjump"/>
              </a:rPr>
              <a:t>Procedimiento Almacenado.</a:t>
            </a:r>
            <a:endParaRPr lang="es-EC" dirty="0">
              <a:solidFill>
                <a:srgbClr val="0070C0"/>
              </a:solidFill>
            </a:endParaRPr>
          </a:p>
        </p:txBody>
      </p:sp>
      <p:sp>
        <p:nvSpPr>
          <p:cNvPr id="21" name="CuadroTexto 20">
            <a:hlinkClick r:id="rId7" action="ppaction://hlinksldjump"/>
            <a:extLst>
              <a:ext uri="{FF2B5EF4-FFF2-40B4-BE49-F238E27FC236}">
                <a16:creationId xmlns:a16="http://schemas.microsoft.com/office/drawing/2014/main" id="{4C8DD484-E351-4C3D-A3CD-B9D913C457BF}"/>
              </a:ext>
            </a:extLst>
          </p:cNvPr>
          <p:cNvSpPr txBox="1"/>
          <p:nvPr/>
        </p:nvSpPr>
        <p:spPr>
          <a:xfrm>
            <a:off x="5412416" y="3511951"/>
            <a:ext cx="2510140" cy="369332"/>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s-EC" dirty="0">
                <a:solidFill>
                  <a:srgbClr val="0070C0"/>
                </a:solidFill>
                <a:hlinkClick r:id="rId8" action="ppaction://hlinksldjump"/>
              </a:rPr>
              <a:t>Ireport.</a:t>
            </a:r>
            <a:endParaRPr lang="es-EC" dirty="0">
              <a:solidFill>
                <a:srgbClr val="0070C0"/>
              </a:solidFill>
            </a:endParaRPr>
          </a:p>
        </p:txBody>
      </p:sp>
      <p:sp>
        <p:nvSpPr>
          <p:cNvPr id="27" name="CuadroTexto 26">
            <a:hlinkClick r:id="rId9" action="ppaction://hlinksldjump"/>
            <a:extLst>
              <a:ext uri="{FF2B5EF4-FFF2-40B4-BE49-F238E27FC236}">
                <a16:creationId xmlns:a16="http://schemas.microsoft.com/office/drawing/2014/main" id="{34D6DEC3-2CE8-45DF-A03E-1C1259C1A1BD}"/>
              </a:ext>
            </a:extLst>
          </p:cNvPr>
          <p:cNvSpPr txBox="1"/>
          <p:nvPr/>
        </p:nvSpPr>
        <p:spPr>
          <a:xfrm>
            <a:off x="5422829" y="4790788"/>
            <a:ext cx="2510140" cy="369332"/>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s-EC" dirty="0">
                <a:solidFill>
                  <a:srgbClr val="0070C0"/>
                </a:solidFill>
                <a:hlinkClick r:id="rId9" action="ppaction://hlinksldjump"/>
              </a:rPr>
              <a:t>Concluciones.</a:t>
            </a:r>
            <a:endParaRPr lang="es-EC" dirty="0">
              <a:solidFill>
                <a:srgbClr val="0070C0"/>
              </a:solidFill>
            </a:endParaRPr>
          </a:p>
        </p:txBody>
      </p:sp>
      <p:sp>
        <p:nvSpPr>
          <p:cNvPr id="13" name="CuadroTexto 12">
            <a:hlinkClick r:id="rId7" action="ppaction://hlinksldjump"/>
            <a:extLst>
              <a:ext uri="{FF2B5EF4-FFF2-40B4-BE49-F238E27FC236}">
                <a16:creationId xmlns:a16="http://schemas.microsoft.com/office/drawing/2014/main" id="{48E408B3-C5BA-4162-BB53-BD9F43B32442}"/>
              </a:ext>
            </a:extLst>
          </p:cNvPr>
          <p:cNvSpPr txBox="1"/>
          <p:nvPr/>
        </p:nvSpPr>
        <p:spPr>
          <a:xfrm>
            <a:off x="5422829" y="3955944"/>
            <a:ext cx="2510140" cy="369332"/>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s-EC" dirty="0">
                <a:solidFill>
                  <a:srgbClr val="0070C0"/>
                </a:solidFill>
                <a:hlinkClick r:id="rId7" action="ppaction://hlinksldjump"/>
              </a:rPr>
              <a:t>Diagrama de barras.</a:t>
            </a:r>
            <a:endParaRPr lang="es-EC" dirty="0">
              <a:solidFill>
                <a:srgbClr val="0070C0"/>
              </a:solidFill>
            </a:endParaRPr>
          </a:p>
        </p:txBody>
      </p:sp>
      <p:sp>
        <p:nvSpPr>
          <p:cNvPr id="15" name="CuadroTexto 14">
            <a:hlinkClick r:id="rId7" action="ppaction://hlinksldjump"/>
            <a:extLst>
              <a:ext uri="{FF2B5EF4-FFF2-40B4-BE49-F238E27FC236}">
                <a16:creationId xmlns:a16="http://schemas.microsoft.com/office/drawing/2014/main" id="{9E5C9A4C-4601-4F98-B3C2-CE58232D899C}"/>
              </a:ext>
            </a:extLst>
          </p:cNvPr>
          <p:cNvSpPr txBox="1"/>
          <p:nvPr/>
        </p:nvSpPr>
        <p:spPr>
          <a:xfrm>
            <a:off x="5422829" y="4347000"/>
            <a:ext cx="2510140" cy="369332"/>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s-EC" dirty="0">
                <a:solidFill>
                  <a:srgbClr val="0070C0"/>
                </a:solidFill>
                <a:hlinkClick r:id="rId10" action="ppaction://hlinksldjump"/>
              </a:rPr>
              <a:t>Link de los Scripts.</a:t>
            </a:r>
            <a:endParaRPr lang="es-EC" dirty="0">
              <a:solidFill>
                <a:srgbClr val="0070C0"/>
              </a:solidFill>
            </a:endParaRPr>
          </a:p>
        </p:txBody>
      </p:sp>
    </p:spTree>
    <p:extLst>
      <p:ext uri="{BB962C8B-B14F-4D97-AF65-F5344CB8AC3E}">
        <p14:creationId xmlns:p14="http://schemas.microsoft.com/office/powerpoint/2010/main" val="2493430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F7598D-41AE-48C9-811E-E035C81233CB}"/>
              </a:ext>
            </a:extLst>
          </p:cNvPr>
          <p:cNvSpPr>
            <a:spLocks noGrp="1"/>
          </p:cNvSpPr>
          <p:nvPr>
            <p:ph type="title"/>
          </p:nvPr>
        </p:nvSpPr>
        <p:spPr>
          <a:xfrm>
            <a:off x="14287" y="365126"/>
            <a:ext cx="12163425" cy="657429"/>
          </a:xfrm>
          <a:solidFill>
            <a:schemeClr val="tx1"/>
          </a:solidFill>
          <a:ln>
            <a:solidFill>
              <a:schemeClr val="tx1"/>
            </a:solidFill>
          </a:ln>
        </p:spPr>
        <p:txBody>
          <a:bodyPr>
            <a:normAutofit/>
          </a:bodyPr>
          <a:lstStyle/>
          <a:p>
            <a:pPr algn="ctr"/>
            <a:r>
              <a:rPr lang="es-EC" sz="39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Universo del Discurso</a:t>
            </a:r>
          </a:p>
        </p:txBody>
      </p:sp>
      <p:sp>
        <p:nvSpPr>
          <p:cNvPr id="3" name="Marcador de contenido 2">
            <a:extLst>
              <a:ext uri="{FF2B5EF4-FFF2-40B4-BE49-F238E27FC236}">
                <a16:creationId xmlns:a16="http://schemas.microsoft.com/office/drawing/2014/main" id="{20660254-FCD6-42B6-A2B9-9D15B60222E8}"/>
              </a:ext>
            </a:extLst>
          </p:cNvPr>
          <p:cNvSpPr>
            <a:spLocks noGrp="1"/>
          </p:cNvSpPr>
          <p:nvPr>
            <p:ph idx="1"/>
          </p:nvPr>
        </p:nvSpPr>
        <p:spPr>
          <a:xfrm>
            <a:off x="216309" y="1022555"/>
            <a:ext cx="11720051" cy="5537636"/>
          </a:xfrm>
        </p:spPr>
        <p:txBody>
          <a:bodyPr>
            <a:normAutofit fontScale="25000" lnSpcReduction="20000"/>
          </a:bodyPr>
          <a:lstStyle/>
          <a:p>
            <a:pPr marL="0" indent="0" algn="just">
              <a:lnSpc>
                <a:spcPct val="170000"/>
              </a:lnSpc>
              <a:buNone/>
            </a:pPr>
            <a:r>
              <a:rPr lang="es-EC" sz="5600" dirty="0">
                <a:latin typeface="Times New Roman" panose="02020603050405020304" pitchFamily="18" charset="0"/>
                <a:cs typeface="Times New Roman" panose="02020603050405020304" pitchFamily="18" charset="0"/>
              </a:rPr>
              <a:t>El departamento de cuerpo de Bomberos de la “Ciudad de Manta” desea un sistema para la gestión de sus actividades, desarrollar un modelo de datos que cumpla lo siguiente.</a:t>
            </a:r>
          </a:p>
          <a:p>
            <a:pPr marL="0" indent="0" algn="just">
              <a:lnSpc>
                <a:spcPct val="170000"/>
              </a:lnSpc>
              <a:buNone/>
            </a:pPr>
            <a:r>
              <a:rPr lang="es-EC" sz="5600" dirty="0">
                <a:latin typeface="Times New Roman" panose="02020603050405020304" pitchFamily="18" charset="0"/>
                <a:cs typeface="Times New Roman" panose="02020603050405020304" pitchFamily="18" charset="0"/>
              </a:rPr>
              <a:t>De los Bomberos interesa almacenar: ID, nombres, apellido, rango, “cantidad de cursos realizados, fecha de inicio y fin en que escuela lo ha realizado, números de horas en las que los realizo” dirección, teléfono, fecha de nacimiento, jerarquía, número de legajo, tipo de sangre. Tipos de personal Administrativo y no administrativo, llamadas serias o llamadas que podrían ser productos de burlas. De los servicios a tratar interesa registrar: id, tipo, fecha de inicio  en cual se llevó la misión, quien reporto, el motivo de siniestro, número de víctimas  que fallecieron , heridos bomberos que pueden sufrir tanto ser heridos o como llegar al fallecimiento, lesionados, muertes, quemaduras, ilesos, otros, combustible, se lleva también un detalle de los responsables de los vehículos - materiales y las bombonas del departamento en que calles de las  ciudades se encuentran , junto a su estado en estos casos se almacena el id del responsable además del id del material y el id de las bombonas si estos están reparados o en mantenimiento, el costo del mantenimiento a los vehículos, el departamento debe registra la asistencia de los bomberos mediante su id y el servicio que este brindo. Además, se deberá poder contar con un sistema que puntué a los bomberos acorde a sus servicios brindados. </a:t>
            </a:r>
          </a:p>
          <a:p>
            <a:pPr marL="0" indent="0" algn="just">
              <a:lnSpc>
                <a:spcPct val="170000"/>
              </a:lnSpc>
              <a:buNone/>
            </a:pPr>
            <a:r>
              <a:rPr lang="es-EC" sz="5600" dirty="0">
                <a:latin typeface="Times New Roman" panose="02020603050405020304" pitchFamily="18" charset="0"/>
                <a:cs typeface="Times New Roman" panose="02020603050405020304" pitchFamily="18" charset="0"/>
              </a:rPr>
              <a:t>Se requiere una función que no permita dar un nuevo mantenimiento si se realizo uno hace 10 días, también se requiere obtener reportes estadísticos.</a:t>
            </a:r>
          </a:p>
        </p:txBody>
      </p:sp>
    </p:spTree>
    <p:extLst>
      <p:ext uri="{BB962C8B-B14F-4D97-AF65-F5344CB8AC3E}">
        <p14:creationId xmlns:p14="http://schemas.microsoft.com/office/powerpoint/2010/main" val="422922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70BBAF9-7516-4BD8-8DDD-D06EC798A64F}"/>
              </a:ext>
            </a:extLst>
          </p:cNvPr>
          <p:cNvPicPr>
            <a:picLocks noChangeAspect="1"/>
          </p:cNvPicPr>
          <p:nvPr/>
        </p:nvPicPr>
        <p:blipFill rotWithShape="1">
          <a:blip r:embed="rId2"/>
          <a:srcRect r="19113" b="16408"/>
          <a:stretch/>
        </p:blipFill>
        <p:spPr>
          <a:xfrm>
            <a:off x="86887" y="973393"/>
            <a:ext cx="12173939" cy="6108640"/>
          </a:xfrm>
          <a:prstGeom prst="rect">
            <a:avLst/>
          </a:prstGeom>
        </p:spPr>
      </p:pic>
      <p:sp>
        <p:nvSpPr>
          <p:cNvPr id="2" name="Título 1">
            <a:extLst>
              <a:ext uri="{FF2B5EF4-FFF2-40B4-BE49-F238E27FC236}">
                <a16:creationId xmlns:a16="http://schemas.microsoft.com/office/drawing/2014/main" id="{80BB1059-F871-432B-812F-00E5E1A5FFE4}"/>
              </a:ext>
            </a:extLst>
          </p:cNvPr>
          <p:cNvSpPr>
            <a:spLocks noGrp="1"/>
          </p:cNvSpPr>
          <p:nvPr>
            <p:ph type="title"/>
          </p:nvPr>
        </p:nvSpPr>
        <p:spPr>
          <a:xfrm>
            <a:off x="0" y="158647"/>
            <a:ext cx="12192000" cy="618101"/>
          </a:xfrm>
          <a:solidFill>
            <a:schemeClr val="tx1"/>
          </a:solidFill>
        </p:spPr>
        <p:txBody>
          <a:bodyPr>
            <a:normAutofit fontScale="90000"/>
          </a:bodyPr>
          <a:lstStyle/>
          <a:p>
            <a:pPr algn="ctr"/>
            <a:r>
              <a:rPr lang="es-EC" sz="39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Modelo Lógico</a:t>
            </a:r>
          </a:p>
        </p:txBody>
      </p:sp>
    </p:spTree>
    <p:extLst>
      <p:ext uri="{BB962C8B-B14F-4D97-AF65-F5344CB8AC3E}">
        <p14:creationId xmlns:p14="http://schemas.microsoft.com/office/powerpoint/2010/main" val="1565669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F6EBDB-8C88-4AC0-98A1-453607F36F10}"/>
              </a:ext>
            </a:extLst>
          </p:cNvPr>
          <p:cNvSpPr>
            <a:spLocks noGrp="1"/>
          </p:cNvSpPr>
          <p:nvPr>
            <p:ph type="title"/>
          </p:nvPr>
        </p:nvSpPr>
        <p:spPr>
          <a:xfrm>
            <a:off x="0" y="203080"/>
            <a:ext cx="12192000" cy="559837"/>
          </a:xfrm>
          <a:solidFill>
            <a:schemeClr val="tx1"/>
          </a:solidFill>
        </p:spPr>
        <p:txBody>
          <a:bodyPr>
            <a:normAutofit/>
          </a:bodyPr>
          <a:lstStyle/>
          <a:p>
            <a:pPr algn="ctr"/>
            <a:r>
              <a:rPr lang="es-ES" sz="2400" dirty="0" err="1">
                <a:solidFill>
                  <a:schemeClr val="bg1"/>
                </a:solidFill>
                <a:latin typeface="Times New Roman" panose="02020603050405020304" pitchFamily="18" charset="0"/>
                <a:ea typeface="+mj-lt"/>
                <a:cs typeface="Times New Roman" panose="02020603050405020304" pitchFamily="18" charset="0"/>
              </a:rPr>
              <a:t>Trigger</a:t>
            </a:r>
            <a:r>
              <a:rPr lang="es-ES" sz="2400" dirty="0">
                <a:solidFill>
                  <a:schemeClr val="bg1"/>
                </a:solidFill>
                <a:latin typeface="Times New Roman" panose="02020603050405020304" pitchFamily="18" charset="0"/>
                <a:ea typeface="+mj-lt"/>
                <a:cs typeface="Times New Roman" panose="02020603050405020304" pitchFamily="18" charset="0"/>
              </a:rPr>
              <a:t> que no permita dar un nuevo mantenimiento a un vehículo si se realizo hace 10 días.</a:t>
            </a:r>
            <a:endParaRPr lang="es-EC" sz="2400" dirty="0">
              <a:solidFill>
                <a:schemeClr val="bg1"/>
              </a:solidFill>
            </a:endParaRPr>
          </a:p>
        </p:txBody>
      </p:sp>
      <p:pic>
        <p:nvPicPr>
          <p:cNvPr id="3" name="Imagen 2">
            <a:extLst>
              <a:ext uri="{FF2B5EF4-FFF2-40B4-BE49-F238E27FC236}">
                <a16:creationId xmlns:a16="http://schemas.microsoft.com/office/drawing/2014/main" id="{AAD640DE-296A-4D3A-8943-3A65ED54707D}"/>
              </a:ext>
            </a:extLst>
          </p:cNvPr>
          <p:cNvPicPr>
            <a:picLocks noChangeAspect="1"/>
          </p:cNvPicPr>
          <p:nvPr/>
        </p:nvPicPr>
        <p:blipFill>
          <a:blip r:embed="rId2"/>
          <a:stretch>
            <a:fillRect/>
          </a:stretch>
        </p:blipFill>
        <p:spPr>
          <a:xfrm>
            <a:off x="2828679" y="1522885"/>
            <a:ext cx="6927932" cy="4219460"/>
          </a:xfrm>
          <a:prstGeom prst="rect">
            <a:avLst/>
          </a:prstGeom>
        </p:spPr>
      </p:pic>
    </p:spTree>
    <p:extLst>
      <p:ext uri="{BB962C8B-B14F-4D97-AF65-F5344CB8AC3E}">
        <p14:creationId xmlns:p14="http://schemas.microsoft.com/office/powerpoint/2010/main" val="406506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FA577-6F05-40C7-83FF-77A910F52E56}"/>
              </a:ext>
            </a:extLst>
          </p:cNvPr>
          <p:cNvSpPr>
            <a:spLocks noGrp="1"/>
          </p:cNvSpPr>
          <p:nvPr>
            <p:ph type="title"/>
          </p:nvPr>
        </p:nvSpPr>
        <p:spPr>
          <a:xfrm>
            <a:off x="0" y="185173"/>
            <a:ext cx="12270658" cy="1024195"/>
          </a:xfrm>
          <a:solidFill>
            <a:schemeClr val="tx1"/>
          </a:solidFill>
        </p:spPr>
        <p:txBody>
          <a:bodyPr>
            <a:noAutofit/>
          </a:bodyPr>
          <a:lstStyle/>
          <a:p>
            <a:pPr algn="ctr"/>
            <a:r>
              <a:rPr lang="es-EC" sz="2400" dirty="0">
                <a:solidFill>
                  <a:schemeClr val="bg1"/>
                </a:solidFill>
              </a:rPr>
              <a:t>Cursor que muestre las comunidades, la cantidad de siniestros que se han cometido y cuantos Bomberos han participado en esta labor.</a:t>
            </a:r>
          </a:p>
        </p:txBody>
      </p:sp>
      <p:pic>
        <p:nvPicPr>
          <p:cNvPr id="7" name="Imagen 6">
            <a:extLst>
              <a:ext uri="{FF2B5EF4-FFF2-40B4-BE49-F238E27FC236}">
                <a16:creationId xmlns:a16="http://schemas.microsoft.com/office/drawing/2014/main" id="{F602AC50-DB9B-4D2E-A73F-FF46DC01B08B}"/>
              </a:ext>
            </a:extLst>
          </p:cNvPr>
          <p:cNvPicPr>
            <a:picLocks noChangeAspect="1"/>
          </p:cNvPicPr>
          <p:nvPr/>
        </p:nvPicPr>
        <p:blipFill rotWithShape="1">
          <a:blip r:embed="rId2"/>
          <a:srcRect r="2871"/>
          <a:stretch/>
        </p:blipFill>
        <p:spPr>
          <a:xfrm>
            <a:off x="3373452" y="1209368"/>
            <a:ext cx="5288767" cy="3274142"/>
          </a:xfrm>
          <a:prstGeom prst="rect">
            <a:avLst/>
          </a:prstGeom>
        </p:spPr>
      </p:pic>
      <p:pic>
        <p:nvPicPr>
          <p:cNvPr id="8" name="Imagen 7">
            <a:extLst>
              <a:ext uri="{FF2B5EF4-FFF2-40B4-BE49-F238E27FC236}">
                <a16:creationId xmlns:a16="http://schemas.microsoft.com/office/drawing/2014/main" id="{3478D405-2B11-429D-8F40-B6540587651C}"/>
              </a:ext>
            </a:extLst>
          </p:cNvPr>
          <p:cNvPicPr>
            <a:picLocks noChangeAspect="1"/>
          </p:cNvPicPr>
          <p:nvPr/>
        </p:nvPicPr>
        <p:blipFill>
          <a:blip r:embed="rId3"/>
          <a:stretch>
            <a:fillRect/>
          </a:stretch>
        </p:blipFill>
        <p:spPr>
          <a:xfrm>
            <a:off x="3373452" y="4483510"/>
            <a:ext cx="5445095" cy="2290189"/>
          </a:xfrm>
          <a:prstGeom prst="rect">
            <a:avLst/>
          </a:prstGeom>
        </p:spPr>
      </p:pic>
    </p:spTree>
    <p:extLst>
      <p:ext uri="{BB962C8B-B14F-4D97-AF65-F5344CB8AC3E}">
        <p14:creationId xmlns:p14="http://schemas.microsoft.com/office/powerpoint/2010/main" val="107152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55E195-87EF-4226-A685-9D89BE7F0FB0}"/>
              </a:ext>
            </a:extLst>
          </p:cNvPr>
          <p:cNvSpPr>
            <a:spLocks noGrp="1"/>
          </p:cNvSpPr>
          <p:nvPr>
            <p:ph type="title"/>
          </p:nvPr>
        </p:nvSpPr>
        <p:spPr>
          <a:xfrm>
            <a:off x="0" y="121930"/>
            <a:ext cx="12192000" cy="1048109"/>
          </a:xfrm>
          <a:solidFill>
            <a:schemeClr val="tx1"/>
          </a:solidFill>
        </p:spPr>
        <p:txBody>
          <a:bodyPr>
            <a:noAutofit/>
          </a:bodyPr>
          <a:lstStyle/>
          <a:p>
            <a:pPr algn="ctr"/>
            <a:r>
              <a:rPr lang="es-EC" sz="2800" dirty="0">
                <a:solidFill>
                  <a:schemeClr val="bg1"/>
                </a:solidFill>
                <a:latin typeface="Times New Roman" panose="02020603050405020304" pitchFamily="18" charset="0"/>
                <a:cs typeface="Times New Roman" panose="02020603050405020304" pitchFamily="18" charset="0"/>
              </a:rPr>
              <a:t>Un procedimiento almacenado que devuelva los cursos que han realizado los bomberos con sus respectivas fecha de entrada.</a:t>
            </a:r>
          </a:p>
        </p:txBody>
      </p:sp>
      <p:pic>
        <p:nvPicPr>
          <p:cNvPr id="3" name="Imagen 2">
            <a:extLst>
              <a:ext uri="{FF2B5EF4-FFF2-40B4-BE49-F238E27FC236}">
                <a16:creationId xmlns:a16="http://schemas.microsoft.com/office/drawing/2014/main" id="{FD04A8F6-F302-44D4-A327-476F297BA264}"/>
              </a:ext>
            </a:extLst>
          </p:cNvPr>
          <p:cNvPicPr>
            <a:picLocks noChangeAspect="1"/>
          </p:cNvPicPr>
          <p:nvPr/>
        </p:nvPicPr>
        <p:blipFill>
          <a:blip r:embed="rId2"/>
          <a:stretch>
            <a:fillRect/>
          </a:stretch>
        </p:blipFill>
        <p:spPr>
          <a:xfrm>
            <a:off x="3175819" y="1306815"/>
            <a:ext cx="5492550" cy="5202140"/>
          </a:xfrm>
          <a:prstGeom prst="rect">
            <a:avLst/>
          </a:prstGeom>
        </p:spPr>
      </p:pic>
    </p:spTree>
    <p:extLst>
      <p:ext uri="{BB962C8B-B14F-4D97-AF65-F5344CB8AC3E}">
        <p14:creationId xmlns:p14="http://schemas.microsoft.com/office/powerpoint/2010/main" val="51238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6DCC42-FC9D-4CBD-8944-93B242D007CD}"/>
              </a:ext>
            </a:extLst>
          </p:cNvPr>
          <p:cNvSpPr>
            <a:spLocks noGrp="1"/>
          </p:cNvSpPr>
          <p:nvPr>
            <p:ph type="title"/>
          </p:nvPr>
        </p:nvSpPr>
        <p:spPr>
          <a:xfrm>
            <a:off x="0" y="135193"/>
            <a:ext cx="12191999" cy="680885"/>
          </a:xfrm>
          <a:solidFill>
            <a:schemeClr val="tx1"/>
          </a:solidFill>
        </p:spPr>
        <p:txBody>
          <a:bodyPr>
            <a:normAutofit fontScale="90000"/>
          </a:bodyPr>
          <a:lstStyle/>
          <a:p>
            <a:pPr algn="ctr"/>
            <a:br>
              <a:rPr lang="es-EC" sz="28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br>
            <a:r>
              <a:rPr lang="es-EC" sz="28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Ireport</a:t>
            </a:r>
            <a:br>
              <a:rPr lang="es-EC" dirty="0"/>
            </a:br>
            <a:endParaRPr lang="es-EC" sz="3900" dirty="0">
              <a:solidFill>
                <a:schemeClr val="bg1"/>
              </a:solidFill>
            </a:endParaRPr>
          </a:p>
        </p:txBody>
      </p:sp>
      <p:pic>
        <p:nvPicPr>
          <p:cNvPr id="6" name="Imagen 5">
            <a:extLst>
              <a:ext uri="{FF2B5EF4-FFF2-40B4-BE49-F238E27FC236}">
                <a16:creationId xmlns:a16="http://schemas.microsoft.com/office/drawing/2014/main" id="{863FEB36-ABAA-4C06-9D9A-3EAD2ACFF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77" y="1162813"/>
            <a:ext cx="4219575" cy="5076825"/>
          </a:xfrm>
          <a:prstGeom prst="rect">
            <a:avLst/>
          </a:prstGeom>
        </p:spPr>
      </p:pic>
      <p:pic>
        <p:nvPicPr>
          <p:cNvPr id="8" name="Imagen 7">
            <a:extLst>
              <a:ext uri="{FF2B5EF4-FFF2-40B4-BE49-F238E27FC236}">
                <a16:creationId xmlns:a16="http://schemas.microsoft.com/office/drawing/2014/main" id="{605C92FA-6E75-4FC3-AC9F-B666179DDCDE}"/>
              </a:ext>
            </a:extLst>
          </p:cNvPr>
          <p:cNvPicPr>
            <a:picLocks noChangeAspect="1"/>
          </p:cNvPicPr>
          <p:nvPr/>
        </p:nvPicPr>
        <p:blipFill rotWithShape="1">
          <a:blip r:embed="rId3">
            <a:extLst>
              <a:ext uri="{28A0092B-C50C-407E-A947-70E740481C1C}">
                <a14:useLocalDpi xmlns:a14="http://schemas.microsoft.com/office/drawing/2010/main" val="0"/>
              </a:ext>
            </a:extLst>
          </a:blip>
          <a:srcRect l="-1321" r="17384"/>
          <a:stretch/>
        </p:blipFill>
        <p:spPr>
          <a:xfrm>
            <a:off x="4119885" y="1665135"/>
            <a:ext cx="7826038" cy="3527729"/>
          </a:xfrm>
          <a:prstGeom prst="rect">
            <a:avLst/>
          </a:prstGeom>
        </p:spPr>
      </p:pic>
    </p:spTree>
    <p:extLst>
      <p:ext uri="{BB962C8B-B14F-4D97-AF65-F5344CB8AC3E}">
        <p14:creationId xmlns:p14="http://schemas.microsoft.com/office/powerpoint/2010/main" val="21048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C3AD4F-171B-407D-9A29-8BA88825BCF0}"/>
              </a:ext>
            </a:extLst>
          </p:cNvPr>
          <p:cNvSpPr>
            <a:spLocks noGrp="1"/>
          </p:cNvSpPr>
          <p:nvPr>
            <p:ph type="title"/>
          </p:nvPr>
        </p:nvSpPr>
        <p:spPr>
          <a:xfrm>
            <a:off x="0" y="135193"/>
            <a:ext cx="12191999" cy="680885"/>
          </a:xfrm>
          <a:solidFill>
            <a:schemeClr val="tx1"/>
          </a:solidFill>
        </p:spPr>
        <p:txBody>
          <a:bodyPr>
            <a:normAutofit fontScale="90000"/>
          </a:bodyPr>
          <a:lstStyle/>
          <a:p>
            <a:pPr algn="ctr"/>
            <a:br>
              <a:rPr lang="es-EC" sz="28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br>
            <a:r>
              <a:rPr lang="es-EC" sz="28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Diagrama de barras que muestre por comunidad cuantos casos se han atendidos. </a:t>
            </a:r>
            <a:br>
              <a:rPr lang="es-EC" dirty="0"/>
            </a:br>
            <a:endParaRPr lang="es-EC" sz="3900" dirty="0">
              <a:solidFill>
                <a:schemeClr val="bg1"/>
              </a:solidFill>
            </a:endParaRPr>
          </a:p>
        </p:txBody>
      </p:sp>
      <p:pic>
        <p:nvPicPr>
          <p:cNvPr id="7" name="Imagen 6">
            <a:extLst>
              <a:ext uri="{FF2B5EF4-FFF2-40B4-BE49-F238E27FC236}">
                <a16:creationId xmlns:a16="http://schemas.microsoft.com/office/drawing/2014/main" id="{0177AAA7-AF2B-49B0-9660-5FF846438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391" y="1438634"/>
            <a:ext cx="4442021" cy="4726191"/>
          </a:xfrm>
          <a:prstGeom prst="rect">
            <a:avLst/>
          </a:prstGeom>
        </p:spPr>
      </p:pic>
      <p:pic>
        <p:nvPicPr>
          <p:cNvPr id="5" name="Imagen 4">
            <a:extLst>
              <a:ext uri="{FF2B5EF4-FFF2-40B4-BE49-F238E27FC236}">
                <a16:creationId xmlns:a16="http://schemas.microsoft.com/office/drawing/2014/main" id="{D7DB9477-9DA7-4AF7-B200-6EC73915F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86" y="1536627"/>
            <a:ext cx="5772150" cy="4371975"/>
          </a:xfrm>
          <a:prstGeom prst="rect">
            <a:avLst/>
          </a:prstGeom>
        </p:spPr>
      </p:pic>
    </p:spTree>
    <p:extLst>
      <p:ext uri="{BB962C8B-B14F-4D97-AF65-F5344CB8AC3E}">
        <p14:creationId xmlns:p14="http://schemas.microsoft.com/office/powerpoint/2010/main" val="16342824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1700</TotalTime>
  <Words>576</Words>
  <Application>Microsoft Office PowerPoint</Application>
  <PresentationFormat>Panorámica</PresentationFormat>
  <Paragraphs>37</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Calibri</vt:lpstr>
      <vt:lpstr>Calibri Light</vt:lpstr>
      <vt:lpstr>Tahoma</vt:lpstr>
      <vt:lpstr>Times New Roman</vt:lpstr>
      <vt:lpstr>Wingdings</vt:lpstr>
      <vt:lpstr>Tema de Office</vt:lpstr>
      <vt:lpstr>TEMA:  Cuerpo de Bombero.</vt:lpstr>
      <vt:lpstr>Presentación de PowerPoint</vt:lpstr>
      <vt:lpstr>Universo del Discurso</vt:lpstr>
      <vt:lpstr>Modelo Lógico</vt:lpstr>
      <vt:lpstr>Trigger que no permita dar un nuevo mantenimiento a un vehículo si se realizo hace 10 días.</vt:lpstr>
      <vt:lpstr>Cursor que muestre las comunidades, la cantidad de siniestros que se han cometido y cuantos Bomberos han participado en esta labor.</vt:lpstr>
      <vt:lpstr>Un procedimiento almacenado que devuelva los cursos que han realizado los bomberos con sus respectivas fecha de entrada.</vt:lpstr>
      <vt:lpstr> Ireport </vt:lpstr>
      <vt:lpstr> Diagrama de barras que muestre por comunidad cuantos casos se han atendidos.  </vt:lpstr>
      <vt:lpstr>Presentación de PowerPoint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CompuStore</dc:creator>
  <cp:lastModifiedBy>CompuStore</cp:lastModifiedBy>
  <cp:revision>90</cp:revision>
  <dcterms:created xsi:type="dcterms:W3CDTF">2021-06-28T02:25:51Z</dcterms:created>
  <dcterms:modified xsi:type="dcterms:W3CDTF">2021-11-17T12:29:26Z</dcterms:modified>
</cp:coreProperties>
</file>