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65" r:id="rId6"/>
    <p:sldId id="266" r:id="rId7"/>
    <p:sldId id="270" r:id="rId8"/>
    <p:sldId id="263" r:id="rId9"/>
    <p:sldId id="264" r:id="rId10"/>
    <p:sldId id="268" r:id="rId11"/>
    <p:sldId id="258" r:id="rId12"/>
    <p:sldId id="269" r:id="rId13"/>
    <p:sldId id="259" r:id="rId14"/>
    <p:sldId id="271" r:id="rId15"/>
    <p:sldId id="260" r:id="rId16"/>
    <p:sldId id="275" r:id="rId17"/>
    <p:sldId id="261" r:id="rId18"/>
    <p:sldId id="272" r:id="rId19"/>
    <p:sldId id="262" r:id="rId20"/>
    <p:sldId id="273" r:id="rId21"/>
    <p:sldId id="27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4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CB583-4962-4C24-1F67-F74999B8D885}" v="8" dt="2020-09-12T07:33:10.909"/>
    <p1510:client id="{406352B6-AAC5-5DD0-0B18-A9142EE828A8}" v="27" dt="2020-09-12T07:13:22.360"/>
    <p1510:client id="{453AC4EB-86FD-D143-B63D-DE677456025C}" v="262" dt="2020-09-12T07:29:14.551"/>
    <p1510:client id="{5903B626-CADA-8CB3-514E-3F9C3C3F322F}" v="281" dt="2020-09-12T07:32:52.754"/>
    <p1510:client id="{8F5C1BDC-C073-43DF-F978-3ECBA5F00BA8}" v="25" dt="2020-09-12T07:38:43.747"/>
    <p1510:client id="{970EFF66-F266-5834-B6A1-AE484065F89C}" v="9" dt="2020-09-12T04:37:04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ESTEBAN BETIN DIAZ" userId="S::josebetind@javeriana.edu.co::c2163d73-8c20-4362-8747-4b1728898903" providerId="AD" clId="Web-{5903B626-CADA-8CB3-514E-3F9C3C3F322F}"/>
    <pc:docChg chg="addSld delSld modSld">
      <pc:chgData name="JOSE ESTEBAN BETIN DIAZ" userId="S::josebetind@javeriana.edu.co::c2163d73-8c20-4362-8747-4b1728898903" providerId="AD" clId="Web-{5903B626-CADA-8CB3-514E-3F9C3C3F322F}" dt="2020-09-12T07:32:52.754" v="279" actId="20577"/>
      <pc:docMkLst>
        <pc:docMk/>
      </pc:docMkLst>
      <pc:sldChg chg="modSp">
        <pc:chgData name="JOSE ESTEBAN BETIN DIAZ" userId="S::josebetind@javeriana.edu.co::c2163d73-8c20-4362-8747-4b1728898903" providerId="AD" clId="Web-{5903B626-CADA-8CB3-514E-3F9C3C3F322F}" dt="2020-09-12T07:32:47.176" v="277" actId="20577"/>
        <pc:sldMkLst>
          <pc:docMk/>
          <pc:sldMk cId="1430577345" sldId="256"/>
        </pc:sldMkLst>
        <pc:spChg chg="mod">
          <ac:chgData name="JOSE ESTEBAN BETIN DIAZ" userId="S::josebetind@javeriana.edu.co::c2163d73-8c20-4362-8747-4b1728898903" providerId="AD" clId="Web-{5903B626-CADA-8CB3-514E-3F9C3C3F322F}" dt="2020-09-12T07:32:47.176" v="277" actId="20577"/>
          <ac:spMkLst>
            <pc:docMk/>
            <pc:sldMk cId="1430577345" sldId="256"/>
            <ac:spMk id="2" creationId="{892750D7-24A8-49FA-A959-E247A4E3585A}"/>
          </ac:spMkLst>
        </pc:spChg>
        <pc:spChg chg="mod">
          <ac:chgData name="JOSE ESTEBAN BETIN DIAZ" userId="S::josebetind@javeriana.edu.co::c2163d73-8c20-4362-8747-4b1728898903" providerId="AD" clId="Web-{5903B626-CADA-8CB3-514E-3F9C3C3F322F}" dt="2020-09-12T02:52:19.343" v="6" actId="20577"/>
          <ac:spMkLst>
            <pc:docMk/>
            <pc:sldMk cId="1430577345" sldId="256"/>
            <ac:spMk id="3" creationId="{222436C3-4762-4542-9B41-D8B4CC95F6DE}"/>
          </ac:spMkLst>
        </pc:spChg>
      </pc:sldChg>
      <pc:sldChg chg="modSp">
        <pc:chgData name="JOSE ESTEBAN BETIN DIAZ" userId="S::josebetind@javeriana.edu.co::c2163d73-8c20-4362-8747-4b1728898903" providerId="AD" clId="Web-{5903B626-CADA-8CB3-514E-3F9C3C3F322F}" dt="2020-09-12T06:24:33.591" v="14" actId="20577"/>
        <pc:sldMkLst>
          <pc:docMk/>
          <pc:sldMk cId="1271232283" sldId="258"/>
        </pc:sldMkLst>
        <pc:spChg chg="mod">
          <ac:chgData name="JOSE ESTEBAN BETIN DIAZ" userId="S::josebetind@javeriana.edu.co::c2163d73-8c20-4362-8747-4b1728898903" providerId="AD" clId="Web-{5903B626-CADA-8CB3-514E-3F9C3C3F322F}" dt="2020-09-12T06:24:33.591" v="14" actId="20577"/>
          <ac:spMkLst>
            <pc:docMk/>
            <pc:sldMk cId="1271232283" sldId="258"/>
            <ac:spMk id="2" creationId="{B90E0383-B606-8440-A3FB-47C664851812}"/>
          </ac:spMkLst>
        </pc:spChg>
      </pc:sldChg>
      <pc:sldChg chg="modSp">
        <pc:chgData name="JOSE ESTEBAN BETIN DIAZ" userId="S::josebetind@javeriana.edu.co::c2163d73-8c20-4362-8747-4b1728898903" providerId="AD" clId="Web-{5903B626-CADA-8CB3-514E-3F9C3C3F322F}" dt="2020-09-12T06:24:28.216" v="11" actId="20577"/>
        <pc:sldMkLst>
          <pc:docMk/>
          <pc:sldMk cId="1332377452" sldId="259"/>
        </pc:sldMkLst>
        <pc:spChg chg="mod">
          <ac:chgData name="JOSE ESTEBAN BETIN DIAZ" userId="S::josebetind@javeriana.edu.co::c2163d73-8c20-4362-8747-4b1728898903" providerId="AD" clId="Web-{5903B626-CADA-8CB3-514E-3F9C3C3F322F}" dt="2020-09-12T06:24:28.216" v="11" actId="20577"/>
          <ac:spMkLst>
            <pc:docMk/>
            <pc:sldMk cId="1332377452" sldId="259"/>
            <ac:spMk id="2" creationId="{21CA07A5-81E6-0247-A87C-51C0CE59F49F}"/>
          </ac:spMkLst>
        </pc:spChg>
      </pc:sldChg>
      <pc:sldChg chg="modSp">
        <pc:chgData name="JOSE ESTEBAN BETIN DIAZ" userId="S::josebetind@javeriana.edu.co::c2163d73-8c20-4362-8747-4b1728898903" providerId="AD" clId="Web-{5903B626-CADA-8CB3-514E-3F9C3C3F322F}" dt="2020-09-12T06:24:42.482" v="17" actId="20577"/>
        <pc:sldMkLst>
          <pc:docMk/>
          <pc:sldMk cId="3265204798" sldId="260"/>
        </pc:sldMkLst>
        <pc:spChg chg="mod">
          <ac:chgData name="JOSE ESTEBAN BETIN DIAZ" userId="S::josebetind@javeriana.edu.co::c2163d73-8c20-4362-8747-4b1728898903" providerId="AD" clId="Web-{5903B626-CADA-8CB3-514E-3F9C3C3F322F}" dt="2020-09-12T06:24:42.482" v="17" actId="20577"/>
          <ac:spMkLst>
            <pc:docMk/>
            <pc:sldMk cId="3265204798" sldId="260"/>
            <ac:spMk id="2" creationId="{685484FE-228D-6F40-8E78-753CCFF9B424}"/>
          </ac:spMkLst>
        </pc:spChg>
      </pc:sldChg>
      <pc:sldChg chg="modSp">
        <pc:chgData name="JOSE ESTEBAN BETIN DIAZ" userId="S::josebetind@javeriana.edu.co::c2163d73-8c20-4362-8747-4b1728898903" providerId="AD" clId="Web-{5903B626-CADA-8CB3-514E-3F9C3C3F322F}" dt="2020-09-12T06:24:48.779" v="20" actId="20577"/>
        <pc:sldMkLst>
          <pc:docMk/>
          <pc:sldMk cId="125778660" sldId="261"/>
        </pc:sldMkLst>
        <pc:spChg chg="mod">
          <ac:chgData name="JOSE ESTEBAN BETIN DIAZ" userId="S::josebetind@javeriana.edu.co::c2163d73-8c20-4362-8747-4b1728898903" providerId="AD" clId="Web-{5903B626-CADA-8CB3-514E-3F9C3C3F322F}" dt="2020-09-12T06:24:48.779" v="20" actId="20577"/>
          <ac:spMkLst>
            <pc:docMk/>
            <pc:sldMk cId="125778660" sldId="261"/>
            <ac:spMk id="2" creationId="{D00C083B-82BC-7C41-ACF9-B2BF1A793545}"/>
          </ac:spMkLst>
        </pc:spChg>
      </pc:sldChg>
      <pc:sldChg chg="modSp">
        <pc:chgData name="JOSE ESTEBAN BETIN DIAZ" userId="S::josebetind@javeriana.edu.co::c2163d73-8c20-4362-8747-4b1728898903" providerId="AD" clId="Web-{5903B626-CADA-8CB3-514E-3F9C3C3F322F}" dt="2020-09-12T07:28:34.783" v="235" actId="20577"/>
        <pc:sldMkLst>
          <pc:docMk/>
          <pc:sldMk cId="1795765999" sldId="262"/>
        </pc:sldMkLst>
        <pc:spChg chg="mod">
          <ac:chgData name="JOSE ESTEBAN BETIN DIAZ" userId="S::josebetind@javeriana.edu.co::c2163d73-8c20-4362-8747-4b1728898903" providerId="AD" clId="Web-{5903B626-CADA-8CB3-514E-3F9C3C3F322F}" dt="2020-09-12T07:28:34.783" v="235" actId="20577"/>
          <ac:spMkLst>
            <pc:docMk/>
            <pc:sldMk cId="1795765999" sldId="262"/>
            <ac:spMk id="2" creationId="{278A0166-4B18-564F-83BA-89BB2EDCB83B}"/>
          </ac:spMkLst>
        </pc:spChg>
      </pc:sldChg>
      <pc:sldChg chg="modSp">
        <pc:chgData name="JOSE ESTEBAN BETIN DIAZ" userId="S::josebetind@javeriana.edu.co::c2163d73-8c20-4362-8747-4b1728898903" providerId="AD" clId="Web-{5903B626-CADA-8CB3-514E-3F9C3C3F322F}" dt="2020-09-12T07:32:41.957" v="275" actId="20577"/>
        <pc:sldMkLst>
          <pc:docMk/>
          <pc:sldMk cId="724308677" sldId="266"/>
        </pc:sldMkLst>
        <pc:spChg chg="mod">
          <ac:chgData name="JOSE ESTEBAN BETIN DIAZ" userId="S::josebetind@javeriana.edu.co::c2163d73-8c20-4362-8747-4b1728898903" providerId="AD" clId="Web-{5903B626-CADA-8CB3-514E-3F9C3C3F322F}" dt="2020-09-12T07:32:41.957" v="275" actId="20577"/>
          <ac:spMkLst>
            <pc:docMk/>
            <pc:sldMk cId="724308677" sldId="266"/>
            <ac:spMk id="4" creationId="{931801A2-C11D-0A45-BDCB-35244367E91C}"/>
          </ac:spMkLst>
        </pc:spChg>
      </pc:sldChg>
      <pc:sldChg chg="modSp">
        <pc:chgData name="JOSE ESTEBAN BETIN DIAZ" userId="S::josebetind@javeriana.edu.co::c2163d73-8c20-4362-8747-4b1728898903" providerId="AD" clId="Web-{5903B626-CADA-8CB3-514E-3F9C3C3F322F}" dt="2020-09-12T07:29:12.299" v="238" actId="1076"/>
        <pc:sldMkLst>
          <pc:docMk/>
          <pc:sldMk cId="1347768574" sldId="271"/>
        </pc:sldMkLst>
        <pc:picChg chg="mod">
          <ac:chgData name="JOSE ESTEBAN BETIN DIAZ" userId="S::josebetind@javeriana.edu.co::c2163d73-8c20-4362-8747-4b1728898903" providerId="AD" clId="Web-{5903B626-CADA-8CB3-514E-3F9C3C3F322F}" dt="2020-09-12T07:29:12.299" v="238" actId="1076"/>
          <ac:picMkLst>
            <pc:docMk/>
            <pc:sldMk cId="1347768574" sldId="271"/>
            <ac:picMk id="2" creationId="{86C0909C-9AFF-400D-8AB0-D55BD7B8F75D}"/>
          </ac:picMkLst>
        </pc:picChg>
      </pc:sldChg>
      <pc:sldChg chg="addSp delSp modSp add replId">
        <pc:chgData name="JOSE ESTEBAN BETIN DIAZ" userId="S::josebetind@javeriana.edu.co::c2163d73-8c20-4362-8747-4b1728898903" providerId="AD" clId="Web-{5903B626-CADA-8CB3-514E-3F9C3C3F322F}" dt="2020-09-12T07:27:48.533" v="232" actId="1076"/>
        <pc:sldMkLst>
          <pc:docMk/>
          <pc:sldMk cId="142412543" sldId="273"/>
        </pc:sldMkLst>
        <pc:spChg chg="del">
          <ac:chgData name="JOSE ESTEBAN BETIN DIAZ" userId="S::josebetind@javeriana.edu.co::c2163d73-8c20-4362-8747-4b1728898903" providerId="AD" clId="Web-{5903B626-CADA-8CB3-514E-3F9C3C3F322F}" dt="2020-09-12T07:26:54.782" v="28"/>
          <ac:spMkLst>
            <pc:docMk/>
            <pc:sldMk cId="142412543" sldId="273"/>
            <ac:spMk id="2" creationId="{278A0166-4B18-564F-83BA-89BB2EDCB83B}"/>
          </ac:spMkLst>
        </pc:spChg>
        <pc:spChg chg="del">
          <ac:chgData name="JOSE ESTEBAN BETIN DIAZ" userId="S::josebetind@javeriana.edu.co::c2163d73-8c20-4362-8747-4b1728898903" providerId="AD" clId="Web-{5903B626-CADA-8CB3-514E-3F9C3C3F322F}" dt="2020-09-12T07:24:35.328" v="27"/>
          <ac:spMkLst>
            <pc:docMk/>
            <pc:sldMk cId="142412543" sldId="273"/>
            <ac:spMk id="3" creationId="{AD650A08-27F9-B24B-AE50-527371FFBD8D}"/>
          </ac:spMkLst>
        </pc:spChg>
        <pc:spChg chg="add del mod">
          <ac:chgData name="JOSE ESTEBAN BETIN DIAZ" userId="S::josebetind@javeriana.edu.co::c2163d73-8c20-4362-8747-4b1728898903" providerId="AD" clId="Web-{5903B626-CADA-8CB3-514E-3F9C3C3F322F}" dt="2020-09-12T07:27:07.735" v="31"/>
          <ac:spMkLst>
            <pc:docMk/>
            <pc:sldMk cId="142412543" sldId="273"/>
            <ac:spMk id="5" creationId="{152F44BF-57C8-49C1-AA7F-8E08CD5F41B6}"/>
          </ac:spMkLst>
        </pc:spChg>
        <pc:graphicFrameChg chg="add mod modGraphic">
          <ac:chgData name="JOSE ESTEBAN BETIN DIAZ" userId="S::josebetind@javeriana.edu.co::c2163d73-8c20-4362-8747-4b1728898903" providerId="AD" clId="Web-{5903B626-CADA-8CB3-514E-3F9C3C3F322F}" dt="2020-09-12T07:27:48.533" v="232" actId="1076"/>
          <ac:graphicFrameMkLst>
            <pc:docMk/>
            <pc:sldMk cId="142412543" sldId="273"/>
            <ac:graphicFrameMk id="7" creationId="{170F7A26-4BAD-424F-BD05-816D04A18615}"/>
          </ac:graphicFrameMkLst>
        </pc:graphicFrameChg>
      </pc:sldChg>
      <pc:sldChg chg="del">
        <pc:chgData name="JOSE ESTEBAN BETIN DIAZ" userId="S::josebetind@javeriana.edu.co::c2163d73-8c20-4362-8747-4b1728898903" providerId="AD" clId="Web-{5903B626-CADA-8CB3-514E-3F9C3C3F322F}" dt="2020-09-12T07:30:46.284" v="239"/>
        <pc:sldMkLst>
          <pc:docMk/>
          <pc:sldMk cId="1678228854" sldId="276"/>
        </pc:sldMkLst>
      </pc:sldChg>
      <pc:sldChg chg="modSp new">
        <pc:chgData name="JOSE ESTEBAN BETIN DIAZ" userId="S::josebetind@javeriana.edu.co::c2163d73-8c20-4362-8747-4b1728898903" providerId="AD" clId="Web-{5903B626-CADA-8CB3-514E-3F9C3C3F322F}" dt="2020-09-12T07:32:20.238" v="270" actId="20577"/>
        <pc:sldMkLst>
          <pc:docMk/>
          <pc:sldMk cId="4165392898" sldId="276"/>
        </pc:sldMkLst>
        <pc:spChg chg="mod">
          <ac:chgData name="JOSE ESTEBAN BETIN DIAZ" userId="S::josebetind@javeriana.edu.co::c2163d73-8c20-4362-8747-4b1728898903" providerId="AD" clId="Web-{5903B626-CADA-8CB3-514E-3F9C3C3F322F}" dt="2020-09-12T07:32:20.238" v="270" actId="20577"/>
          <ac:spMkLst>
            <pc:docMk/>
            <pc:sldMk cId="4165392898" sldId="276"/>
            <ac:spMk id="2" creationId="{550DEE33-3DB0-4BAA-A01B-C89C44E85335}"/>
          </ac:spMkLst>
        </pc:spChg>
      </pc:sldChg>
    </pc:docChg>
  </pc:docChgLst>
  <pc:docChgLst>
    <pc:chgData name="Javier Alfonso Becerra Sanchez" userId="S::javierbecerra@javeriana.edu.co::24618491-9b76-434e-9a51-10f3a2af96f0" providerId="AD" clId="Web-{8F5C1BDC-C073-43DF-F978-3ECBA5F00BA8}"/>
    <pc:docChg chg="modSld">
      <pc:chgData name="Javier Alfonso Becerra Sanchez" userId="S::javierbecerra@javeriana.edu.co::24618491-9b76-434e-9a51-10f3a2af96f0" providerId="AD" clId="Web-{8F5C1BDC-C073-43DF-F978-3ECBA5F00BA8}" dt="2020-09-12T07:38:43.732" v="23" actId="1076"/>
      <pc:docMkLst>
        <pc:docMk/>
      </pc:docMkLst>
      <pc:sldChg chg="addSp delSp modSp">
        <pc:chgData name="Javier Alfonso Becerra Sanchez" userId="S::javierbecerra@javeriana.edu.co::24618491-9b76-434e-9a51-10f3a2af96f0" providerId="AD" clId="Web-{8F5C1BDC-C073-43DF-F978-3ECBA5F00BA8}" dt="2020-09-12T07:38:43.732" v="23" actId="1076"/>
        <pc:sldMkLst>
          <pc:docMk/>
          <pc:sldMk cId="1347768574" sldId="271"/>
        </pc:sldMkLst>
        <pc:spChg chg="add del mod ord">
          <ac:chgData name="Javier Alfonso Becerra Sanchez" userId="S::javierbecerra@javeriana.edu.co::24618491-9b76-434e-9a51-10f3a2af96f0" providerId="AD" clId="Web-{8F5C1BDC-C073-43DF-F978-3ECBA5F00BA8}" dt="2020-09-12T07:38:10.637" v="22"/>
          <ac:spMkLst>
            <pc:docMk/>
            <pc:sldMk cId="1347768574" sldId="271"/>
            <ac:spMk id="2" creationId="{0E0A0356-8197-488D-AE11-E0E320372703}"/>
          </ac:spMkLst>
        </pc:spChg>
        <pc:picChg chg="mod">
          <ac:chgData name="Javier Alfonso Becerra Sanchez" userId="S::javierbecerra@javeriana.edu.co::24618491-9b76-434e-9a51-10f3a2af96f0" providerId="AD" clId="Web-{8F5C1BDC-C073-43DF-F978-3ECBA5F00BA8}" dt="2020-09-12T07:38:43.732" v="23" actId="1076"/>
          <ac:picMkLst>
            <pc:docMk/>
            <pc:sldMk cId="1347768574" sldId="271"/>
            <ac:picMk id="3" creationId="{B8E182EC-F31A-4B35-B2E8-0A427E1AD642}"/>
          </ac:picMkLst>
        </pc:picChg>
      </pc:sldChg>
    </pc:docChg>
  </pc:docChgLst>
  <pc:docChgLst>
    <pc:chgData name="Kattya Alexandra Peña Nieto" userId="e3f37177-303c-4e58-ad44-c4d88f804c77" providerId="ADAL" clId="{453AC4EB-86FD-D143-B63D-DE677456025C}"/>
    <pc:docChg chg="undo custSel mod addSld delSld modSld sldOrd addMainMaster delMainMaster">
      <pc:chgData name="Kattya Alexandra Peña Nieto" userId="e3f37177-303c-4e58-ad44-c4d88f804c77" providerId="ADAL" clId="{453AC4EB-86FD-D143-B63D-DE677456025C}" dt="2020-09-12T07:29:14.551" v="354" actId="2696"/>
      <pc:docMkLst>
        <pc:docMk/>
      </pc:docMkLst>
      <pc:sldChg chg="addSp modSp mod setBg modClrScheme chgLayout">
        <pc:chgData name="Kattya Alexandra Peña Nieto" userId="e3f37177-303c-4e58-ad44-c4d88f804c77" providerId="ADAL" clId="{453AC4EB-86FD-D143-B63D-DE677456025C}" dt="2020-09-12T02:50:30.688" v="34" actId="26606"/>
        <pc:sldMkLst>
          <pc:docMk/>
          <pc:sldMk cId="1430577345" sldId="256"/>
        </pc:sldMkLst>
        <pc:spChg chg="mod">
          <ac:chgData name="Kattya Alexandra Peña Nieto" userId="e3f37177-303c-4e58-ad44-c4d88f804c77" providerId="ADAL" clId="{453AC4EB-86FD-D143-B63D-DE677456025C}" dt="2020-09-12T02:50:30.688" v="34" actId="26606"/>
          <ac:spMkLst>
            <pc:docMk/>
            <pc:sldMk cId="1430577345" sldId="256"/>
            <ac:spMk id="2" creationId="{892750D7-24A8-49FA-A959-E247A4E3585A}"/>
          </ac:spMkLst>
        </pc:spChg>
        <pc:spChg chg="mod">
          <ac:chgData name="Kattya Alexandra Peña Nieto" userId="e3f37177-303c-4e58-ad44-c4d88f804c77" providerId="ADAL" clId="{453AC4EB-86FD-D143-B63D-DE677456025C}" dt="2020-09-12T02:50:30.688" v="34" actId="26606"/>
          <ac:spMkLst>
            <pc:docMk/>
            <pc:sldMk cId="1430577345" sldId="256"/>
            <ac:spMk id="3" creationId="{222436C3-4762-4542-9B41-D8B4CC95F6DE}"/>
          </ac:spMkLst>
        </pc:spChg>
        <pc:spChg chg="add">
          <ac:chgData name="Kattya Alexandra Peña Nieto" userId="e3f37177-303c-4e58-ad44-c4d88f804c77" providerId="ADAL" clId="{453AC4EB-86FD-D143-B63D-DE677456025C}" dt="2020-09-12T02:50:30.688" v="34" actId="26606"/>
          <ac:spMkLst>
            <pc:docMk/>
            <pc:sldMk cId="1430577345" sldId="256"/>
            <ac:spMk id="9" creationId="{1B63FF7C-BCE4-419D-9C3F-41EC23EAB3AD}"/>
          </ac:spMkLst>
        </pc:spChg>
        <pc:spChg chg="add">
          <ac:chgData name="Kattya Alexandra Peña Nieto" userId="e3f37177-303c-4e58-ad44-c4d88f804c77" providerId="ADAL" clId="{453AC4EB-86FD-D143-B63D-DE677456025C}" dt="2020-09-12T02:50:30.688" v="34" actId="26606"/>
          <ac:spMkLst>
            <pc:docMk/>
            <pc:sldMk cId="1430577345" sldId="256"/>
            <ac:spMk id="11" creationId="{CA860C7B-C231-4C73-B846-9641A2720ECF}"/>
          </ac:spMkLst>
        </pc:spChg>
        <pc:spChg chg="add">
          <ac:chgData name="Kattya Alexandra Peña Nieto" userId="e3f37177-303c-4e58-ad44-c4d88f804c77" providerId="ADAL" clId="{453AC4EB-86FD-D143-B63D-DE677456025C}" dt="2020-09-12T02:50:30.688" v="34" actId="26606"/>
          <ac:spMkLst>
            <pc:docMk/>
            <pc:sldMk cId="1430577345" sldId="256"/>
            <ac:spMk id="13" creationId="{90A57368-014F-41F3-B5AF-E1701430F776}"/>
          </ac:spMkLst>
        </pc:spChg>
        <pc:picChg chg="add">
          <ac:chgData name="Kattya Alexandra Peña Nieto" userId="e3f37177-303c-4e58-ad44-c4d88f804c77" providerId="ADAL" clId="{453AC4EB-86FD-D143-B63D-DE677456025C}" dt="2020-09-12T02:50:30.688" v="34" actId="26606"/>
          <ac:picMkLst>
            <pc:docMk/>
            <pc:sldMk cId="1430577345" sldId="256"/>
            <ac:picMk id="4" creationId="{0C2D22B1-D12D-47B8-A310-C37BE6E1CBA0}"/>
          </ac:picMkLst>
        </pc:picChg>
      </pc:sldChg>
      <pc:sldChg chg="addSp delSp modSp new del mod setBg modClrScheme delDesignElem chgLayout">
        <pc:chgData name="Kattya Alexandra Peña Nieto" userId="e3f37177-303c-4e58-ad44-c4d88f804c77" providerId="ADAL" clId="{453AC4EB-86FD-D143-B63D-DE677456025C}" dt="2020-09-12T04:11:55.087" v="321" actId="2696"/>
        <pc:sldMkLst>
          <pc:docMk/>
          <pc:sldMk cId="3164212809" sldId="257"/>
        </pc:sldMkLst>
        <pc:spChg chg="del mod ord">
          <ac:chgData name="Kattya Alexandra Peña Nieto" userId="e3f37177-303c-4e58-ad44-c4d88f804c77" providerId="ADAL" clId="{453AC4EB-86FD-D143-B63D-DE677456025C}" dt="2020-09-12T02:51:12.251" v="36" actId="700"/>
          <ac:spMkLst>
            <pc:docMk/>
            <pc:sldMk cId="3164212809" sldId="257"/>
            <ac:spMk id="2" creationId="{E7FEF1D1-3321-6C4B-BF6A-87D0689EE330}"/>
          </ac:spMkLst>
        </pc:spChg>
        <pc:spChg chg="del mod ord">
          <ac:chgData name="Kattya Alexandra Peña Nieto" userId="e3f37177-303c-4e58-ad44-c4d88f804c77" providerId="ADAL" clId="{453AC4EB-86FD-D143-B63D-DE677456025C}" dt="2020-09-12T02:51:12.251" v="36" actId="700"/>
          <ac:spMkLst>
            <pc:docMk/>
            <pc:sldMk cId="3164212809" sldId="257"/>
            <ac:spMk id="3" creationId="{BA835662-55D9-294C-AA8F-5E5111670990}"/>
          </ac:spMkLst>
        </pc:spChg>
        <pc:spChg chg="add del mod ord">
          <ac:chgData name="Kattya Alexandra Peña Nieto" userId="e3f37177-303c-4e58-ad44-c4d88f804c77" providerId="ADAL" clId="{453AC4EB-86FD-D143-B63D-DE677456025C}" dt="2020-09-12T02:57:39.513" v="247" actId="700"/>
          <ac:spMkLst>
            <pc:docMk/>
            <pc:sldMk cId="3164212809" sldId="257"/>
            <ac:spMk id="4" creationId="{0351714B-C92B-E641-99A0-63141ABB1999}"/>
          </ac:spMkLst>
        </pc:spChg>
        <pc:spChg chg="add del mod ord">
          <ac:chgData name="Kattya Alexandra Peña Nieto" userId="e3f37177-303c-4e58-ad44-c4d88f804c77" providerId="ADAL" clId="{453AC4EB-86FD-D143-B63D-DE677456025C}" dt="2020-09-12T02:57:25.378" v="244" actId="700"/>
          <ac:spMkLst>
            <pc:docMk/>
            <pc:sldMk cId="3164212809" sldId="257"/>
            <ac:spMk id="5" creationId="{B11DF54D-1D6D-A94A-8FB1-30EF1AE79922}"/>
          </ac:spMkLst>
        </pc:spChg>
        <pc:spChg chg="add del mod ord">
          <ac:chgData name="Kattya Alexandra Peña Nieto" userId="e3f37177-303c-4e58-ad44-c4d88f804c77" providerId="ADAL" clId="{453AC4EB-86FD-D143-B63D-DE677456025C}" dt="2020-09-12T02:57:39.513" v="247" actId="700"/>
          <ac:spMkLst>
            <pc:docMk/>
            <pc:sldMk cId="3164212809" sldId="257"/>
            <ac:spMk id="6" creationId="{792DEC44-83D3-6C43-A91E-C534B87388A1}"/>
          </ac:spMkLst>
        </pc:spChg>
        <pc:spChg chg="add del mod ord">
          <ac:chgData name="Kattya Alexandra Peña Nieto" userId="e3f37177-303c-4e58-ad44-c4d88f804c77" providerId="ADAL" clId="{453AC4EB-86FD-D143-B63D-DE677456025C}" dt="2020-09-12T02:57:49.732" v="248" actId="700"/>
          <ac:spMkLst>
            <pc:docMk/>
            <pc:sldMk cId="3164212809" sldId="257"/>
            <ac:spMk id="8" creationId="{3A78FD13-8AF1-F840-ADA1-6B3C06009496}"/>
          </ac:spMkLst>
        </pc:spChg>
        <pc:spChg chg="add del mod ord">
          <ac:chgData name="Kattya Alexandra Peña Nieto" userId="e3f37177-303c-4e58-ad44-c4d88f804c77" providerId="ADAL" clId="{453AC4EB-86FD-D143-B63D-DE677456025C}" dt="2020-09-12T02:57:49.732" v="248" actId="700"/>
          <ac:spMkLst>
            <pc:docMk/>
            <pc:sldMk cId="3164212809" sldId="257"/>
            <ac:spMk id="9" creationId="{097BCDC1-A2DE-C94F-A0FF-0A56651DD6B0}"/>
          </ac:spMkLst>
        </pc:spChg>
        <pc:spChg chg="add del mod ord">
          <ac:chgData name="Kattya Alexandra Peña Nieto" userId="e3f37177-303c-4e58-ad44-c4d88f804c77" providerId="ADAL" clId="{453AC4EB-86FD-D143-B63D-DE677456025C}" dt="2020-09-12T02:57:52.896" v="249" actId="700"/>
          <ac:spMkLst>
            <pc:docMk/>
            <pc:sldMk cId="3164212809" sldId="257"/>
            <ac:spMk id="10" creationId="{6684798A-FF1D-1042-9EE5-0E0FC450EC11}"/>
          </ac:spMkLst>
        </pc:spChg>
        <pc:spChg chg="add del">
          <ac:chgData name="Kattya Alexandra Peña Nieto" userId="e3f37177-303c-4e58-ad44-c4d88f804c77" providerId="ADAL" clId="{453AC4EB-86FD-D143-B63D-DE677456025C}" dt="2020-09-12T02:57:25.378" v="244" actId="700"/>
          <ac:spMkLst>
            <pc:docMk/>
            <pc:sldMk cId="3164212809" sldId="257"/>
            <ac:spMk id="11" creationId="{7A08E557-10DB-421A-876E-1AE58F8E07C4}"/>
          </ac:spMkLst>
        </pc:spChg>
        <pc:spChg chg="add del mod ord">
          <ac:chgData name="Kattya Alexandra Peña Nieto" userId="e3f37177-303c-4e58-ad44-c4d88f804c77" providerId="ADAL" clId="{453AC4EB-86FD-D143-B63D-DE677456025C}" dt="2020-09-12T02:57:52.896" v="249" actId="700"/>
          <ac:spMkLst>
            <pc:docMk/>
            <pc:sldMk cId="3164212809" sldId="257"/>
            <ac:spMk id="12" creationId="{C3CC22DA-D90E-CA4D-9BE7-8734D932B5E7}"/>
          </ac:spMkLst>
        </pc:spChg>
        <pc:spChg chg="add del">
          <ac:chgData name="Kattya Alexandra Peña Nieto" userId="e3f37177-303c-4e58-ad44-c4d88f804c77" providerId="ADAL" clId="{453AC4EB-86FD-D143-B63D-DE677456025C}" dt="2020-09-12T02:57:25.378" v="244" actId="700"/>
          <ac:spMkLst>
            <pc:docMk/>
            <pc:sldMk cId="3164212809" sldId="257"/>
            <ac:spMk id="13" creationId="{E633C391-72A2-4CE2-8C28-D8EB7987303C}"/>
          </ac:spMkLst>
        </pc:spChg>
        <pc:spChg chg="add mod ord">
          <ac:chgData name="Kattya Alexandra Peña Nieto" userId="e3f37177-303c-4e58-ad44-c4d88f804c77" providerId="ADAL" clId="{453AC4EB-86FD-D143-B63D-DE677456025C}" dt="2020-09-12T02:57:52.896" v="249" actId="700"/>
          <ac:spMkLst>
            <pc:docMk/>
            <pc:sldMk cId="3164212809" sldId="257"/>
            <ac:spMk id="14" creationId="{C2B204C2-6ECE-C24F-B926-FA50A49BF2DD}"/>
          </ac:spMkLst>
        </pc:spChg>
        <pc:spChg chg="add del">
          <ac:chgData name="Kattya Alexandra Peña Nieto" userId="e3f37177-303c-4e58-ad44-c4d88f804c77" providerId="ADAL" clId="{453AC4EB-86FD-D143-B63D-DE677456025C}" dt="2020-09-12T02:57:25.378" v="244" actId="700"/>
          <ac:spMkLst>
            <pc:docMk/>
            <pc:sldMk cId="3164212809" sldId="257"/>
            <ac:spMk id="15" creationId="{04AC8FC1-1E05-4C9E-8024-7C7B4CCD0C43}"/>
          </ac:spMkLst>
        </pc:spChg>
        <pc:spChg chg="add mod ord">
          <ac:chgData name="Kattya Alexandra Peña Nieto" userId="e3f37177-303c-4e58-ad44-c4d88f804c77" providerId="ADAL" clId="{453AC4EB-86FD-D143-B63D-DE677456025C}" dt="2020-09-12T02:57:52.896" v="249" actId="700"/>
          <ac:spMkLst>
            <pc:docMk/>
            <pc:sldMk cId="3164212809" sldId="257"/>
            <ac:spMk id="16" creationId="{33BD2DF4-72C4-8F47-B24F-224CA07C0555}"/>
          </ac:spMkLst>
        </pc:spChg>
        <pc:spChg chg="add del">
          <ac:chgData name="Kattya Alexandra Peña Nieto" userId="e3f37177-303c-4e58-ad44-c4d88f804c77" providerId="ADAL" clId="{453AC4EB-86FD-D143-B63D-DE677456025C}" dt="2020-09-12T02:57:25.378" v="244" actId="700"/>
          <ac:spMkLst>
            <pc:docMk/>
            <pc:sldMk cId="3164212809" sldId="257"/>
            <ac:spMk id="17" creationId="{70AB19B1-F2C1-43FD-8349-30D54393EA31}"/>
          </ac:spMkLst>
        </pc:spChg>
        <pc:picChg chg="add del">
          <ac:chgData name="Kattya Alexandra Peña Nieto" userId="e3f37177-303c-4e58-ad44-c4d88f804c77" providerId="ADAL" clId="{453AC4EB-86FD-D143-B63D-DE677456025C}" dt="2020-09-12T02:57:28.099" v="245" actId="478"/>
          <ac:picMkLst>
            <pc:docMk/>
            <pc:sldMk cId="3164212809" sldId="257"/>
            <ac:picMk id="7" creationId="{69641F60-F11D-45E6-A84E-FC474B39B44F}"/>
          </ac:picMkLst>
        </pc:picChg>
      </pc:sldChg>
      <pc:sldChg chg="modSp new mod">
        <pc:chgData name="Kattya Alexandra Peña Nieto" userId="e3f37177-303c-4e58-ad44-c4d88f804c77" providerId="ADAL" clId="{453AC4EB-86FD-D143-B63D-DE677456025C}" dt="2020-09-12T02:52:37.806" v="122" actId="20577"/>
        <pc:sldMkLst>
          <pc:docMk/>
          <pc:sldMk cId="1271232283" sldId="258"/>
        </pc:sldMkLst>
        <pc:spChg chg="mod">
          <ac:chgData name="Kattya Alexandra Peña Nieto" userId="e3f37177-303c-4e58-ad44-c4d88f804c77" providerId="ADAL" clId="{453AC4EB-86FD-D143-B63D-DE677456025C}" dt="2020-09-12T02:52:37.806" v="122" actId="20577"/>
          <ac:spMkLst>
            <pc:docMk/>
            <pc:sldMk cId="1271232283" sldId="258"/>
            <ac:spMk id="2" creationId="{B90E0383-B606-8440-A3FB-47C664851812}"/>
          </ac:spMkLst>
        </pc:spChg>
      </pc:sldChg>
      <pc:sldChg chg="modSp new mod">
        <pc:chgData name="Kattya Alexandra Peña Nieto" userId="e3f37177-303c-4e58-ad44-c4d88f804c77" providerId="ADAL" clId="{453AC4EB-86FD-D143-B63D-DE677456025C}" dt="2020-09-12T02:52:44.792" v="131" actId="20577"/>
        <pc:sldMkLst>
          <pc:docMk/>
          <pc:sldMk cId="1332377452" sldId="259"/>
        </pc:sldMkLst>
        <pc:spChg chg="mod">
          <ac:chgData name="Kattya Alexandra Peña Nieto" userId="e3f37177-303c-4e58-ad44-c4d88f804c77" providerId="ADAL" clId="{453AC4EB-86FD-D143-B63D-DE677456025C}" dt="2020-09-12T02:52:44.792" v="131" actId="20577"/>
          <ac:spMkLst>
            <pc:docMk/>
            <pc:sldMk cId="1332377452" sldId="259"/>
            <ac:spMk id="2" creationId="{21CA07A5-81E6-0247-A87C-51C0CE59F49F}"/>
          </ac:spMkLst>
        </pc:spChg>
      </pc:sldChg>
      <pc:sldChg chg="modSp new mod">
        <pc:chgData name="Kattya Alexandra Peña Nieto" userId="e3f37177-303c-4e58-ad44-c4d88f804c77" providerId="ADAL" clId="{453AC4EB-86FD-D143-B63D-DE677456025C}" dt="2020-09-12T02:52:52.908" v="151" actId="20577"/>
        <pc:sldMkLst>
          <pc:docMk/>
          <pc:sldMk cId="3265204798" sldId="260"/>
        </pc:sldMkLst>
        <pc:spChg chg="mod">
          <ac:chgData name="Kattya Alexandra Peña Nieto" userId="e3f37177-303c-4e58-ad44-c4d88f804c77" providerId="ADAL" clId="{453AC4EB-86FD-D143-B63D-DE677456025C}" dt="2020-09-12T02:52:52.908" v="151" actId="20577"/>
          <ac:spMkLst>
            <pc:docMk/>
            <pc:sldMk cId="3265204798" sldId="260"/>
            <ac:spMk id="2" creationId="{685484FE-228D-6F40-8E78-753CCFF9B424}"/>
          </ac:spMkLst>
        </pc:spChg>
      </pc:sldChg>
      <pc:sldChg chg="modSp new mod">
        <pc:chgData name="Kattya Alexandra Peña Nieto" userId="e3f37177-303c-4e58-ad44-c4d88f804c77" providerId="ADAL" clId="{453AC4EB-86FD-D143-B63D-DE677456025C}" dt="2020-09-12T02:53:01.241" v="174" actId="20577"/>
        <pc:sldMkLst>
          <pc:docMk/>
          <pc:sldMk cId="125778660" sldId="261"/>
        </pc:sldMkLst>
        <pc:spChg chg="mod">
          <ac:chgData name="Kattya Alexandra Peña Nieto" userId="e3f37177-303c-4e58-ad44-c4d88f804c77" providerId="ADAL" clId="{453AC4EB-86FD-D143-B63D-DE677456025C}" dt="2020-09-12T02:53:01.241" v="174" actId="20577"/>
          <ac:spMkLst>
            <pc:docMk/>
            <pc:sldMk cId="125778660" sldId="261"/>
            <ac:spMk id="2" creationId="{D00C083B-82BC-7C41-ACF9-B2BF1A793545}"/>
          </ac:spMkLst>
        </pc:spChg>
      </pc:sldChg>
      <pc:sldChg chg="modSp new mod">
        <pc:chgData name="Kattya Alexandra Peña Nieto" userId="e3f37177-303c-4e58-ad44-c4d88f804c77" providerId="ADAL" clId="{453AC4EB-86FD-D143-B63D-DE677456025C}" dt="2020-09-12T02:53:08.992" v="198" actId="20577"/>
        <pc:sldMkLst>
          <pc:docMk/>
          <pc:sldMk cId="1795765999" sldId="262"/>
        </pc:sldMkLst>
        <pc:spChg chg="mod">
          <ac:chgData name="Kattya Alexandra Peña Nieto" userId="e3f37177-303c-4e58-ad44-c4d88f804c77" providerId="ADAL" clId="{453AC4EB-86FD-D143-B63D-DE677456025C}" dt="2020-09-12T02:53:08.992" v="198" actId="20577"/>
          <ac:spMkLst>
            <pc:docMk/>
            <pc:sldMk cId="1795765999" sldId="262"/>
            <ac:spMk id="2" creationId="{278A0166-4B18-564F-83BA-89BB2EDCB83B}"/>
          </ac:spMkLst>
        </pc:spChg>
      </pc:sldChg>
      <pc:sldChg chg="addSp delSp modSp new mod setBg modClrScheme chgLayout">
        <pc:chgData name="Kattya Alexandra Peña Nieto" userId="e3f37177-303c-4e58-ad44-c4d88f804c77" providerId="ADAL" clId="{453AC4EB-86FD-D143-B63D-DE677456025C}" dt="2020-09-12T04:32:42.705" v="349" actId="20577"/>
        <pc:sldMkLst>
          <pc:docMk/>
          <pc:sldMk cId="3300847350" sldId="263"/>
        </pc:sldMkLst>
        <pc:spChg chg="del mod ord">
          <ac:chgData name="Kattya Alexandra Peña Nieto" userId="e3f37177-303c-4e58-ad44-c4d88f804c77" providerId="ADAL" clId="{453AC4EB-86FD-D143-B63D-DE677456025C}" dt="2020-09-12T02:53:18.484" v="200" actId="700"/>
          <ac:spMkLst>
            <pc:docMk/>
            <pc:sldMk cId="3300847350" sldId="263"/>
            <ac:spMk id="2" creationId="{3463EB6B-ACCD-2546-A598-BB5BA27C4185}"/>
          </ac:spMkLst>
        </pc:spChg>
        <pc:spChg chg="del mod ord">
          <ac:chgData name="Kattya Alexandra Peña Nieto" userId="e3f37177-303c-4e58-ad44-c4d88f804c77" providerId="ADAL" clId="{453AC4EB-86FD-D143-B63D-DE677456025C}" dt="2020-09-12T02:53:18.484" v="200" actId="700"/>
          <ac:spMkLst>
            <pc:docMk/>
            <pc:sldMk cId="3300847350" sldId="263"/>
            <ac:spMk id="3" creationId="{ECC73C72-4C77-6C41-818C-25F841DDC7A9}"/>
          </ac:spMkLst>
        </pc:spChg>
        <pc:spChg chg="add mod ord">
          <ac:chgData name="Kattya Alexandra Peña Nieto" userId="e3f37177-303c-4e58-ad44-c4d88f804c77" providerId="ADAL" clId="{453AC4EB-86FD-D143-B63D-DE677456025C}" dt="2020-09-12T04:32:42.705" v="349" actId="20577"/>
          <ac:spMkLst>
            <pc:docMk/>
            <pc:sldMk cId="3300847350" sldId="263"/>
            <ac:spMk id="4" creationId="{155E2B36-7F77-9947-B2DA-A1F0471286D2}"/>
          </ac:spMkLst>
        </pc:spChg>
        <pc:spChg chg="add mod ord">
          <ac:chgData name="Kattya Alexandra Peña Nieto" userId="e3f37177-303c-4e58-ad44-c4d88f804c77" providerId="ADAL" clId="{453AC4EB-86FD-D143-B63D-DE677456025C}" dt="2020-09-12T02:53:22.605" v="201" actId="26606"/>
          <ac:spMkLst>
            <pc:docMk/>
            <pc:sldMk cId="3300847350" sldId="263"/>
            <ac:spMk id="5" creationId="{BDB84B27-C641-BA43-91ED-EF5A2B3D6C1B}"/>
          </ac:spMkLst>
        </pc:spChg>
        <pc:spChg chg="add">
          <ac:chgData name="Kattya Alexandra Peña Nieto" userId="e3f37177-303c-4e58-ad44-c4d88f804c77" providerId="ADAL" clId="{453AC4EB-86FD-D143-B63D-DE677456025C}" dt="2020-09-12T02:53:22.605" v="201" actId="26606"/>
          <ac:spMkLst>
            <pc:docMk/>
            <pc:sldMk cId="3300847350" sldId="263"/>
            <ac:spMk id="11" creationId="{DADB9A0B-5BEE-4811-B9BE-434966B3DD33}"/>
          </ac:spMkLst>
        </pc:spChg>
        <pc:spChg chg="add">
          <ac:chgData name="Kattya Alexandra Peña Nieto" userId="e3f37177-303c-4e58-ad44-c4d88f804c77" providerId="ADAL" clId="{453AC4EB-86FD-D143-B63D-DE677456025C}" dt="2020-09-12T02:53:22.605" v="201" actId="26606"/>
          <ac:spMkLst>
            <pc:docMk/>
            <pc:sldMk cId="3300847350" sldId="263"/>
            <ac:spMk id="13" creationId="{86FAFD5A-982D-4A23-BE62-6332580A8DC6}"/>
          </ac:spMkLst>
        </pc:spChg>
        <pc:spChg chg="add">
          <ac:chgData name="Kattya Alexandra Peña Nieto" userId="e3f37177-303c-4e58-ad44-c4d88f804c77" providerId="ADAL" clId="{453AC4EB-86FD-D143-B63D-DE677456025C}" dt="2020-09-12T02:53:22.605" v="201" actId="26606"/>
          <ac:spMkLst>
            <pc:docMk/>
            <pc:sldMk cId="3300847350" sldId="263"/>
            <ac:spMk id="15" creationId="{5537EB9A-A190-4BBE-8731-EF4F640D2D1D}"/>
          </ac:spMkLst>
        </pc:spChg>
        <pc:spChg chg="add">
          <ac:chgData name="Kattya Alexandra Peña Nieto" userId="e3f37177-303c-4e58-ad44-c4d88f804c77" providerId="ADAL" clId="{453AC4EB-86FD-D143-B63D-DE677456025C}" dt="2020-09-12T02:53:22.605" v="201" actId="26606"/>
          <ac:spMkLst>
            <pc:docMk/>
            <pc:sldMk cId="3300847350" sldId="263"/>
            <ac:spMk id="17" creationId="{EEC0FAB6-9835-4DB8-A338-23665E265F99}"/>
          </ac:spMkLst>
        </pc:spChg>
        <pc:picChg chg="add">
          <ac:chgData name="Kattya Alexandra Peña Nieto" userId="e3f37177-303c-4e58-ad44-c4d88f804c77" providerId="ADAL" clId="{453AC4EB-86FD-D143-B63D-DE677456025C}" dt="2020-09-12T02:53:22.605" v="201" actId="26606"/>
          <ac:picMkLst>
            <pc:docMk/>
            <pc:sldMk cId="3300847350" sldId="263"/>
            <ac:picMk id="7" creationId="{BBFFE31F-ADEF-416C-A472-FCDDAA2D896F}"/>
          </ac:picMkLst>
        </pc:picChg>
      </pc:sldChg>
      <pc:sldChg chg="addSp delSp modSp new mod ord modClrScheme chgLayout">
        <pc:chgData name="Kattya Alexandra Peña Nieto" userId="e3f37177-303c-4e58-ad44-c4d88f804c77" providerId="ADAL" clId="{453AC4EB-86FD-D143-B63D-DE677456025C}" dt="2020-09-12T04:33:12.204" v="350" actId="700"/>
        <pc:sldMkLst>
          <pc:docMk/>
          <pc:sldMk cId="3145599058" sldId="264"/>
        </pc:sldMkLst>
        <pc:spChg chg="del mod ord">
          <ac:chgData name="Kattya Alexandra Peña Nieto" userId="e3f37177-303c-4e58-ad44-c4d88f804c77" providerId="ADAL" clId="{453AC4EB-86FD-D143-B63D-DE677456025C}" dt="2020-09-12T02:58:43.730" v="257" actId="700"/>
          <ac:spMkLst>
            <pc:docMk/>
            <pc:sldMk cId="3145599058" sldId="264"/>
            <ac:spMk id="2" creationId="{D931AB86-8590-BE44-A4B5-FA61B0FCB719}"/>
          </ac:spMkLst>
        </pc:spChg>
        <pc:spChg chg="del mod ord">
          <ac:chgData name="Kattya Alexandra Peña Nieto" userId="e3f37177-303c-4e58-ad44-c4d88f804c77" providerId="ADAL" clId="{453AC4EB-86FD-D143-B63D-DE677456025C}" dt="2020-09-12T02:58:43.730" v="257" actId="700"/>
          <ac:spMkLst>
            <pc:docMk/>
            <pc:sldMk cId="3145599058" sldId="264"/>
            <ac:spMk id="3" creationId="{0C75229A-884E-F340-AF73-955BD80EDA03}"/>
          </ac:spMkLst>
        </pc:spChg>
        <pc:spChg chg="add del mod ord">
          <ac:chgData name="Kattya Alexandra Peña Nieto" userId="e3f37177-303c-4e58-ad44-c4d88f804c77" providerId="ADAL" clId="{453AC4EB-86FD-D143-B63D-DE677456025C}" dt="2020-09-12T04:33:12.204" v="350" actId="700"/>
          <ac:spMkLst>
            <pc:docMk/>
            <pc:sldMk cId="3145599058" sldId="264"/>
            <ac:spMk id="4" creationId="{A71AD9FA-85C2-0D4C-93FB-E5AE8E110F31}"/>
          </ac:spMkLst>
        </pc:spChg>
        <pc:spChg chg="add del mod ord">
          <ac:chgData name="Kattya Alexandra Peña Nieto" userId="e3f37177-303c-4e58-ad44-c4d88f804c77" providerId="ADAL" clId="{453AC4EB-86FD-D143-B63D-DE677456025C}" dt="2020-09-12T04:33:12.204" v="350" actId="700"/>
          <ac:spMkLst>
            <pc:docMk/>
            <pc:sldMk cId="3145599058" sldId="264"/>
            <ac:spMk id="5" creationId="{670C93BC-7A27-5E47-9553-EEFE64F1ABDF}"/>
          </ac:spMkLst>
        </pc:spChg>
      </pc:sldChg>
      <pc:sldChg chg="addSp delSp modSp new mod setBg modClrScheme chgLayout">
        <pc:chgData name="Kattya Alexandra Peña Nieto" userId="e3f37177-303c-4e58-ad44-c4d88f804c77" providerId="ADAL" clId="{453AC4EB-86FD-D143-B63D-DE677456025C}" dt="2020-09-12T02:59:08.233" v="258" actId="313"/>
        <pc:sldMkLst>
          <pc:docMk/>
          <pc:sldMk cId="2902250143" sldId="265"/>
        </pc:sldMkLst>
        <pc:spChg chg="del mod ord">
          <ac:chgData name="Kattya Alexandra Peña Nieto" userId="e3f37177-303c-4e58-ad44-c4d88f804c77" providerId="ADAL" clId="{453AC4EB-86FD-D143-B63D-DE677456025C}" dt="2020-09-12T02:53:43.991" v="214" actId="700"/>
          <ac:spMkLst>
            <pc:docMk/>
            <pc:sldMk cId="2902250143" sldId="265"/>
            <ac:spMk id="2" creationId="{A2045B42-21CF-4449-8A06-BB0D6B65B01D}"/>
          </ac:spMkLst>
        </pc:spChg>
        <pc:spChg chg="del mod ord">
          <ac:chgData name="Kattya Alexandra Peña Nieto" userId="e3f37177-303c-4e58-ad44-c4d88f804c77" providerId="ADAL" clId="{453AC4EB-86FD-D143-B63D-DE677456025C}" dt="2020-09-12T02:53:43.991" v="214" actId="700"/>
          <ac:spMkLst>
            <pc:docMk/>
            <pc:sldMk cId="2902250143" sldId="265"/>
            <ac:spMk id="3" creationId="{E886C145-8CA1-A647-BE2E-2FA6C7CA8115}"/>
          </ac:spMkLst>
        </pc:spChg>
        <pc:spChg chg="add mod ord">
          <ac:chgData name="Kattya Alexandra Peña Nieto" userId="e3f37177-303c-4e58-ad44-c4d88f804c77" providerId="ADAL" clId="{453AC4EB-86FD-D143-B63D-DE677456025C}" dt="2020-09-12T02:59:08.233" v="258" actId="313"/>
          <ac:spMkLst>
            <pc:docMk/>
            <pc:sldMk cId="2902250143" sldId="265"/>
            <ac:spMk id="4" creationId="{6872238C-076F-9942-8374-89408359FDAE}"/>
          </ac:spMkLst>
        </pc:spChg>
        <pc:spChg chg="add mod ord">
          <ac:chgData name="Kattya Alexandra Peña Nieto" userId="e3f37177-303c-4e58-ad44-c4d88f804c77" providerId="ADAL" clId="{453AC4EB-86FD-D143-B63D-DE677456025C}" dt="2020-09-12T02:53:46.759" v="215" actId="26606"/>
          <ac:spMkLst>
            <pc:docMk/>
            <pc:sldMk cId="2902250143" sldId="265"/>
            <ac:spMk id="5" creationId="{5139D750-1D93-824C-936F-C20964AB1ECB}"/>
          </ac:spMkLst>
        </pc:spChg>
        <pc:spChg chg="add">
          <ac:chgData name="Kattya Alexandra Peña Nieto" userId="e3f37177-303c-4e58-ad44-c4d88f804c77" providerId="ADAL" clId="{453AC4EB-86FD-D143-B63D-DE677456025C}" dt="2020-09-12T02:53:46.759" v="215" actId="26606"/>
          <ac:spMkLst>
            <pc:docMk/>
            <pc:sldMk cId="2902250143" sldId="265"/>
            <ac:spMk id="11" creationId="{DADB9A0B-5BEE-4811-B9BE-434966B3DD33}"/>
          </ac:spMkLst>
        </pc:spChg>
        <pc:spChg chg="add">
          <ac:chgData name="Kattya Alexandra Peña Nieto" userId="e3f37177-303c-4e58-ad44-c4d88f804c77" providerId="ADAL" clId="{453AC4EB-86FD-D143-B63D-DE677456025C}" dt="2020-09-12T02:53:46.759" v="215" actId="26606"/>
          <ac:spMkLst>
            <pc:docMk/>
            <pc:sldMk cId="2902250143" sldId="265"/>
            <ac:spMk id="13" creationId="{86FAFD5A-982D-4A23-BE62-6332580A8DC6}"/>
          </ac:spMkLst>
        </pc:spChg>
        <pc:spChg chg="add">
          <ac:chgData name="Kattya Alexandra Peña Nieto" userId="e3f37177-303c-4e58-ad44-c4d88f804c77" providerId="ADAL" clId="{453AC4EB-86FD-D143-B63D-DE677456025C}" dt="2020-09-12T02:53:46.759" v="215" actId="26606"/>
          <ac:spMkLst>
            <pc:docMk/>
            <pc:sldMk cId="2902250143" sldId="265"/>
            <ac:spMk id="15" creationId="{5537EB9A-A190-4BBE-8731-EF4F640D2D1D}"/>
          </ac:spMkLst>
        </pc:spChg>
        <pc:spChg chg="add">
          <ac:chgData name="Kattya Alexandra Peña Nieto" userId="e3f37177-303c-4e58-ad44-c4d88f804c77" providerId="ADAL" clId="{453AC4EB-86FD-D143-B63D-DE677456025C}" dt="2020-09-12T02:53:46.759" v="215" actId="26606"/>
          <ac:spMkLst>
            <pc:docMk/>
            <pc:sldMk cId="2902250143" sldId="265"/>
            <ac:spMk id="17" creationId="{EEC0FAB6-9835-4DB8-A338-23665E265F99}"/>
          </ac:spMkLst>
        </pc:spChg>
        <pc:picChg chg="add">
          <ac:chgData name="Kattya Alexandra Peña Nieto" userId="e3f37177-303c-4e58-ad44-c4d88f804c77" providerId="ADAL" clId="{453AC4EB-86FD-D143-B63D-DE677456025C}" dt="2020-09-12T02:53:46.759" v="215" actId="26606"/>
          <ac:picMkLst>
            <pc:docMk/>
            <pc:sldMk cId="2902250143" sldId="265"/>
            <ac:picMk id="7" creationId="{C4A4BC7E-F7F0-4579-900C-7D0E6F56E821}"/>
          </ac:picMkLst>
        </pc:picChg>
      </pc:sldChg>
      <pc:sldChg chg="addSp delSp modSp new mod modClrScheme chgLayout">
        <pc:chgData name="Kattya Alexandra Peña Nieto" userId="e3f37177-303c-4e58-ad44-c4d88f804c77" providerId="ADAL" clId="{453AC4EB-86FD-D143-B63D-DE677456025C}" dt="2020-09-12T04:01:52.165" v="308" actId="20577"/>
        <pc:sldMkLst>
          <pc:docMk/>
          <pc:sldMk cId="724308677" sldId="266"/>
        </pc:sldMkLst>
        <pc:spChg chg="del mod ord">
          <ac:chgData name="Kattya Alexandra Peña Nieto" userId="e3f37177-303c-4e58-ad44-c4d88f804c77" providerId="ADAL" clId="{453AC4EB-86FD-D143-B63D-DE677456025C}" dt="2020-09-12T04:01:35.733" v="292" actId="700"/>
          <ac:spMkLst>
            <pc:docMk/>
            <pc:sldMk cId="724308677" sldId="266"/>
            <ac:spMk id="2" creationId="{D2B14DE6-24CA-0A41-8C7D-8DA5DED239CE}"/>
          </ac:spMkLst>
        </pc:spChg>
        <pc:spChg chg="del mod ord">
          <ac:chgData name="Kattya Alexandra Peña Nieto" userId="e3f37177-303c-4e58-ad44-c4d88f804c77" providerId="ADAL" clId="{453AC4EB-86FD-D143-B63D-DE677456025C}" dt="2020-09-12T04:01:35.733" v="292" actId="700"/>
          <ac:spMkLst>
            <pc:docMk/>
            <pc:sldMk cId="724308677" sldId="266"/>
            <ac:spMk id="3" creationId="{E4B56EA1-A361-FA4B-AA4E-A91D54DD7639}"/>
          </ac:spMkLst>
        </pc:spChg>
        <pc:spChg chg="add mod ord">
          <ac:chgData name="Kattya Alexandra Peña Nieto" userId="e3f37177-303c-4e58-ad44-c4d88f804c77" providerId="ADAL" clId="{453AC4EB-86FD-D143-B63D-DE677456025C}" dt="2020-09-12T04:01:52.165" v="308" actId="20577"/>
          <ac:spMkLst>
            <pc:docMk/>
            <pc:sldMk cId="724308677" sldId="266"/>
            <ac:spMk id="4" creationId="{931801A2-C11D-0A45-BDCB-35244367E91C}"/>
          </ac:spMkLst>
        </pc:spChg>
        <pc:spChg chg="add mod ord">
          <ac:chgData name="Kattya Alexandra Peña Nieto" userId="e3f37177-303c-4e58-ad44-c4d88f804c77" providerId="ADAL" clId="{453AC4EB-86FD-D143-B63D-DE677456025C}" dt="2020-09-12T04:01:35.733" v="292" actId="700"/>
          <ac:spMkLst>
            <pc:docMk/>
            <pc:sldMk cId="724308677" sldId="266"/>
            <ac:spMk id="5" creationId="{2D7E49AF-8989-374F-A86F-CEDBE3947BBA}"/>
          </ac:spMkLst>
        </pc:spChg>
      </pc:sldChg>
      <pc:sldChg chg="addSp delSp modSp new del mod setBg modClrScheme delDesignElem chgLayout">
        <pc:chgData name="Kattya Alexandra Peña Nieto" userId="e3f37177-303c-4e58-ad44-c4d88f804c77" providerId="ADAL" clId="{453AC4EB-86FD-D143-B63D-DE677456025C}" dt="2020-09-12T02:59:56.616" v="264" actId="2696"/>
        <pc:sldMkLst>
          <pc:docMk/>
          <pc:sldMk cId="569430419" sldId="267"/>
        </pc:sldMkLst>
        <pc:spChg chg="del mod ord">
          <ac:chgData name="Kattya Alexandra Peña Nieto" userId="e3f37177-303c-4e58-ad44-c4d88f804c77" providerId="ADAL" clId="{453AC4EB-86FD-D143-B63D-DE677456025C}" dt="2020-09-12T02:58:12.013" v="251" actId="700"/>
          <ac:spMkLst>
            <pc:docMk/>
            <pc:sldMk cId="569430419" sldId="267"/>
            <ac:spMk id="2" creationId="{9CDB9917-8FC1-0A45-A5A8-82ED1A588E0B}"/>
          </ac:spMkLst>
        </pc:spChg>
        <pc:spChg chg="del mod ord">
          <ac:chgData name="Kattya Alexandra Peña Nieto" userId="e3f37177-303c-4e58-ad44-c4d88f804c77" providerId="ADAL" clId="{453AC4EB-86FD-D143-B63D-DE677456025C}" dt="2020-09-12T02:58:12.013" v="251" actId="700"/>
          <ac:spMkLst>
            <pc:docMk/>
            <pc:sldMk cId="569430419" sldId="267"/>
            <ac:spMk id="3" creationId="{06513387-BB10-2141-8978-0346298392E7}"/>
          </ac:spMkLst>
        </pc:spChg>
        <pc:spChg chg="add del mod ord">
          <ac:chgData name="Kattya Alexandra Peña Nieto" userId="e3f37177-303c-4e58-ad44-c4d88f804c77" providerId="ADAL" clId="{453AC4EB-86FD-D143-B63D-DE677456025C}" dt="2020-09-12T02:58:20.477" v="253" actId="700"/>
          <ac:spMkLst>
            <pc:docMk/>
            <pc:sldMk cId="569430419" sldId="267"/>
            <ac:spMk id="4" creationId="{BE75A371-39F0-594C-B730-5726E17D1708}"/>
          </ac:spMkLst>
        </pc:spChg>
        <pc:spChg chg="add del mod ord">
          <ac:chgData name="Kattya Alexandra Peña Nieto" userId="e3f37177-303c-4e58-ad44-c4d88f804c77" providerId="ADAL" clId="{453AC4EB-86FD-D143-B63D-DE677456025C}" dt="2020-09-12T02:58:20.477" v="253" actId="700"/>
          <ac:spMkLst>
            <pc:docMk/>
            <pc:sldMk cId="569430419" sldId="267"/>
            <ac:spMk id="5" creationId="{E3A508D9-4C89-8D46-86DC-3B2D6F669566}"/>
          </ac:spMkLst>
        </pc:spChg>
        <pc:spChg chg="add mod ord">
          <ac:chgData name="Kattya Alexandra Peña Nieto" userId="e3f37177-303c-4e58-ad44-c4d88f804c77" providerId="ADAL" clId="{453AC4EB-86FD-D143-B63D-DE677456025C}" dt="2020-09-12T02:58:32.419" v="255"/>
          <ac:spMkLst>
            <pc:docMk/>
            <pc:sldMk cId="569430419" sldId="267"/>
            <ac:spMk id="6" creationId="{A0B9C8D4-CB0B-0546-8B7A-4B9871F42C2B}"/>
          </ac:spMkLst>
        </pc:spChg>
        <pc:spChg chg="add mod ord">
          <ac:chgData name="Kattya Alexandra Peña Nieto" userId="e3f37177-303c-4e58-ad44-c4d88f804c77" providerId="ADAL" clId="{453AC4EB-86FD-D143-B63D-DE677456025C}" dt="2020-09-12T02:58:26.806" v="254" actId="26606"/>
          <ac:spMkLst>
            <pc:docMk/>
            <pc:sldMk cId="569430419" sldId="267"/>
            <ac:spMk id="8" creationId="{D8083340-61CC-2F49-9C2A-53522C94C33A}"/>
          </ac:spMkLst>
        </pc:spChg>
        <pc:spChg chg="add">
          <ac:chgData name="Kattya Alexandra Peña Nieto" userId="e3f37177-303c-4e58-ad44-c4d88f804c77" providerId="ADAL" clId="{453AC4EB-86FD-D143-B63D-DE677456025C}" dt="2020-09-12T02:58:26.806" v="254" actId="26606"/>
          <ac:spMkLst>
            <pc:docMk/>
            <pc:sldMk cId="569430419" sldId="267"/>
            <ac:spMk id="10" creationId="{DADB9A0B-5BEE-4811-B9BE-434966B3DD33}"/>
          </ac:spMkLst>
        </pc:spChg>
        <pc:spChg chg="add del">
          <ac:chgData name="Kattya Alexandra Peña Nieto" userId="e3f37177-303c-4e58-ad44-c4d88f804c77" providerId="ADAL" clId="{453AC4EB-86FD-D143-B63D-DE677456025C}" dt="2020-09-12T02:58:20.477" v="253" actId="700"/>
          <ac:spMkLst>
            <pc:docMk/>
            <pc:sldMk cId="569430419" sldId="267"/>
            <ac:spMk id="11" creationId="{2ACFBFEE-8DA6-40D8-9269-B1779C44E27E}"/>
          </ac:spMkLst>
        </pc:spChg>
        <pc:spChg chg="add">
          <ac:chgData name="Kattya Alexandra Peña Nieto" userId="e3f37177-303c-4e58-ad44-c4d88f804c77" providerId="ADAL" clId="{453AC4EB-86FD-D143-B63D-DE677456025C}" dt="2020-09-12T02:58:26.806" v="254" actId="26606"/>
          <ac:spMkLst>
            <pc:docMk/>
            <pc:sldMk cId="569430419" sldId="267"/>
            <ac:spMk id="12" creationId="{86FAFD5A-982D-4A23-BE62-6332580A8DC6}"/>
          </ac:spMkLst>
        </pc:spChg>
        <pc:spChg chg="add del">
          <ac:chgData name="Kattya Alexandra Peña Nieto" userId="e3f37177-303c-4e58-ad44-c4d88f804c77" providerId="ADAL" clId="{453AC4EB-86FD-D143-B63D-DE677456025C}" dt="2020-09-12T02:58:20.477" v="253" actId="700"/>
          <ac:spMkLst>
            <pc:docMk/>
            <pc:sldMk cId="569430419" sldId="267"/>
            <ac:spMk id="13" creationId="{581C75C9-8B7B-45C0-9FCF-DB9A15B63564}"/>
          </ac:spMkLst>
        </pc:spChg>
        <pc:spChg chg="add del">
          <ac:chgData name="Kattya Alexandra Peña Nieto" userId="e3f37177-303c-4e58-ad44-c4d88f804c77" providerId="ADAL" clId="{453AC4EB-86FD-D143-B63D-DE677456025C}" dt="2020-09-12T02:58:20.477" v="253" actId="700"/>
          <ac:spMkLst>
            <pc:docMk/>
            <pc:sldMk cId="569430419" sldId="267"/>
            <ac:spMk id="15" creationId="{A99A96A4-4DBB-414E-9A3F-0B93AA14467A}"/>
          </ac:spMkLst>
        </pc:spChg>
        <pc:spChg chg="add">
          <ac:chgData name="Kattya Alexandra Peña Nieto" userId="e3f37177-303c-4e58-ad44-c4d88f804c77" providerId="ADAL" clId="{453AC4EB-86FD-D143-B63D-DE677456025C}" dt="2020-09-12T02:58:26.806" v="254" actId="26606"/>
          <ac:spMkLst>
            <pc:docMk/>
            <pc:sldMk cId="569430419" sldId="267"/>
            <ac:spMk id="17" creationId="{5537EB9A-A190-4BBE-8731-EF4F640D2D1D}"/>
          </ac:spMkLst>
        </pc:spChg>
        <pc:spChg chg="add">
          <ac:chgData name="Kattya Alexandra Peña Nieto" userId="e3f37177-303c-4e58-ad44-c4d88f804c77" providerId="ADAL" clId="{453AC4EB-86FD-D143-B63D-DE677456025C}" dt="2020-09-12T02:58:26.806" v="254" actId="26606"/>
          <ac:spMkLst>
            <pc:docMk/>
            <pc:sldMk cId="569430419" sldId="267"/>
            <ac:spMk id="19" creationId="{EEC0FAB6-9835-4DB8-A338-23665E265F99}"/>
          </ac:spMkLst>
        </pc:spChg>
        <pc:picChg chg="add del mod">
          <ac:chgData name="Kattya Alexandra Peña Nieto" userId="e3f37177-303c-4e58-ad44-c4d88f804c77" providerId="ADAL" clId="{453AC4EB-86FD-D143-B63D-DE677456025C}" dt="2020-09-12T02:59:16.061" v="259" actId="478"/>
          <ac:picMkLst>
            <pc:docMk/>
            <pc:sldMk cId="569430419" sldId="267"/>
            <ac:picMk id="7" creationId="{E7717214-3529-459E-B70C-ECD4333EC3D9}"/>
          </ac:picMkLst>
        </pc:picChg>
      </pc:sldChg>
      <pc:sldChg chg="addSp delSp modSp new mod ord setBg modClrScheme chgLayout">
        <pc:chgData name="Kattya Alexandra Peña Nieto" userId="e3f37177-303c-4e58-ad44-c4d88f804c77" providerId="ADAL" clId="{453AC4EB-86FD-D143-B63D-DE677456025C}" dt="2020-09-12T02:59:58.257" v="265" actId="20578"/>
        <pc:sldMkLst>
          <pc:docMk/>
          <pc:sldMk cId="447156232" sldId="268"/>
        </pc:sldMkLst>
        <pc:spChg chg="del mod ord">
          <ac:chgData name="Kattya Alexandra Peña Nieto" userId="e3f37177-303c-4e58-ad44-c4d88f804c77" providerId="ADAL" clId="{453AC4EB-86FD-D143-B63D-DE677456025C}" dt="2020-09-12T02:59:47.388" v="261" actId="700"/>
          <ac:spMkLst>
            <pc:docMk/>
            <pc:sldMk cId="447156232" sldId="268"/>
            <ac:spMk id="2" creationId="{D86E0C1E-772B-9E46-839A-73289D3B8407}"/>
          </ac:spMkLst>
        </pc:spChg>
        <pc:spChg chg="del mod ord">
          <ac:chgData name="Kattya Alexandra Peña Nieto" userId="e3f37177-303c-4e58-ad44-c4d88f804c77" providerId="ADAL" clId="{453AC4EB-86FD-D143-B63D-DE677456025C}" dt="2020-09-12T02:59:47.388" v="261" actId="700"/>
          <ac:spMkLst>
            <pc:docMk/>
            <pc:sldMk cId="447156232" sldId="268"/>
            <ac:spMk id="3" creationId="{5DCF3085-36C3-B744-A6C8-1A8FDAFD56AF}"/>
          </ac:spMkLst>
        </pc:spChg>
        <pc:spChg chg="add mod ord">
          <ac:chgData name="Kattya Alexandra Peña Nieto" userId="e3f37177-303c-4e58-ad44-c4d88f804c77" providerId="ADAL" clId="{453AC4EB-86FD-D143-B63D-DE677456025C}" dt="2020-09-12T02:59:52.465" v="263"/>
          <ac:spMkLst>
            <pc:docMk/>
            <pc:sldMk cId="447156232" sldId="268"/>
            <ac:spMk id="4" creationId="{7B45F011-6436-0A43-A399-F3036676A15B}"/>
          </ac:spMkLst>
        </pc:spChg>
        <pc:spChg chg="add mod ord">
          <ac:chgData name="Kattya Alexandra Peña Nieto" userId="e3f37177-303c-4e58-ad44-c4d88f804c77" providerId="ADAL" clId="{453AC4EB-86FD-D143-B63D-DE677456025C}" dt="2020-09-12T02:59:50.147" v="262" actId="26606"/>
          <ac:spMkLst>
            <pc:docMk/>
            <pc:sldMk cId="447156232" sldId="268"/>
            <ac:spMk id="5" creationId="{78492325-6696-0E44-9092-F78BDB4170D9}"/>
          </ac:spMkLst>
        </pc:spChg>
        <pc:spChg chg="add">
          <ac:chgData name="Kattya Alexandra Peña Nieto" userId="e3f37177-303c-4e58-ad44-c4d88f804c77" providerId="ADAL" clId="{453AC4EB-86FD-D143-B63D-DE677456025C}" dt="2020-09-12T02:59:50.147" v="262" actId="26606"/>
          <ac:spMkLst>
            <pc:docMk/>
            <pc:sldMk cId="447156232" sldId="268"/>
            <ac:spMk id="11" creationId="{E633C391-72A2-4CE2-8C28-D8EB7987303C}"/>
          </ac:spMkLst>
        </pc:spChg>
        <pc:spChg chg="add">
          <ac:chgData name="Kattya Alexandra Peña Nieto" userId="e3f37177-303c-4e58-ad44-c4d88f804c77" providerId="ADAL" clId="{453AC4EB-86FD-D143-B63D-DE677456025C}" dt="2020-09-12T02:59:50.147" v="262" actId="26606"/>
          <ac:spMkLst>
            <pc:docMk/>
            <pc:sldMk cId="447156232" sldId="268"/>
            <ac:spMk id="13" creationId="{04AC8FC1-1E05-4C9E-8024-7C7B4CCD0C43}"/>
          </ac:spMkLst>
        </pc:spChg>
        <pc:spChg chg="add">
          <ac:chgData name="Kattya Alexandra Peña Nieto" userId="e3f37177-303c-4e58-ad44-c4d88f804c77" providerId="ADAL" clId="{453AC4EB-86FD-D143-B63D-DE677456025C}" dt="2020-09-12T02:59:50.147" v="262" actId="26606"/>
          <ac:spMkLst>
            <pc:docMk/>
            <pc:sldMk cId="447156232" sldId="268"/>
            <ac:spMk id="15" creationId="{70AB19B1-F2C1-43FD-8349-30D54393EA31}"/>
          </ac:spMkLst>
        </pc:spChg>
        <pc:picChg chg="add">
          <ac:chgData name="Kattya Alexandra Peña Nieto" userId="e3f37177-303c-4e58-ad44-c4d88f804c77" providerId="ADAL" clId="{453AC4EB-86FD-D143-B63D-DE677456025C}" dt="2020-09-12T02:59:50.147" v="262" actId="26606"/>
          <ac:picMkLst>
            <pc:docMk/>
            <pc:sldMk cId="447156232" sldId="268"/>
            <ac:picMk id="7" creationId="{ABD1D633-93EA-40AA-A0F6-2901003B8DFD}"/>
          </ac:picMkLst>
        </pc:picChg>
      </pc:sldChg>
      <pc:sldChg chg="addSp delSp modSp new mod modClrScheme delAnim modAnim chgLayout">
        <pc:chgData name="Kattya Alexandra Peña Nieto" userId="e3f37177-303c-4e58-ad44-c4d88f804c77" providerId="ADAL" clId="{453AC4EB-86FD-D143-B63D-DE677456025C}" dt="2020-09-12T04:01:25.397" v="291" actId="14100"/>
        <pc:sldMkLst>
          <pc:docMk/>
          <pc:sldMk cId="104324245" sldId="269"/>
        </pc:sldMkLst>
        <pc:spChg chg="del">
          <ac:chgData name="Kattya Alexandra Peña Nieto" userId="e3f37177-303c-4e58-ad44-c4d88f804c77" providerId="ADAL" clId="{453AC4EB-86FD-D143-B63D-DE677456025C}" dt="2020-09-12T03:56:37.745" v="267" actId="700"/>
          <ac:spMkLst>
            <pc:docMk/>
            <pc:sldMk cId="104324245" sldId="269"/>
            <ac:spMk id="2" creationId="{FFE7D7EB-72FC-E24A-869B-483628132673}"/>
          </ac:spMkLst>
        </pc:spChg>
        <pc:spChg chg="del">
          <ac:chgData name="Kattya Alexandra Peña Nieto" userId="e3f37177-303c-4e58-ad44-c4d88f804c77" providerId="ADAL" clId="{453AC4EB-86FD-D143-B63D-DE677456025C}" dt="2020-09-12T03:56:37.745" v="267" actId="700"/>
          <ac:spMkLst>
            <pc:docMk/>
            <pc:sldMk cId="104324245" sldId="269"/>
            <ac:spMk id="3" creationId="{1BDC7061-E79C-3642-9FD4-A6962AFDC76A}"/>
          </ac:spMkLst>
        </pc:spChg>
        <pc:picChg chg="add del mod">
          <ac:chgData name="Kattya Alexandra Peña Nieto" userId="e3f37177-303c-4e58-ad44-c4d88f804c77" providerId="ADAL" clId="{453AC4EB-86FD-D143-B63D-DE677456025C}" dt="2020-09-12T04:01:09.076" v="286" actId="478"/>
          <ac:picMkLst>
            <pc:docMk/>
            <pc:sldMk cId="104324245" sldId="269"/>
            <ac:picMk id="5" creationId="{E181173E-8EE3-B64A-B175-932E56AB859D}"/>
          </ac:picMkLst>
        </pc:picChg>
        <pc:picChg chg="add mod">
          <ac:chgData name="Kattya Alexandra Peña Nieto" userId="e3f37177-303c-4e58-ad44-c4d88f804c77" providerId="ADAL" clId="{453AC4EB-86FD-D143-B63D-DE677456025C}" dt="2020-09-12T04:01:25.397" v="291" actId="14100"/>
          <ac:picMkLst>
            <pc:docMk/>
            <pc:sldMk cId="104324245" sldId="269"/>
            <ac:picMk id="7" creationId="{00FA7F87-C597-C84E-BCA5-94891E421AAD}"/>
          </ac:picMkLst>
        </pc:picChg>
      </pc:sldChg>
      <pc:sldChg chg="addSp delSp modSp new mod modClrScheme chgLayout">
        <pc:chgData name="Kattya Alexandra Peña Nieto" userId="e3f37177-303c-4e58-ad44-c4d88f804c77" providerId="ADAL" clId="{453AC4EB-86FD-D143-B63D-DE677456025C}" dt="2020-09-12T04:11:39.292" v="320" actId="1076"/>
        <pc:sldMkLst>
          <pc:docMk/>
          <pc:sldMk cId="4265739846" sldId="270"/>
        </pc:sldMkLst>
        <pc:spChg chg="del">
          <ac:chgData name="Kattya Alexandra Peña Nieto" userId="e3f37177-303c-4e58-ad44-c4d88f804c77" providerId="ADAL" clId="{453AC4EB-86FD-D143-B63D-DE677456025C}" dt="2020-09-12T04:11:03.975" v="310" actId="700"/>
          <ac:spMkLst>
            <pc:docMk/>
            <pc:sldMk cId="4265739846" sldId="270"/>
            <ac:spMk id="2" creationId="{990E8462-D012-044D-91BD-88C07A8361AB}"/>
          </ac:spMkLst>
        </pc:spChg>
        <pc:spChg chg="del">
          <ac:chgData name="Kattya Alexandra Peña Nieto" userId="e3f37177-303c-4e58-ad44-c4d88f804c77" providerId="ADAL" clId="{453AC4EB-86FD-D143-B63D-DE677456025C}" dt="2020-09-12T04:11:03.975" v="310" actId="700"/>
          <ac:spMkLst>
            <pc:docMk/>
            <pc:sldMk cId="4265739846" sldId="270"/>
            <ac:spMk id="3" creationId="{925BC3E9-DD37-3346-B8F6-A3590300C463}"/>
          </ac:spMkLst>
        </pc:spChg>
        <pc:picChg chg="add mod modCrop">
          <ac:chgData name="Kattya Alexandra Peña Nieto" userId="e3f37177-303c-4e58-ad44-c4d88f804c77" providerId="ADAL" clId="{453AC4EB-86FD-D143-B63D-DE677456025C}" dt="2020-09-12T04:11:39.292" v="320" actId="1076"/>
          <ac:picMkLst>
            <pc:docMk/>
            <pc:sldMk cId="4265739846" sldId="270"/>
            <ac:picMk id="5" creationId="{04B9040A-9BF1-F84E-9DB2-E3F47D0913B3}"/>
          </ac:picMkLst>
        </pc:picChg>
      </pc:sldChg>
      <pc:sldChg chg="delSp new mod ord modClrScheme chgLayout">
        <pc:chgData name="Kattya Alexandra Peña Nieto" userId="e3f37177-303c-4e58-ad44-c4d88f804c77" providerId="ADAL" clId="{453AC4EB-86FD-D143-B63D-DE677456025C}" dt="2020-09-12T07:27:25.816" v="352" actId="20578"/>
        <pc:sldMkLst>
          <pc:docMk/>
          <pc:sldMk cId="1347768574" sldId="271"/>
        </pc:sldMkLst>
        <pc:spChg chg="del">
          <ac:chgData name="Kattya Alexandra Peña Nieto" userId="e3f37177-303c-4e58-ad44-c4d88f804c77" providerId="ADAL" clId="{453AC4EB-86FD-D143-B63D-DE677456025C}" dt="2020-09-12T04:14:23.679" v="323" actId="700"/>
          <ac:spMkLst>
            <pc:docMk/>
            <pc:sldMk cId="1347768574" sldId="271"/>
            <ac:spMk id="2" creationId="{04CD6DF5-B936-A141-BD1E-2CFCE122B415}"/>
          </ac:spMkLst>
        </pc:spChg>
        <pc:spChg chg="del">
          <ac:chgData name="Kattya Alexandra Peña Nieto" userId="e3f37177-303c-4e58-ad44-c4d88f804c77" providerId="ADAL" clId="{453AC4EB-86FD-D143-B63D-DE677456025C}" dt="2020-09-12T04:14:23.679" v="323" actId="700"/>
          <ac:spMkLst>
            <pc:docMk/>
            <pc:sldMk cId="1347768574" sldId="271"/>
            <ac:spMk id="3" creationId="{4209B619-2DE1-154D-9F32-77210ACA1AA6}"/>
          </ac:spMkLst>
        </pc:spChg>
      </pc:sldChg>
      <pc:sldChg chg="new del">
        <pc:chgData name="Kattya Alexandra Peña Nieto" userId="e3f37177-303c-4e58-ad44-c4d88f804c77" providerId="ADAL" clId="{453AC4EB-86FD-D143-B63D-DE677456025C}" dt="2020-09-12T07:29:14.551" v="354" actId="2696"/>
        <pc:sldMkLst>
          <pc:docMk/>
          <pc:sldMk cId="3013088820" sldId="274"/>
        </pc:sldMkLst>
      </pc:sldChg>
      <pc:sldMasterChg chg="del delSldLayout">
        <pc:chgData name="Kattya Alexandra Peña Nieto" userId="e3f37177-303c-4e58-ad44-c4d88f804c77" providerId="ADAL" clId="{453AC4EB-86FD-D143-B63D-DE677456025C}" dt="2020-09-12T02:50:30.688" v="34" actId="26606"/>
        <pc:sldMasterMkLst>
          <pc:docMk/>
          <pc:sldMasterMk cId="1037836119" sldId="2147483648"/>
        </pc:sldMasterMkLst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666572584" sldId="2147483649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1546273086" sldId="2147483650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3797575280" sldId="2147483651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2232725900" sldId="2147483652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92890425" sldId="2147483653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1282273674" sldId="2147483654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75163334" sldId="2147483655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2549233983" sldId="2147483656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1912587778" sldId="2147483657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478483964" sldId="2147483658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650442931" sldId="2147483659"/>
          </pc:sldLayoutMkLst>
        </pc:sldLayoutChg>
      </pc:sldMasterChg>
      <pc:sldMasterChg chg="add addSldLayout">
        <pc:chgData name="Kattya Alexandra Peña Nieto" userId="e3f37177-303c-4e58-ad44-c4d88f804c77" providerId="ADAL" clId="{453AC4EB-86FD-D143-B63D-DE677456025C}" dt="2020-09-12T02:50:30.688" v="34" actId="26606"/>
        <pc:sldMasterMkLst>
          <pc:docMk/>
          <pc:sldMasterMk cId="517406845" sldId="2147483751"/>
        </pc:sldMasterMkLst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867619612" sldId="2147483740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2814563562" sldId="2147483741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4020105119" sldId="2147483742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2704880975" sldId="2147483743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4117477247" sldId="2147483744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3099018299" sldId="2147483745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3298744907" sldId="2147483746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1168914701" sldId="2147483747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4191718877" sldId="2147483748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3838210188" sldId="2147483749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2362931442" sldId="2147483750"/>
          </pc:sldLayoutMkLst>
        </pc:sldLayoutChg>
      </pc:sldMasterChg>
    </pc:docChg>
  </pc:docChgLst>
  <pc:docChgLst>
    <pc:chgData name="Johan Miguel Céspedes Ortega" userId="S::johancespedes@javeriana.edu.co::f17f7fb6-0850-49cd-8389-128255a6d3fb" providerId="AD" clId="Web-{970EFF66-F266-5834-B6A1-AE484065F89C}"/>
    <pc:docChg chg="modSld">
      <pc:chgData name="Johan Miguel Céspedes Ortega" userId="S::johancespedes@javeriana.edu.co::f17f7fb6-0850-49cd-8389-128255a6d3fb" providerId="AD" clId="Web-{970EFF66-F266-5834-B6A1-AE484065F89C}" dt="2020-09-12T04:37:04.395" v="6"/>
      <pc:docMkLst>
        <pc:docMk/>
      </pc:docMkLst>
      <pc:sldChg chg="addSp delSp modSp">
        <pc:chgData name="Johan Miguel Céspedes Ortega" userId="S::johancespedes@javeriana.edu.co::f17f7fb6-0850-49cd-8389-128255a6d3fb" providerId="AD" clId="Web-{970EFF66-F266-5834-B6A1-AE484065F89C}" dt="2020-09-12T04:37:04.395" v="6"/>
        <pc:sldMkLst>
          <pc:docMk/>
          <pc:sldMk cId="3145599058" sldId="264"/>
        </pc:sldMkLst>
        <pc:picChg chg="add del mod">
          <ac:chgData name="Johan Miguel Céspedes Ortega" userId="S::johancespedes@javeriana.edu.co::f17f7fb6-0850-49cd-8389-128255a6d3fb" providerId="AD" clId="Web-{970EFF66-F266-5834-B6A1-AE484065F89C}" dt="2020-09-12T04:36:59.098" v="4"/>
          <ac:picMkLst>
            <pc:docMk/>
            <pc:sldMk cId="3145599058" sldId="264"/>
            <ac:picMk id="2" creationId="{7C215537-D736-4DFC-8690-1DC2E8AFCC60}"/>
          </ac:picMkLst>
        </pc:picChg>
        <pc:picChg chg="add del mod">
          <ac:chgData name="Johan Miguel Céspedes Ortega" userId="S::johancespedes@javeriana.edu.co::f17f7fb6-0850-49cd-8389-128255a6d3fb" providerId="AD" clId="Web-{970EFF66-F266-5834-B6A1-AE484065F89C}" dt="2020-09-12T04:37:04.395" v="6"/>
          <ac:picMkLst>
            <pc:docMk/>
            <pc:sldMk cId="3145599058" sldId="264"/>
            <ac:picMk id="3" creationId="{B7C0D67B-1C9C-4B5D-9194-CD6854C871A0}"/>
          </ac:picMkLst>
        </pc:picChg>
      </pc:sldChg>
    </pc:docChg>
  </pc:docChgLst>
  <pc:docChgLst>
    <pc:chgData name="Javier Alfonso Becerra Sanchez" userId="S::javierbecerra@javeriana.edu.co::24618491-9b76-434e-9a51-10f3a2af96f0" providerId="AD" clId="Web-{236CB583-4962-4C24-1F67-F74999B8D885}"/>
    <pc:docChg chg="modSld">
      <pc:chgData name="Javier Alfonso Becerra Sanchez" userId="S::javierbecerra@javeriana.edu.co::24618491-9b76-434e-9a51-10f3a2af96f0" providerId="AD" clId="Web-{236CB583-4962-4C24-1F67-F74999B8D885}" dt="2020-09-12T07:33:10.909" v="7" actId="1076"/>
      <pc:docMkLst>
        <pc:docMk/>
      </pc:docMkLst>
      <pc:sldChg chg="addSp delSp modSp">
        <pc:chgData name="Javier Alfonso Becerra Sanchez" userId="S::javierbecerra@javeriana.edu.co::24618491-9b76-434e-9a51-10f3a2af96f0" providerId="AD" clId="Web-{236CB583-4962-4C24-1F67-F74999B8D885}" dt="2020-09-12T07:33:10.909" v="7" actId="1076"/>
        <pc:sldMkLst>
          <pc:docMk/>
          <pc:sldMk cId="1347768574" sldId="271"/>
        </pc:sldMkLst>
        <pc:picChg chg="add del mod">
          <ac:chgData name="Javier Alfonso Becerra Sanchez" userId="S::javierbecerra@javeriana.edu.co::24618491-9b76-434e-9a51-10f3a2af96f0" providerId="AD" clId="Web-{236CB583-4962-4C24-1F67-F74999B8D885}" dt="2020-09-12T07:32:50.471" v="3"/>
          <ac:picMkLst>
            <pc:docMk/>
            <pc:sldMk cId="1347768574" sldId="271"/>
            <ac:picMk id="2" creationId="{86C0909C-9AFF-400D-8AB0-D55BD7B8F75D}"/>
          </ac:picMkLst>
        </pc:picChg>
        <pc:picChg chg="add mod">
          <ac:chgData name="Javier Alfonso Becerra Sanchez" userId="S::javierbecerra@javeriana.edu.co::24618491-9b76-434e-9a51-10f3a2af96f0" providerId="AD" clId="Web-{236CB583-4962-4C24-1F67-F74999B8D885}" dt="2020-09-12T07:33:10.909" v="7" actId="1076"/>
          <ac:picMkLst>
            <pc:docMk/>
            <pc:sldMk cId="1347768574" sldId="271"/>
            <ac:picMk id="3" creationId="{B8E182EC-F31A-4B35-B2E8-0A427E1AD642}"/>
          </ac:picMkLst>
        </pc:picChg>
      </pc:sldChg>
    </pc:docChg>
  </pc:docChgLst>
  <pc:docChgLst>
    <pc:chgData name="Johann Fernando Trigos Niño" userId="S::johann.trigos@javeriana.edu.co::a5e552ae-ed93-4444-9585-c7c044a90aef" providerId="AD" clId="Web-{406352B6-AAC5-5DD0-0B18-A9142EE828A8}"/>
    <pc:docChg chg="addSld modSld">
      <pc:chgData name="Johann Fernando Trigos Niño" userId="S::johann.trigos@javeriana.edu.co::a5e552ae-ed93-4444-9585-c7c044a90aef" providerId="AD" clId="Web-{406352B6-AAC5-5DD0-0B18-A9142EE828A8}" dt="2020-09-12T07:13:22.360" v="22" actId="14100"/>
      <pc:docMkLst>
        <pc:docMk/>
      </pc:docMkLst>
      <pc:sldChg chg="addSp delSp modSp add replId">
        <pc:chgData name="Johann Fernando Trigos Niño" userId="S::johann.trigos@javeriana.edu.co::a5e552ae-ed93-4444-9585-c7c044a90aef" providerId="AD" clId="Web-{406352B6-AAC5-5DD0-0B18-A9142EE828A8}" dt="2020-09-12T07:13:22.360" v="22" actId="14100"/>
        <pc:sldMkLst>
          <pc:docMk/>
          <pc:sldMk cId="3174429332" sldId="272"/>
        </pc:sldMkLst>
        <pc:spChg chg="del">
          <ac:chgData name="Johann Fernando Trigos Niño" userId="S::johann.trigos@javeriana.edu.co::a5e552ae-ed93-4444-9585-c7c044a90aef" providerId="AD" clId="Web-{406352B6-AAC5-5DD0-0B18-A9142EE828A8}" dt="2020-09-12T06:24:47.665" v="1"/>
          <ac:spMkLst>
            <pc:docMk/>
            <pc:sldMk cId="3174429332" sldId="272"/>
            <ac:spMk id="2" creationId="{D00C083B-82BC-7C41-ACF9-B2BF1A793545}"/>
          </ac:spMkLst>
        </pc:spChg>
        <pc:spChg chg="del">
          <ac:chgData name="Johann Fernando Trigos Niño" userId="S::johann.trigos@javeriana.edu.co::a5e552ae-ed93-4444-9585-c7c044a90aef" providerId="AD" clId="Web-{406352B6-AAC5-5DD0-0B18-A9142EE828A8}" dt="2020-09-12T06:24:59.759" v="3"/>
          <ac:spMkLst>
            <pc:docMk/>
            <pc:sldMk cId="3174429332" sldId="272"/>
            <ac:spMk id="3" creationId="{9B3E04C6-DE95-124F-ABF4-02478B6004E0}"/>
          </ac:spMkLst>
        </pc:spChg>
        <pc:spChg chg="add del mod">
          <ac:chgData name="Johann Fernando Trigos Niño" userId="S::johann.trigos@javeriana.edu.co::a5e552ae-ed93-4444-9585-c7c044a90aef" providerId="AD" clId="Web-{406352B6-AAC5-5DD0-0B18-A9142EE828A8}" dt="2020-09-12T06:24:52.790" v="2"/>
          <ac:spMkLst>
            <pc:docMk/>
            <pc:sldMk cId="3174429332" sldId="272"/>
            <ac:spMk id="5" creationId="{F0CA88CA-DE79-481E-96EA-A298B42CF5B3}"/>
          </ac:spMkLst>
        </pc:spChg>
        <pc:picChg chg="add del mod">
          <ac:chgData name="Johann Fernando Trigos Niño" userId="S::johann.trigos@javeriana.edu.co::a5e552ae-ed93-4444-9585-c7c044a90aef" providerId="AD" clId="Web-{406352B6-AAC5-5DD0-0B18-A9142EE828A8}" dt="2020-09-12T06:44:05.663" v="9"/>
          <ac:picMkLst>
            <pc:docMk/>
            <pc:sldMk cId="3174429332" sldId="272"/>
            <ac:picMk id="6" creationId="{65C00781-1F82-49E8-9F00-19D89D493A53}"/>
          </ac:picMkLst>
        </pc:picChg>
        <pc:picChg chg="add del mod">
          <ac:chgData name="Johann Fernando Trigos Niño" userId="S::johann.trigos@javeriana.edu.co::a5e552ae-ed93-4444-9585-c7c044a90aef" providerId="AD" clId="Web-{406352B6-AAC5-5DD0-0B18-A9142EE828A8}" dt="2020-09-12T06:56:49.189" v="15"/>
          <ac:picMkLst>
            <pc:docMk/>
            <pc:sldMk cId="3174429332" sldId="272"/>
            <ac:picMk id="7" creationId="{98EFA3BB-AEC3-43EF-A931-0AAABC882236}"/>
          </ac:picMkLst>
        </pc:picChg>
        <pc:picChg chg="add del mod">
          <ac:chgData name="Johann Fernando Trigos Niño" userId="S::johann.trigos@javeriana.edu.co::a5e552ae-ed93-4444-9585-c7c044a90aef" providerId="AD" clId="Web-{406352B6-AAC5-5DD0-0B18-A9142EE828A8}" dt="2020-09-12T07:12:41.093" v="19"/>
          <ac:picMkLst>
            <pc:docMk/>
            <pc:sldMk cId="3174429332" sldId="272"/>
            <ac:picMk id="8" creationId="{5441EA24-E91D-45E0-8C3E-1D9612271A71}"/>
          </ac:picMkLst>
        </pc:picChg>
        <pc:picChg chg="add mod">
          <ac:chgData name="Johann Fernando Trigos Niño" userId="S::johann.trigos@javeriana.edu.co::a5e552ae-ed93-4444-9585-c7c044a90aef" providerId="AD" clId="Web-{406352B6-AAC5-5DD0-0B18-A9142EE828A8}" dt="2020-09-12T07:13:22.360" v="22" actId="14100"/>
          <ac:picMkLst>
            <pc:docMk/>
            <pc:sldMk cId="3174429332" sldId="272"/>
            <ac:picMk id="9" creationId="{18080793-9B07-47C2-9E0B-C9864D411D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1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1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0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8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7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3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1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4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1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63FF7C-BCE4-419D-9C3F-41EC23EA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860C7B-C231-4C73-B846-9641A2720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Diseño de arquitectura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22B1-D12D-47B8-A310-C37BE6E1C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" r="-2" b="9254"/>
          <a:stretch/>
        </p:blipFill>
        <p:spPr>
          <a:xfrm>
            <a:off x="6057901" y="10"/>
            <a:ext cx="6134099" cy="6857989"/>
          </a:xfrm>
          <a:custGeom>
            <a:avLst/>
            <a:gdLst/>
            <a:ahLst/>
            <a:cxnLst/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A57368-014F-41F3-B5AF-E1701430F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7620"/>
            <a:ext cx="11576868" cy="2500379"/>
          </a:xfrm>
          <a:custGeom>
            <a:avLst/>
            <a:gdLst>
              <a:gd name="connsiteX0" fmla="*/ 0 w 11576868"/>
              <a:gd name="connsiteY0" fmla="*/ 0 h 2500379"/>
              <a:gd name="connsiteX1" fmla="*/ 949598 w 11576868"/>
              <a:gd name="connsiteY1" fmla="*/ 0 h 2500379"/>
              <a:gd name="connsiteX2" fmla="*/ 2713710 w 11576868"/>
              <a:gd name="connsiteY2" fmla="*/ 0 h 2500379"/>
              <a:gd name="connsiteX3" fmla="*/ 3638550 w 11576868"/>
              <a:gd name="connsiteY3" fmla="*/ 0 h 2500379"/>
              <a:gd name="connsiteX4" fmla="*/ 4302399 w 11576868"/>
              <a:gd name="connsiteY4" fmla="*/ 0 h 2500379"/>
              <a:gd name="connsiteX5" fmla="*/ 8772860 w 11576868"/>
              <a:gd name="connsiteY5" fmla="*/ 0 h 2500379"/>
              <a:gd name="connsiteX6" fmla="*/ 8772860 w 11576868"/>
              <a:gd name="connsiteY6" fmla="*/ 1898 h 2500379"/>
              <a:gd name="connsiteX7" fmla="*/ 8847928 w 11576868"/>
              <a:gd name="connsiteY7" fmla="*/ 0 h 2500379"/>
              <a:gd name="connsiteX8" fmla="*/ 11574871 w 11576868"/>
              <a:gd name="connsiteY8" fmla="*/ 2460835 h 2500379"/>
              <a:gd name="connsiteX9" fmla="*/ 11576868 w 11576868"/>
              <a:gd name="connsiteY9" fmla="*/ 2500379 h 2500379"/>
              <a:gd name="connsiteX10" fmla="*/ 0 w 11576868"/>
              <a:gd name="connsiteY10" fmla="*/ 2500379 h 250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76868" h="2500379">
                <a:moveTo>
                  <a:pt x="0" y="0"/>
                </a:moveTo>
                <a:lnTo>
                  <a:pt x="949598" y="0"/>
                </a:lnTo>
                <a:lnTo>
                  <a:pt x="2713710" y="0"/>
                </a:lnTo>
                <a:lnTo>
                  <a:pt x="3638550" y="0"/>
                </a:lnTo>
                <a:lnTo>
                  <a:pt x="4302399" y="0"/>
                </a:lnTo>
                <a:lnTo>
                  <a:pt x="8772860" y="0"/>
                </a:lnTo>
                <a:lnTo>
                  <a:pt x="8772860" y="1898"/>
                </a:lnTo>
                <a:lnTo>
                  <a:pt x="8847928" y="0"/>
                </a:lnTo>
                <a:cubicBezTo>
                  <a:pt x="10267176" y="0"/>
                  <a:pt x="11434500" y="1078620"/>
                  <a:pt x="11574871" y="2460835"/>
                </a:cubicBezTo>
                <a:lnTo>
                  <a:pt x="11576868" y="2500379"/>
                </a:lnTo>
                <a:lnTo>
                  <a:pt x="0" y="2500379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436C3-4762-4542-9B41-D8B4CC95F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913194"/>
            <a:ext cx="4920018" cy="1132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err="1">
                <a:solidFill>
                  <a:srgbClr val="FFFFFF"/>
                </a:solidFill>
              </a:rPr>
              <a:t>Toures</a:t>
            </a:r>
            <a:r>
              <a:rPr lang="es-MX">
                <a:solidFill>
                  <a:srgbClr val="FFFFFF"/>
                </a:solidFill>
              </a:rPr>
              <a:t> </a:t>
            </a:r>
            <a:r>
              <a:rPr lang="es-MX" err="1">
                <a:solidFill>
                  <a:srgbClr val="FFFFFF"/>
                </a:solidFill>
              </a:rPr>
              <a:t>Balon</a:t>
            </a:r>
          </a:p>
          <a:p>
            <a:r>
              <a:rPr lang="es-MX">
                <a:solidFill>
                  <a:srgbClr val="FFFFFF"/>
                </a:solidFill>
              </a:rPr>
              <a:t>J4K</a:t>
            </a:r>
          </a:p>
        </p:txBody>
      </p:sp>
    </p:spTree>
    <p:extLst>
      <p:ext uri="{BB962C8B-B14F-4D97-AF65-F5344CB8AC3E}">
        <p14:creationId xmlns:p14="http://schemas.microsoft.com/office/powerpoint/2010/main" val="143057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A07A5-81E6-0247-A87C-51C0CE59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Vista lógica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B34BD1-B618-D944-A5D9-7ACA4669F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237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B8E182EC-F31A-4B35-B2E8-0A427E1A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82" y="63655"/>
            <a:ext cx="7755947" cy="673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6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484FE-228D-6F40-8E78-753CCFF9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Vista de desarrollo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D51BF7-4493-A74B-B59C-3DCB6BF10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520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10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C083B-82BC-7C41-ACF9-B2BF1A79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Vista física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3E04C6-DE95-124F-ABF4-02478B600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77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9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18080793-9B07-47C2-9E0B-C9864D41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7" y="5584"/>
            <a:ext cx="10205048" cy="68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2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A0166-4B18-564F-83BA-89BB2EDC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Escenario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650A08-27F9-B24B-AE50-527371FFB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576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70F7A26-4BAD-424F-BD05-816D04A18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9519"/>
              </p:ext>
            </p:extLst>
          </p:nvPr>
        </p:nvGraphicFramePr>
        <p:xfrm>
          <a:off x="1289019" y="416871"/>
          <a:ext cx="9453511" cy="5949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355">
                  <a:extLst>
                    <a:ext uri="{9D8B030D-6E8A-4147-A177-3AD203B41FA5}">
                      <a16:colId xmlns:a16="http://schemas.microsoft.com/office/drawing/2014/main" val="3697644035"/>
                    </a:ext>
                  </a:extLst>
                </a:gridCol>
                <a:gridCol w="3817078">
                  <a:extLst>
                    <a:ext uri="{9D8B030D-6E8A-4147-A177-3AD203B41FA5}">
                      <a16:colId xmlns:a16="http://schemas.microsoft.com/office/drawing/2014/main" val="4148484777"/>
                    </a:ext>
                  </a:extLst>
                </a:gridCol>
                <a:gridCol w="3817078">
                  <a:extLst>
                    <a:ext uri="{9D8B030D-6E8A-4147-A177-3AD203B41FA5}">
                      <a16:colId xmlns:a16="http://schemas.microsoft.com/office/drawing/2014/main" val="1722729909"/>
                    </a:ext>
                  </a:extLst>
                </a:gridCol>
              </a:tblGrid>
              <a:tr h="445744">
                <a:tc>
                  <a:txBody>
                    <a:bodyPr/>
                    <a:lstStyle/>
                    <a:p>
                      <a:pPr rtl="0" fontAlgn="base"/>
                      <a:r>
                        <a:rPr lang="es-CO" sz="1800">
                          <a:effectLst/>
                        </a:rPr>
                        <a:t>Escenario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ase"/>
                      <a:r>
                        <a:rPr lang="es-CO" sz="1800">
                          <a:effectLst/>
                        </a:rPr>
                        <a:t>Integración con un nuevo proveedor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51670"/>
                  </a:ext>
                </a:extLst>
              </a:tr>
              <a:tr h="445744">
                <a:tc>
                  <a:txBody>
                    <a:bodyPr/>
                    <a:lstStyle/>
                    <a:p>
                      <a:pPr rtl="0" fontAlgn="base"/>
                      <a:r>
                        <a:rPr lang="es-CO" sz="1800">
                          <a:effectLst/>
                        </a:rPr>
                        <a:t>Objetivo de negocio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ase"/>
                      <a:r>
                        <a:rPr lang="es-CO" sz="1600">
                          <a:effectLst/>
                        </a:rPr>
                        <a:t>Crecer a nivel de proveedores para ofrecer más opciones a los clientes de Toures Balón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709364"/>
                  </a:ext>
                </a:extLst>
              </a:tr>
              <a:tr h="445744">
                <a:tc>
                  <a:txBody>
                    <a:bodyPr/>
                    <a:lstStyle/>
                    <a:p>
                      <a:pPr rtl="0" fontAlgn="base"/>
                      <a:r>
                        <a:rPr lang="es-CO" sz="1800">
                          <a:effectLst/>
                        </a:rPr>
                        <a:t>Atributo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ase"/>
                      <a:r>
                        <a:rPr lang="es-CO" sz="1600">
                          <a:effectLst/>
                        </a:rPr>
                        <a:t>Compatibilidad, interoperabilidad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59267"/>
                  </a:ext>
                </a:extLst>
              </a:tr>
              <a:tr h="724336">
                <a:tc>
                  <a:txBody>
                    <a:bodyPr/>
                    <a:lstStyle/>
                    <a:p>
                      <a:pPr rtl="0" fontAlgn="base"/>
                      <a:r>
                        <a:rPr lang="es-CO" sz="1800">
                          <a:effectLst/>
                        </a:rPr>
                        <a:t>Preocupación del atributo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base"/>
                      <a:r>
                        <a:rPr lang="es-CO" sz="1800">
                          <a:effectLst/>
                        </a:rPr>
                        <a:t>Ser interoperable con sistemas externos de forma que se puedan agregar sin mayores cambios en la arquitectura.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80169"/>
                  </a:ext>
                </a:extLst>
              </a:tr>
              <a:tr h="445744">
                <a:tc rowSpan="6">
                  <a:txBody>
                    <a:bodyPr/>
                    <a:lstStyle/>
                    <a:p>
                      <a:pPr rtl="0" fontAlgn="base"/>
                      <a:r>
                        <a:rPr lang="es-CO" sz="1800">
                          <a:effectLst/>
                        </a:rPr>
                        <a:t>Refinamiento del escenario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800">
                          <a:effectLst/>
                        </a:rPr>
                        <a:t>Estímulo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400">
                          <a:effectLst/>
                        </a:rPr>
                        <a:t>Se agrega un nuevo proveedor a la arquitectura existente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88390"/>
                  </a:ext>
                </a:extLst>
              </a:tr>
              <a:tr h="44574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800">
                          <a:effectLst/>
                        </a:rPr>
                        <a:t>Fuente del estímulo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400">
                          <a:effectLst/>
                        </a:rPr>
                        <a:t>Nuevas alianzas comerciales - Externo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647533"/>
                  </a:ext>
                </a:extLst>
              </a:tr>
              <a:tr h="44574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800">
                          <a:effectLst/>
                        </a:rPr>
                        <a:t>Ambiente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400">
                          <a:effectLst/>
                        </a:rPr>
                        <a:t>Operación normal, Desarrollo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712657"/>
                  </a:ext>
                </a:extLst>
              </a:tr>
              <a:tr h="44574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800">
                          <a:effectLst/>
                        </a:rPr>
                        <a:t>Artefacto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400">
                          <a:effectLst/>
                        </a:rPr>
                        <a:t>Capa de normalización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51015"/>
                  </a:ext>
                </a:extLst>
              </a:tr>
              <a:tr h="117008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800">
                          <a:effectLst/>
                        </a:rPr>
                        <a:t>Respuesta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400">
                          <a:effectLst/>
                        </a:rPr>
                        <a:t>El nuevo sistema se integra rápidamente a la arquitectura a través de un servicio independiente que se suscribe a un tópico relacionado a su actividad (hotelera, transporte, espectáculo).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93608"/>
                  </a:ext>
                </a:extLst>
              </a:tr>
              <a:tr h="66861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800">
                          <a:effectLst/>
                        </a:rPr>
                        <a:t>Medida de la respuesta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400">
                          <a:effectLst/>
                        </a:rPr>
                        <a:t>Ciclo de desarrollo para la integración de un nuevo proveedor. (sprints, Puntos de historia)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0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1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DEE33-3DB0-4BAA-A01B-C89C44E8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9600"/>
              <a:t>¡Gracias!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0B716A-6324-407D-A6EA-B7FCA738C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39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DB9A0B-5BEE-4811-B9BE-434966B3D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4BC7E-F7F0-4579-900C-7D0E6F56E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84" r="-1" b="18402"/>
          <a:stretch/>
        </p:blipFill>
        <p:spPr>
          <a:xfrm>
            <a:off x="-29672" y="10"/>
            <a:ext cx="12221671" cy="685798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FAFD5A-982D-4A23-BE62-6332580A8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9673" y="-7875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37EB9A-A190-4BBE-8731-EF4F640D2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4346192"/>
            <a:ext cx="11582399" cy="2514603"/>
          </a:xfrm>
          <a:custGeom>
            <a:avLst/>
            <a:gdLst>
              <a:gd name="connsiteX0" fmla="*/ 3766723 w 11582399"/>
              <a:gd name="connsiteY0" fmla="*/ 0 h 2514603"/>
              <a:gd name="connsiteX1" fmla="*/ 11582399 w 11582399"/>
              <a:gd name="connsiteY1" fmla="*/ 0 h 2514603"/>
              <a:gd name="connsiteX2" fmla="*/ 11582399 w 11582399"/>
              <a:gd name="connsiteY2" fmla="*/ 2514602 h 2514603"/>
              <a:gd name="connsiteX3" fmla="*/ 8231814 w 11582399"/>
              <a:gd name="connsiteY3" fmla="*/ 2514602 h 2514603"/>
              <a:gd name="connsiteX4" fmla="*/ 8231814 w 11582399"/>
              <a:gd name="connsiteY4" fmla="*/ 2514603 h 2514603"/>
              <a:gd name="connsiteX5" fmla="*/ 0 w 11582399"/>
              <a:gd name="connsiteY5" fmla="*/ 2514603 h 2514603"/>
              <a:gd name="connsiteX6" fmla="*/ 0 w 11582399"/>
              <a:gd name="connsiteY6" fmla="*/ 2453759 h 2514603"/>
              <a:gd name="connsiteX7" fmla="*/ 0 w 11582399"/>
              <a:gd name="connsiteY7" fmla="*/ 2436722 h 2514603"/>
              <a:gd name="connsiteX8" fmla="*/ 861 w 11582399"/>
              <a:gd name="connsiteY8" fmla="*/ 2436722 h 2514603"/>
              <a:gd name="connsiteX9" fmla="*/ 12668 w 11582399"/>
              <a:gd name="connsiteY9" fmla="*/ 2202877 h 2514603"/>
              <a:gd name="connsiteX10" fmla="*/ 2453759 w 11582399"/>
              <a:gd name="connsiteY10" fmla="*/ 1 h 2514603"/>
              <a:gd name="connsiteX11" fmla="*/ 2564348 w 11582399"/>
              <a:gd name="connsiteY11" fmla="*/ 2797 h 2514603"/>
              <a:gd name="connsiteX12" fmla="*/ 3766723 w 11582399"/>
              <a:gd name="connsiteY12" fmla="*/ 2797 h 251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82399" h="2514603">
                <a:moveTo>
                  <a:pt x="3766723" y="0"/>
                </a:moveTo>
                <a:lnTo>
                  <a:pt x="11582399" y="0"/>
                </a:lnTo>
                <a:lnTo>
                  <a:pt x="11582399" y="2514602"/>
                </a:lnTo>
                <a:lnTo>
                  <a:pt x="8231814" y="2514602"/>
                </a:lnTo>
                <a:lnTo>
                  <a:pt x="8231814" y="2514603"/>
                </a:lnTo>
                <a:lnTo>
                  <a:pt x="0" y="2514603"/>
                </a:lnTo>
                <a:lnTo>
                  <a:pt x="0" y="2453759"/>
                </a:lnTo>
                <a:lnTo>
                  <a:pt x="0" y="2436722"/>
                </a:lnTo>
                <a:lnTo>
                  <a:pt x="861" y="2436722"/>
                </a:lnTo>
                <a:lnTo>
                  <a:pt x="12668" y="2202877"/>
                </a:lnTo>
                <a:cubicBezTo>
                  <a:pt x="138326" y="965555"/>
                  <a:pt x="1183284" y="1"/>
                  <a:pt x="2453759" y="1"/>
                </a:cubicBezTo>
                <a:lnTo>
                  <a:pt x="2564348" y="2797"/>
                </a:lnTo>
                <a:lnTo>
                  <a:pt x="3766723" y="2797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C0FAB6-9835-4DB8-A338-23665E265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3394" y="0"/>
            <a:ext cx="4528607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872238C-076F-9942-8374-89408359F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anchor="b">
            <a:normAutofit/>
          </a:bodyPr>
          <a:lstStyle/>
          <a:p>
            <a:r>
              <a:rPr lang="es-ES_tradnl" sz="4400">
                <a:solidFill>
                  <a:srgbClr val="FFFFFF"/>
                </a:solidFill>
              </a:rPr>
              <a:t>Tures Balón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139D750-1D93-824C-936F-C20964AB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>
            <a:normAutofit/>
          </a:bodyPr>
          <a:lstStyle/>
          <a:p>
            <a:endParaRPr lang="es-ES_tradnl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5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801A2-C11D-0A45-BDCB-35244367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err="1"/>
              <a:t>Event</a:t>
            </a:r>
            <a:r>
              <a:rPr lang="es-ES_tradnl"/>
              <a:t> storming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7E49AF-8989-374F-A86F-CEDBE3947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430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4B9040A-9BF1-F84E-9DB2-E3F47D0913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3"/>
          <a:stretch/>
        </p:blipFill>
        <p:spPr>
          <a:xfrm>
            <a:off x="482796" y="142875"/>
            <a:ext cx="11226408" cy="63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3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DB9A0B-5BEE-4811-B9BE-434966B3D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FFE31F-ADEF-416C-A472-FCDDAA2D8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34" r="-1" b="30052"/>
          <a:stretch/>
        </p:blipFill>
        <p:spPr>
          <a:xfrm>
            <a:off x="-29672" y="10"/>
            <a:ext cx="12221671" cy="685798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FAFD5A-982D-4A23-BE62-6332580A8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9673" y="-7875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37EB9A-A190-4BBE-8731-EF4F640D2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4346192"/>
            <a:ext cx="11582399" cy="2514603"/>
          </a:xfrm>
          <a:custGeom>
            <a:avLst/>
            <a:gdLst>
              <a:gd name="connsiteX0" fmla="*/ 3766723 w 11582399"/>
              <a:gd name="connsiteY0" fmla="*/ 0 h 2514603"/>
              <a:gd name="connsiteX1" fmla="*/ 11582399 w 11582399"/>
              <a:gd name="connsiteY1" fmla="*/ 0 h 2514603"/>
              <a:gd name="connsiteX2" fmla="*/ 11582399 w 11582399"/>
              <a:gd name="connsiteY2" fmla="*/ 2514602 h 2514603"/>
              <a:gd name="connsiteX3" fmla="*/ 8231814 w 11582399"/>
              <a:gd name="connsiteY3" fmla="*/ 2514602 h 2514603"/>
              <a:gd name="connsiteX4" fmla="*/ 8231814 w 11582399"/>
              <a:gd name="connsiteY4" fmla="*/ 2514603 h 2514603"/>
              <a:gd name="connsiteX5" fmla="*/ 0 w 11582399"/>
              <a:gd name="connsiteY5" fmla="*/ 2514603 h 2514603"/>
              <a:gd name="connsiteX6" fmla="*/ 0 w 11582399"/>
              <a:gd name="connsiteY6" fmla="*/ 2453759 h 2514603"/>
              <a:gd name="connsiteX7" fmla="*/ 0 w 11582399"/>
              <a:gd name="connsiteY7" fmla="*/ 2436722 h 2514603"/>
              <a:gd name="connsiteX8" fmla="*/ 861 w 11582399"/>
              <a:gd name="connsiteY8" fmla="*/ 2436722 h 2514603"/>
              <a:gd name="connsiteX9" fmla="*/ 12668 w 11582399"/>
              <a:gd name="connsiteY9" fmla="*/ 2202877 h 2514603"/>
              <a:gd name="connsiteX10" fmla="*/ 2453759 w 11582399"/>
              <a:gd name="connsiteY10" fmla="*/ 1 h 2514603"/>
              <a:gd name="connsiteX11" fmla="*/ 2564348 w 11582399"/>
              <a:gd name="connsiteY11" fmla="*/ 2797 h 2514603"/>
              <a:gd name="connsiteX12" fmla="*/ 3766723 w 11582399"/>
              <a:gd name="connsiteY12" fmla="*/ 2797 h 251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82399" h="2514603">
                <a:moveTo>
                  <a:pt x="3766723" y="0"/>
                </a:moveTo>
                <a:lnTo>
                  <a:pt x="11582399" y="0"/>
                </a:lnTo>
                <a:lnTo>
                  <a:pt x="11582399" y="2514602"/>
                </a:lnTo>
                <a:lnTo>
                  <a:pt x="8231814" y="2514602"/>
                </a:lnTo>
                <a:lnTo>
                  <a:pt x="8231814" y="2514603"/>
                </a:lnTo>
                <a:lnTo>
                  <a:pt x="0" y="2514603"/>
                </a:lnTo>
                <a:lnTo>
                  <a:pt x="0" y="2453759"/>
                </a:lnTo>
                <a:lnTo>
                  <a:pt x="0" y="2436722"/>
                </a:lnTo>
                <a:lnTo>
                  <a:pt x="861" y="2436722"/>
                </a:lnTo>
                <a:lnTo>
                  <a:pt x="12668" y="2202877"/>
                </a:lnTo>
                <a:cubicBezTo>
                  <a:pt x="138326" y="965555"/>
                  <a:pt x="1183284" y="1"/>
                  <a:pt x="2453759" y="1"/>
                </a:cubicBezTo>
                <a:lnTo>
                  <a:pt x="2564348" y="2797"/>
                </a:lnTo>
                <a:lnTo>
                  <a:pt x="3766723" y="2797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C0FAB6-9835-4DB8-A338-23665E265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3394" y="0"/>
            <a:ext cx="4528607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55E2B36-7F77-9947-B2DA-A1F047128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anchor="b">
            <a:normAutofit/>
          </a:bodyPr>
          <a:lstStyle/>
          <a:p>
            <a:r>
              <a:rPr lang="es-ES_tradnl" sz="4400">
                <a:solidFill>
                  <a:srgbClr val="FFFFFF"/>
                </a:solidFill>
              </a:rPr>
              <a:t>Decisiones de Arquitectura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DB84B27-C641-BA43-91ED-EF5A2B3D6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>
            <a:normAutofit/>
          </a:bodyPr>
          <a:lstStyle/>
          <a:p>
            <a:endParaRPr lang="es-ES_tradnl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4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54891" y="350635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Utilidad </a:t>
            </a:r>
            <a:endParaRPr lang="en-US" b="1"/>
          </a:p>
        </p:txBody>
      </p:sp>
      <p:sp>
        <p:nvSpPr>
          <p:cNvPr id="3" name="CuadroTexto 2"/>
          <p:cNvSpPr txBox="1"/>
          <p:nvPr/>
        </p:nvSpPr>
        <p:spPr>
          <a:xfrm>
            <a:off x="2321402" y="66884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Disponibilidad</a:t>
            </a:r>
            <a:endParaRPr lang="en-US" b="1"/>
          </a:p>
        </p:txBody>
      </p:sp>
      <p:sp>
        <p:nvSpPr>
          <p:cNvPr id="4" name="CuadroTexto 3"/>
          <p:cNvSpPr txBox="1"/>
          <p:nvPr/>
        </p:nvSpPr>
        <p:spPr>
          <a:xfrm>
            <a:off x="2280563" y="1732784"/>
            <a:ext cx="169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Modificabilidad</a:t>
            </a:r>
            <a:endParaRPr lang="en-US" b="1"/>
          </a:p>
        </p:txBody>
      </p:sp>
      <p:sp>
        <p:nvSpPr>
          <p:cNvPr id="5" name="CuadroTexto 4"/>
          <p:cNvSpPr txBox="1"/>
          <p:nvPr/>
        </p:nvSpPr>
        <p:spPr>
          <a:xfrm>
            <a:off x="2361112" y="300769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Desempeño</a:t>
            </a:r>
            <a:endParaRPr lang="en-US" b="1"/>
          </a:p>
        </p:txBody>
      </p:sp>
      <p:sp>
        <p:nvSpPr>
          <p:cNvPr id="6" name="CuadroTexto 5"/>
          <p:cNvSpPr txBox="1"/>
          <p:nvPr/>
        </p:nvSpPr>
        <p:spPr>
          <a:xfrm>
            <a:off x="2361112" y="432907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Seguridad</a:t>
            </a:r>
            <a:endParaRPr lang="en-US" b="1"/>
          </a:p>
        </p:txBody>
      </p:sp>
      <p:sp>
        <p:nvSpPr>
          <p:cNvPr id="7" name="CuadroTexto 6"/>
          <p:cNvSpPr txBox="1"/>
          <p:nvPr/>
        </p:nvSpPr>
        <p:spPr>
          <a:xfrm>
            <a:off x="2321998" y="5847532"/>
            <a:ext cx="141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Escalabilidad</a:t>
            </a:r>
            <a:endParaRPr lang="en-US" b="1"/>
          </a:p>
        </p:txBody>
      </p:sp>
      <p:sp>
        <p:nvSpPr>
          <p:cNvPr id="8" name="CuadroTexto 7"/>
          <p:cNvSpPr txBox="1"/>
          <p:nvPr/>
        </p:nvSpPr>
        <p:spPr>
          <a:xfrm>
            <a:off x="5117533" y="668841"/>
            <a:ext cx="89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Uptime</a:t>
            </a:r>
            <a:endParaRPr lang="en-US" b="1"/>
          </a:p>
        </p:txBody>
      </p:sp>
      <p:sp>
        <p:nvSpPr>
          <p:cNvPr id="9" name="CuadroTexto 8"/>
          <p:cNvSpPr txBox="1"/>
          <p:nvPr/>
        </p:nvSpPr>
        <p:spPr>
          <a:xfrm>
            <a:off x="5117533" y="1522519"/>
            <a:ext cx="135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   Esfuerzo   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117533" y="2065186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/>
              <a:t>Costo del Cambio</a:t>
            </a:r>
            <a:endParaRPr lang="en-US" sz="1600" b="1"/>
          </a:p>
        </p:txBody>
      </p:sp>
      <p:cxnSp>
        <p:nvCxnSpPr>
          <p:cNvPr id="11" name="Conector angular 10"/>
          <p:cNvCxnSpPr>
            <a:stCxn id="9" idx="1"/>
            <a:endCxn id="4" idx="3"/>
          </p:cNvCxnSpPr>
          <p:nvPr/>
        </p:nvCxnSpPr>
        <p:spPr>
          <a:xfrm rot="10800000" flipV="1">
            <a:off x="3976541" y="1707184"/>
            <a:ext cx="1140993" cy="2102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stCxn id="4" idx="3"/>
            <a:endCxn id="10" idx="1"/>
          </p:cNvCxnSpPr>
          <p:nvPr/>
        </p:nvCxnSpPr>
        <p:spPr>
          <a:xfrm>
            <a:off x="3976540" y="1917450"/>
            <a:ext cx="1140993" cy="3170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085306" y="853507"/>
            <a:ext cx="1015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2" idx="3"/>
            <a:endCxn id="3" idx="1"/>
          </p:cNvCxnSpPr>
          <p:nvPr/>
        </p:nvCxnSpPr>
        <p:spPr>
          <a:xfrm flipV="1">
            <a:off x="1852280" y="853507"/>
            <a:ext cx="469122" cy="2837510"/>
          </a:xfrm>
          <a:prstGeom prst="bentConnector3">
            <a:avLst>
              <a:gd name="adj1" fmla="val 540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" idx="3"/>
            <a:endCxn id="4" idx="1"/>
          </p:cNvCxnSpPr>
          <p:nvPr/>
        </p:nvCxnSpPr>
        <p:spPr>
          <a:xfrm flipV="1">
            <a:off x="1852280" y="1917450"/>
            <a:ext cx="428283" cy="1773567"/>
          </a:xfrm>
          <a:prstGeom prst="bentConnector3">
            <a:avLst>
              <a:gd name="adj1" fmla="val 588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2" idx="3"/>
            <a:endCxn id="5" idx="1"/>
          </p:cNvCxnSpPr>
          <p:nvPr/>
        </p:nvCxnSpPr>
        <p:spPr>
          <a:xfrm flipV="1">
            <a:off x="1852280" y="3192364"/>
            <a:ext cx="508832" cy="498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2" idx="3"/>
            <a:endCxn id="6" idx="1"/>
          </p:cNvCxnSpPr>
          <p:nvPr/>
        </p:nvCxnSpPr>
        <p:spPr>
          <a:xfrm>
            <a:off x="1852280" y="3691017"/>
            <a:ext cx="508832" cy="8227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2" idx="3"/>
            <a:endCxn id="7" idx="1"/>
          </p:cNvCxnSpPr>
          <p:nvPr/>
        </p:nvCxnSpPr>
        <p:spPr>
          <a:xfrm>
            <a:off x="1852280" y="3691017"/>
            <a:ext cx="469718" cy="2341181"/>
          </a:xfrm>
          <a:prstGeom prst="bentConnector3">
            <a:avLst>
              <a:gd name="adj1" fmla="val 540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902335" y="2758883"/>
            <a:ext cx="97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Latencia</a:t>
            </a:r>
            <a:endParaRPr lang="en-US" b="1"/>
          </a:p>
        </p:txBody>
      </p:sp>
      <p:sp>
        <p:nvSpPr>
          <p:cNvPr id="20" name="CuadroTexto 19"/>
          <p:cNvSpPr txBox="1"/>
          <p:nvPr/>
        </p:nvSpPr>
        <p:spPr>
          <a:xfrm>
            <a:off x="4902335" y="3396124"/>
            <a:ext cx="136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Throughput</a:t>
            </a:r>
            <a:r>
              <a:rPr lang="en-US"/>
              <a:t> </a:t>
            </a:r>
            <a:endParaRPr lang="en-US" b="1"/>
          </a:p>
        </p:txBody>
      </p:sp>
      <p:cxnSp>
        <p:nvCxnSpPr>
          <p:cNvPr id="21" name="Conector angular 20"/>
          <p:cNvCxnSpPr>
            <a:stCxn id="5" idx="3"/>
            <a:endCxn id="19" idx="1"/>
          </p:cNvCxnSpPr>
          <p:nvPr/>
        </p:nvCxnSpPr>
        <p:spPr>
          <a:xfrm flipV="1">
            <a:off x="3674292" y="2943549"/>
            <a:ext cx="1228043" cy="24881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5" idx="3"/>
            <a:endCxn id="20" idx="1"/>
          </p:cNvCxnSpPr>
          <p:nvPr/>
        </p:nvCxnSpPr>
        <p:spPr>
          <a:xfrm>
            <a:off x="3674292" y="3192364"/>
            <a:ext cx="1228043" cy="38842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4937589" y="3862597"/>
            <a:ext cx="178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Confidencialidad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984675" y="4325844"/>
            <a:ext cx="1167179" cy="369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Integridad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984675" y="4886358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Disponibilidad</a:t>
            </a:r>
          </a:p>
        </p:txBody>
      </p:sp>
      <p:cxnSp>
        <p:nvCxnSpPr>
          <p:cNvPr id="26" name="Conector angular 25"/>
          <p:cNvCxnSpPr>
            <a:stCxn id="23" idx="1"/>
            <a:endCxn id="6" idx="3"/>
          </p:cNvCxnSpPr>
          <p:nvPr/>
        </p:nvCxnSpPr>
        <p:spPr>
          <a:xfrm rot="10800000" flipV="1">
            <a:off x="3501168" y="4047262"/>
            <a:ext cx="1436422" cy="466473"/>
          </a:xfrm>
          <a:prstGeom prst="bentConnector3">
            <a:avLst>
              <a:gd name="adj1" fmla="val 483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24" idx="1"/>
            <a:endCxn id="6" idx="3"/>
          </p:cNvCxnSpPr>
          <p:nvPr/>
        </p:nvCxnSpPr>
        <p:spPr>
          <a:xfrm rot="10800000" flipV="1">
            <a:off x="3501169" y="4510510"/>
            <a:ext cx="1483507" cy="3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25" idx="1"/>
            <a:endCxn id="6" idx="3"/>
          </p:cNvCxnSpPr>
          <p:nvPr/>
        </p:nvCxnSpPr>
        <p:spPr>
          <a:xfrm rot="10800000">
            <a:off x="3501169" y="4513736"/>
            <a:ext cx="1483507" cy="5572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4937589" y="5540787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Expansibilidad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4984675" y="6017415"/>
            <a:ext cx="1472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Escalabilidad </a:t>
            </a:r>
          </a:p>
          <a:p>
            <a:r>
              <a:rPr lang="en-US" b="1"/>
              <a:t>Efectiva Total</a:t>
            </a:r>
          </a:p>
        </p:txBody>
      </p:sp>
      <p:cxnSp>
        <p:nvCxnSpPr>
          <p:cNvPr id="31" name="Conector angular 30"/>
          <p:cNvCxnSpPr>
            <a:stCxn id="7" idx="3"/>
            <a:endCxn id="29" idx="1"/>
          </p:cNvCxnSpPr>
          <p:nvPr/>
        </p:nvCxnSpPr>
        <p:spPr>
          <a:xfrm flipV="1">
            <a:off x="3741233" y="5725453"/>
            <a:ext cx="1196356" cy="3067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7" idx="3"/>
            <a:endCxn id="30" idx="1"/>
          </p:cNvCxnSpPr>
          <p:nvPr/>
        </p:nvCxnSpPr>
        <p:spPr>
          <a:xfrm>
            <a:off x="3741233" y="6032198"/>
            <a:ext cx="1243442" cy="308383"/>
          </a:xfrm>
          <a:prstGeom prst="bentConnector3">
            <a:avLst>
              <a:gd name="adj1" fmla="val 480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8" idx="3"/>
            <a:endCxn id="35" idx="1"/>
          </p:cNvCxnSpPr>
          <p:nvPr/>
        </p:nvCxnSpPr>
        <p:spPr>
          <a:xfrm flipV="1">
            <a:off x="6014638" y="510905"/>
            <a:ext cx="1634334" cy="34260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8" idx="3"/>
            <a:endCxn id="36" idx="1"/>
          </p:cNvCxnSpPr>
          <p:nvPr/>
        </p:nvCxnSpPr>
        <p:spPr>
          <a:xfrm>
            <a:off x="6014638" y="853507"/>
            <a:ext cx="1634335" cy="235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7648972" y="295461"/>
            <a:ext cx="371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Soporte de operación del negocio 24x7x365, se espera disponibilidad del 99.999</a:t>
            </a:r>
            <a:r>
              <a:rPr lang="es-ES" sz="1100" b="1"/>
              <a:t> </a:t>
            </a:r>
            <a:endParaRPr lang="en-US" sz="1100" b="1"/>
          </a:p>
        </p:txBody>
      </p:sp>
      <p:sp>
        <p:nvSpPr>
          <p:cNvPr id="36" name="Rectángulo 35"/>
          <p:cNvSpPr/>
          <p:nvPr/>
        </p:nvSpPr>
        <p:spPr>
          <a:xfrm>
            <a:off x="7648973" y="788447"/>
            <a:ext cx="36014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Solución que permita manejar contenido digital, cachearlo y hacerlo disponible de manera cercana al usuario que lo solicita.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7585470" y="1405653"/>
            <a:ext cx="360149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Capacidad de agregar nuevos proveedores/convenios/alianzas sin que sea traumático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8" name="Conector angular 37"/>
          <p:cNvCxnSpPr>
            <a:stCxn id="9" idx="3"/>
            <a:endCxn id="37" idx="1"/>
          </p:cNvCxnSpPr>
          <p:nvPr/>
        </p:nvCxnSpPr>
        <p:spPr>
          <a:xfrm flipV="1">
            <a:off x="6468416" y="1705735"/>
            <a:ext cx="1117054" cy="1450"/>
          </a:xfrm>
          <a:prstGeom prst="bentConnector3">
            <a:avLst>
              <a:gd name="adj1" fmla="val 1005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7585471" y="2038555"/>
            <a:ext cx="40635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Capacidad de cambiar condiciones o reglas de negocio sin tener que re-desplegar el sistema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585471" y="2507568"/>
            <a:ext cx="40635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Las peticiones de consulta de productos no deben tardar más de 1.5 segundos promedio por usuario.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7585471" y="2978060"/>
            <a:ext cx="42487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Ninguna petición puede tardar más de 3 segundos por usuario.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43" name="Conector angular 42"/>
          <p:cNvCxnSpPr>
            <a:cxnSpLocks/>
          </p:cNvCxnSpPr>
          <p:nvPr/>
        </p:nvCxnSpPr>
        <p:spPr>
          <a:xfrm flipV="1">
            <a:off x="5986279" y="2723012"/>
            <a:ext cx="1529769" cy="22053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/>
          <p:nvPr/>
        </p:nvCxnSpPr>
        <p:spPr>
          <a:xfrm>
            <a:off x="5986279" y="2943549"/>
            <a:ext cx="1529769" cy="2499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/>
          <p:cNvSpPr/>
          <p:nvPr/>
        </p:nvSpPr>
        <p:spPr>
          <a:xfrm>
            <a:off x="7598171" y="3447477"/>
            <a:ext cx="43437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Se espera un crecimiento de 24 millones de visitas mensuales.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46" name="Conector recto 45"/>
          <p:cNvCxnSpPr/>
          <p:nvPr/>
        </p:nvCxnSpPr>
        <p:spPr>
          <a:xfrm flipV="1">
            <a:off x="6589896" y="3578282"/>
            <a:ext cx="1010966" cy="2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7537115" y="4295745"/>
            <a:ext cx="4111913" cy="430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Libre de al menos el Top 10 de riesgos mencionados por OWASP, en su última edición.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48" name="Conector angular 47"/>
          <p:cNvCxnSpPr/>
          <p:nvPr/>
        </p:nvCxnSpPr>
        <p:spPr>
          <a:xfrm>
            <a:off x="7032492" y="4047263"/>
            <a:ext cx="491415" cy="463926"/>
          </a:xfrm>
          <a:prstGeom prst="bentConnector3">
            <a:avLst>
              <a:gd name="adj1" fmla="val 608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/>
          <p:nvPr/>
        </p:nvCxnSpPr>
        <p:spPr>
          <a:xfrm>
            <a:off x="6416635" y="4510511"/>
            <a:ext cx="1058899" cy="6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/>
          <p:nvPr/>
        </p:nvCxnSpPr>
        <p:spPr>
          <a:xfrm flipV="1">
            <a:off x="6898989" y="4511189"/>
            <a:ext cx="636249" cy="559835"/>
          </a:xfrm>
          <a:prstGeom prst="bentConnector3">
            <a:avLst>
              <a:gd name="adj1" fmla="val 678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7611933" y="5526577"/>
            <a:ext cx="4382196" cy="391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Crecer y decrecer dinámicamente según demanda. Hasta un 250%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7611933" y="6041551"/>
            <a:ext cx="43821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Satisfacer incrementos de la demanda sin sacrificar su capacidad de respuesta, atender a 100 usuario o 100 mil usuarios debería ser equivalente .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3" name="Conector recto 52"/>
          <p:cNvCxnSpPr/>
          <p:nvPr/>
        </p:nvCxnSpPr>
        <p:spPr>
          <a:xfrm>
            <a:off x="6707181" y="6340581"/>
            <a:ext cx="882980" cy="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6758511" y="5722435"/>
            <a:ext cx="824348" cy="3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6980884" y="20135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H,H</a:t>
            </a:r>
            <a:endParaRPr lang="en-US" sz="1200" b="1"/>
          </a:p>
        </p:txBody>
      </p:sp>
      <p:sp>
        <p:nvSpPr>
          <p:cNvPr id="56" name="CuadroTexto 55"/>
          <p:cNvSpPr txBox="1"/>
          <p:nvPr/>
        </p:nvSpPr>
        <p:spPr>
          <a:xfrm>
            <a:off x="6992347" y="7969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M,L</a:t>
            </a:r>
            <a:endParaRPr lang="en-US" sz="1200" b="1"/>
          </a:p>
        </p:txBody>
      </p:sp>
      <p:sp>
        <p:nvSpPr>
          <p:cNvPr id="57" name="CuadroTexto 56"/>
          <p:cNvSpPr txBox="1"/>
          <p:nvPr/>
        </p:nvSpPr>
        <p:spPr>
          <a:xfrm>
            <a:off x="6989375" y="14065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M,L</a:t>
            </a:r>
            <a:endParaRPr lang="en-US" sz="1200" b="1"/>
          </a:p>
        </p:txBody>
      </p:sp>
      <p:sp>
        <p:nvSpPr>
          <p:cNvPr id="58" name="CuadroTexto 57"/>
          <p:cNvSpPr txBox="1"/>
          <p:nvPr/>
        </p:nvSpPr>
        <p:spPr>
          <a:xfrm>
            <a:off x="7018020" y="193812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M,L</a:t>
            </a:r>
            <a:endParaRPr lang="en-US" sz="1200" b="1"/>
          </a:p>
        </p:txBody>
      </p:sp>
      <p:sp>
        <p:nvSpPr>
          <p:cNvPr id="59" name="CuadroTexto 58"/>
          <p:cNvSpPr txBox="1"/>
          <p:nvPr/>
        </p:nvSpPr>
        <p:spPr>
          <a:xfrm>
            <a:off x="7054763" y="243481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H,H</a:t>
            </a:r>
            <a:endParaRPr lang="en-US" sz="1200" b="1"/>
          </a:p>
        </p:txBody>
      </p:sp>
      <p:sp>
        <p:nvSpPr>
          <p:cNvPr id="60" name="CuadroTexto 59"/>
          <p:cNvSpPr txBox="1"/>
          <p:nvPr/>
        </p:nvSpPr>
        <p:spPr>
          <a:xfrm>
            <a:off x="7054763" y="29704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H,H</a:t>
            </a:r>
            <a:endParaRPr lang="en-US" sz="1200" b="1"/>
          </a:p>
        </p:txBody>
      </p:sp>
      <p:sp>
        <p:nvSpPr>
          <p:cNvPr id="61" name="CuadroTexto 60"/>
          <p:cNvSpPr txBox="1"/>
          <p:nvPr/>
        </p:nvSpPr>
        <p:spPr>
          <a:xfrm>
            <a:off x="6837053" y="330131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H,H</a:t>
            </a:r>
            <a:endParaRPr lang="en-US" sz="1200" b="1"/>
          </a:p>
        </p:txBody>
      </p:sp>
      <p:sp>
        <p:nvSpPr>
          <p:cNvPr id="62" name="CuadroTexto 61"/>
          <p:cNvSpPr txBox="1"/>
          <p:nvPr/>
        </p:nvSpPr>
        <p:spPr>
          <a:xfrm>
            <a:off x="6920083" y="3791848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H,M</a:t>
            </a:r>
            <a:endParaRPr lang="en-US" sz="1200" b="1"/>
          </a:p>
        </p:txBody>
      </p:sp>
      <p:sp>
        <p:nvSpPr>
          <p:cNvPr id="63" name="CuadroTexto 62"/>
          <p:cNvSpPr txBox="1"/>
          <p:nvPr/>
        </p:nvSpPr>
        <p:spPr>
          <a:xfrm>
            <a:off x="6914401" y="426814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H,M</a:t>
            </a:r>
            <a:endParaRPr lang="en-US" sz="1200" b="1"/>
          </a:p>
        </p:txBody>
      </p:sp>
      <p:sp>
        <p:nvSpPr>
          <p:cNvPr id="64" name="CuadroTexto 63"/>
          <p:cNvSpPr txBox="1"/>
          <p:nvPr/>
        </p:nvSpPr>
        <p:spPr>
          <a:xfrm>
            <a:off x="6914401" y="4737905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H,M</a:t>
            </a:r>
            <a:endParaRPr lang="en-US" sz="1200" b="1"/>
          </a:p>
        </p:txBody>
      </p:sp>
      <p:sp>
        <p:nvSpPr>
          <p:cNvPr id="65" name="CuadroTexto 64"/>
          <p:cNvSpPr txBox="1"/>
          <p:nvPr/>
        </p:nvSpPr>
        <p:spPr>
          <a:xfrm>
            <a:off x="6884945" y="549153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H,H</a:t>
            </a:r>
            <a:endParaRPr lang="en-US" sz="1200" b="1"/>
          </a:p>
        </p:txBody>
      </p:sp>
      <p:sp>
        <p:nvSpPr>
          <p:cNvPr id="66" name="CuadroTexto 65"/>
          <p:cNvSpPr txBox="1"/>
          <p:nvPr/>
        </p:nvSpPr>
        <p:spPr>
          <a:xfrm>
            <a:off x="6893653" y="60750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H,H</a:t>
            </a:r>
            <a:endParaRPr lang="en-US" sz="1200" b="1"/>
          </a:p>
        </p:txBody>
      </p:sp>
      <p:cxnSp>
        <p:nvCxnSpPr>
          <p:cNvPr id="73" name="Conector recto 72"/>
          <p:cNvCxnSpPr/>
          <p:nvPr/>
        </p:nvCxnSpPr>
        <p:spPr>
          <a:xfrm flipV="1">
            <a:off x="6997129" y="2228669"/>
            <a:ext cx="562050" cy="2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9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633C391-72A2-4CE2-8C28-D8EB79873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1D633-93EA-40AA-A0F6-2901003B8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15" b="2015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4AC8FC1-1E05-4C9E-8024-7C7B4CCD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60900"/>
            <a:ext cx="11531267" cy="2197100"/>
          </a:xfrm>
          <a:custGeom>
            <a:avLst/>
            <a:gdLst>
              <a:gd name="connsiteX0" fmla="*/ 0 w 11531267"/>
              <a:gd name="connsiteY0" fmla="*/ 0 h 2197100"/>
              <a:gd name="connsiteX1" fmla="*/ 2781558 w 11531267"/>
              <a:gd name="connsiteY1" fmla="*/ 0 h 2197100"/>
              <a:gd name="connsiteX2" fmla="*/ 3474436 w 11531267"/>
              <a:gd name="connsiteY2" fmla="*/ 0 h 2197100"/>
              <a:gd name="connsiteX3" fmla="*/ 8789867 w 11531267"/>
              <a:gd name="connsiteY3" fmla="*/ 0 h 2197100"/>
              <a:gd name="connsiteX4" fmla="*/ 8789867 w 11531267"/>
              <a:gd name="connsiteY4" fmla="*/ 1883 h 2197100"/>
              <a:gd name="connsiteX5" fmla="*/ 8864304 w 11531267"/>
              <a:gd name="connsiteY5" fmla="*/ 0 h 2197100"/>
              <a:gd name="connsiteX6" fmla="*/ 11527178 w 11531267"/>
              <a:gd name="connsiteY6" fmla="*/ 2170305 h 2197100"/>
              <a:gd name="connsiteX7" fmla="*/ 11531267 w 11531267"/>
              <a:gd name="connsiteY7" fmla="*/ 2197100 h 2197100"/>
              <a:gd name="connsiteX8" fmla="*/ 0 w 11531267"/>
              <a:gd name="connsiteY8" fmla="*/ 2197100 h 219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31267" h="2197100">
                <a:moveTo>
                  <a:pt x="0" y="0"/>
                </a:moveTo>
                <a:lnTo>
                  <a:pt x="2781558" y="0"/>
                </a:lnTo>
                <a:lnTo>
                  <a:pt x="3474436" y="0"/>
                </a:lnTo>
                <a:lnTo>
                  <a:pt x="8789867" y="0"/>
                </a:lnTo>
                <a:lnTo>
                  <a:pt x="8789867" y="1883"/>
                </a:lnTo>
                <a:lnTo>
                  <a:pt x="8864304" y="0"/>
                </a:lnTo>
                <a:cubicBezTo>
                  <a:pt x="10177822" y="0"/>
                  <a:pt x="11273726" y="931715"/>
                  <a:pt x="11527178" y="2170305"/>
                </a:cubicBezTo>
                <a:lnTo>
                  <a:pt x="11531267" y="2197100"/>
                </a:lnTo>
                <a:lnTo>
                  <a:pt x="0" y="21971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AB19B1-F2C1-43FD-8349-30D54393E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588613" cy="6858000"/>
          </a:xfrm>
          <a:custGeom>
            <a:avLst/>
            <a:gdLst>
              <a:gd name="connsiteX0" fmla="*/ 0 w 2588613"/>
              <a:gd name="connsiteY0" fmla="*/ 0 h 6858000"/>
              <a:gd name="connsiteX1" fmla="*/ 2588613 w 2588613"/>
              <a:gd name="connsiteY1" fmla="*/ 0 h 6858000"/>
              <a:gd name="connsiteX2" fmla="*/ 2588613 w 2588613"/>
              <a:gd name="connsiteY2" fmla="*/ 6858000 h 6858000"/>
              <a:gd name="connsiteX3" fmla="*/ 3834 w 2588613"/>
              <a:gd name="connsiteY3" fmla="*/ 6858000 h 6858000"/>
              <a:gd name="connsiteX4" fmla="*/ 11560 w 2588613"/>
              <a:gd name="connsiteY4" fmla="*/ 6852506 h 6858000"/>
              <a:gd name="connsiteX5" fmla="*/ 1727655 w 2588613"/>
              <a:gd name="connsiteY5" fmla="*/ 3429000 h 6858000"/>
              <a:gd name="connsiteX6" fmla="*/ 260951 w 2588613"/>
              <a:gd name="connsiteY6" fmla="*/ 2069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8613" h="6858000">
                <a:moveTo>
                  <a:pt x="0" y="0"/>
                </a:moveTo>
                <a:lnTo>
                  <a:pt x="2588613" y="0"/>
                </a:lnTo>
                <a:lnTo>
                  <a:pt x="2588613" y="6858000"/>
                </a:lnTo>
                <a:lnTo>
                  <a:pt x="3834" y="6858000"/>
                </a:lnTo>
                <a:lnTo>
                  <a:pt x="11560" y="6852506"/>
                </a:lnTo>
                <a:cubicBezTo>
                  <a:pt x="1053335" y="6073410"/>
                  <a:pt x="1727655" y="4829953"/>
                  <a:pt x="1727655" y="3429000"/>
                </a:cubicBezTo>
                <a:cubicBezTo>
                  <a:pt x="1727655" y="2143258"/>
                  <a:pt x="1159683" y="990172"/>
                  <a:pt x="260951" y="206956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45F011-6436-0A43-A399-F3036676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950" y="4927600"/>
            <a:ext cx="8547763" cy="1142998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Vistas 4+1</a:t>
            </a:r>
            <a:endParaRPr lang="es-ES_tradnl" sz="4400">
              <a:solidFill>
                <a:srgbClr val="FFFFFF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8492325-6696-0E44-9092-F78BDB417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950" y="6070600"/>
            <a:ext cx="7688249" cy="362600"/>
          </a:xfrm>
        </p:spPr>
        <p:txBody>
          <a:bodyPr anchor="t">
            <a:normAutofit/>
          </a:bodyPr>
          <a:lstStyle/>
          <a:p>
            <a:endParaRPr lang="es-ES_tradnl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5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E0383-B606-8440-A3FB-47C66485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Vista de proceso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69285-57AE-4146-948B-6823E1AC7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123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0FA7F87-C597-C84E-BCA5-94891E421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" y="314325"/>
            <a:ext cx="12012684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4245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AnalogousFromDarkSeedLeftStep">
      <a:dk1>
        <a:srgbClr val="000000"/>
      </a:dk1>
      <a:lt1>
        <a:srgbClr val="FFFFFF"/>
      </a:lt1>
      <a:dk2>
        <a:srgbClr val="412432"/>
      </a:dk2>
      <a:lt2>
        <a:srgbClr val="E2E8E5"/>
      </a:lt2>
      <a:accent1>
        <a:srgbClr val="C34D83"/>
      </a:accent1>
      <a:accent2>
        <a:srgbClr val="B13BA3"/>
      </a:accent2>
      <a:accent3>
        <a:srgbClr val="A04DC3"/>
      </a:accent3>
      <a:accent4>
        <a:srgbClr val="6545B5"/>
      </a:accent4>
      <a:accent5>
        <a:srgbClr val="4D5CC3"/>
      </a:accent5>
      <a:accent6>
        <a:srgbClr val="3B7BB1"/>
      </a:accent6>
      <a:hlink>
        <a:srgbClr val="6E6ACD"/>
      </a:hlink>
      <a:folHlink>
        <a:srgbClr val="7F7F7F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77D36FDC3CD64D81F9BDDA92AFCA0F" ma:contentTypeVersion="8" ma:contentTypeDescription="Create a new document." ma:contentTypeScope="" ma:versionID="9186edff731ddf667be76a1ea66b5603">
  <xsd:schema xmlns:xsd="http://www.w3.org/2001/XMLSchema" xmlns:xs="http://www.w3.org/2001/XMLSchema" xmlns:p="http://schemas.microsoft.com/office/2006/metadata/properties" xmlns:ns2="20b6535c-481e-4423-8e23-5801d044afbb" targetNamespace="http://schemas.microsoft.com/office/2006/metadata/properties" ma:root="true" ma:fieldsID="82261148cacff677daf0bd00256ebd46" ns2:_="">
    <xsd:import namespace="20b6535c-481e-4423-8e23-5801d044af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b6535c-481e-4423-8e23-5801d044af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1C040F-A69B-42B4-822E-6C79A6A24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6A5641-C181-4F6C-9B2A-6B98FB26D369}">
  <ds:schemaRefs>
    <ds:schemaRef ds:uri="20b6535c-481e-4423-8e23-5801d044af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B76CE2-5E14-47A5-B68E-33E46EA23F35}">
  <ds:schemaRefs>
    <ds:schemaRef ds:uri="20b6535c-481e-4423-8e23-5801d044af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ModOverlayVTI</vt:lpstr>
      <vt:lpstr>Diseño de arquitectura</vt:lpstr>
      <vt:lpstr>Tures Balón</vt:lpstr>
      <vt:lpstr>Event storming</vt:lpstr>
      <vt:lpstr>PowerPoint Presentation</vt:lpstr>
      <vt:lpstr>Decisiones de Arquitectura</vt:lpstr>
      <vt:lpstr>PowerPoint Presentation</vt:lpstr>
      <vt:lpstr>Vistas 4+1</vt:lpstr>
      <vt:lpstr>Vista de proceso</vt:lpstr>
      <vt:lpstr>PowerPoint Presentation</vt:lpstr>
      <vt:lpstr>Vista lógica</vt:lpstr>
      <vt:lpstr>PowerPoint Presentation</vt:lpstr>
      <vt:lpstr>Vista de desarrollo</vt:lpstr>
      <vt:lpstr>PowerPoint Presentation</vt:lpstr>
      <vt:lpstr>Vista física</vt:lpstr>
      <vt:lpstr>PowerPoint Presentation</vt:lpstr>
      <vt:lpstr>Escenario</vt:lpstr>
      <vt:lpstr>PowerPoint Presentation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Arquitectura</dc:title>
  <dc:creator>Kattya Alexandra Peña Nieto</dc:creator>
  <cp:revision>1</cp:revision>
  <dcterms:created xsi:type="dcterms:W3CDTF">2020-09-12T02:59:50Z</dcterms:created>
  <dcterms:modified xsi:type="dcterms:W3CDTF">2020-09-12T07:39:24Z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0x010100CE77D36FDC3CD64D81F9BDDA92AFCA0F</vt:lpwstr>
  </property>
</Properties>
</file>