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67"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8F859-6CF6-43F4-8C4C-608DEE8A5C24}"/>
              </a:ext>
            </a:extLst>
          </p:cNvPr>
          <p:cNvSpPr>
            <a:spLocks noGrp="1"/>
          </p:cNvSpPr>
          <p:nvPr>
            <p:ph type="ctrTitle"/>
          </p:nvPr>
        </p:nvSpPr>
        <p:spPr/>
        <p:txBody>
          <a:bodyPr/>
          <a:lstStyle/>
          <a:p>
            <a:r>
              <a:rPr lang="es-CR" dirty="0"/>
              <a:t>Portafolio Profesional</a:t>
            </a:r>
          </a:p>
        </p:txBody>
      </p:sp>
      <p:sp>
        <p:nvSpPr>
          <p:cNvPr id="3" name="Subtítulo 2">
            <a:extLst>
              <a:ext uri="{FF2B5EF4-FFF2-40B4-BE49-F238E27FC236}">
                <a16:creationId xmlns:a16="http://schemas.microsoft.com/office/drawing/2014/main" id="{61A47765-9722-4007-8A0A-516F934FC5B0}"/>
              </a:ext>
            </a:extLst>
          </p:cNvPr>
          <p:cNvSpPr>
            <a:spLocks noGrp="1"/>
          </p:cNvSpPr>
          <p:nvPr>
            <p:ph type="subTitle" idx="1"/>
          </p:nvPr>
        </p:nvSpPr>
        <p:spPr/>
        <p:txBody>
          <a:bodyPr/>
          <a:lstStyle/>
          <a:p>
            <a:pPr algn="r"/>
            <a:r>
              <a:rPr lang="es-CR" dirty="0"/>
              <a:t>Johan Araya González</a:t>
            </a:r>
          </a:p>
        </p:txBody>
      </p:sp>
    </p:spTree>
    <p:extLst>
      <p:ext uri="{BB962C8B-B14F-4D97-AF65-F5344CB8AC3E}">
        <p14:creationId xmlns:p14="http://schemas.microsoft.com/office/powerpoint/2010/main" val="300548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C3D9A-A66D-4F61-B692-C0D6105E25C4}"/>
              </a:ext>
            </a:extLst>
          </p:cNvPr>
          <p:cNvSpPr>
            <a:spLocks noGrp="1"/>
          </p:cNvSpPr>
          <p:nvPr>
            <p:ph type="title"/>
          </p:nvPr>
        </p:nvSpPr>
        <p:spPr/>
        <p:txBody>
          <a:bodyPr>
            <a:normAutofit fontScale="90000"/>
          </a:bodyPr>
          <a:lstStyle/>
          <a:p>
            <a:r>
              <a:rPr lang="es-ES" dirty="0"/>
              <a:t>¿Qué tipo de portafolio web le gustaría desarrollar, uno exclusivo para reclutamiento laboral o uno para negocio personal? </a:t>
            </a:r>
            <a:endParaRPr lang="es-CR" dirty="0"/>
          </a:p>
        </p:txBody>
      </p:sp>
      <p:sp>
        <p:nvSpPr>
          <p:cNvPr id="3" name="Marcador de contenido 2">
            <a:extLst>
              <a:ext uri="{FF2B5EF4-FFF2-40B4-BE49-F238E27FC236}">
                <a16:creationId xmlns:a16="http://schemas.microsoft.com/office/drawing/2014/main" id="{E3FF4C58-BE0A-49E6-955A-9ADADC2F9D72}"/>
              </a:ext>
            </a:extLst>
          </p:cNvPr>
          <p:cNvSpPr>
            <a:spLocks noGrp="1"/>
          </p:cNvSpPr>
          <p:nvPr>
            <p:ph idx="1"/>
          </p:nvPr>
        </p:nvSpPr>
        <p:spPr/>
        <p:txBody>
          <a:bodyPr/>
          <a:lstStyle/>
          <a:p>
            <a:r>
              <a:rPr lang="es-CR" dirty="0"/>
              <a:t>Me gustaría desarrollar uno para reclutamiento laboral</a:t>
            </a:r>
          </a:p>
        </p:txBody>
      </p:sp>
    </p:spTree>
    <p:extLst>
      <p:ext uri="{BB962C8B-B14F-4D97-AF65-F5344CB8AC3E}">
        <p14:creationId xmlns:p14="http://schemas.microsoft.com/office/powerpoint/2010/main" val="228960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25794-B9B7-45FD-941E-FD197A84B5F4}"/>
              </a:ext>
            </a:extLst>
          </p:cNvPr>
          <p:cNvSpPr>
            <a:spLocks noGrp="1"/>
          </p:cNvSpPr>
          <p:nvPr>
            <p:ph type="title"/>
          </p:nvPr>
        </p:nvSpPr>
        <p:spPr/>
        <p:txBody>
          <a:bodyPr/>
          <a:lstStyle/>
          <a:p>
            <a:r>
              <a:rPr lang="es-CR" dirty="0"/>
              <a:t>¿Escribir su autobiografía?</a:t>
            </a:r>
          </a:p>
        </p:txBody>
      </p:sp>
      <p:sp>
        <p:nvSpPr>
          <p:cNvPr id="3" name="Marcador de contenido 2">
            <a:extLst>
              <a:ext uri="{FF2B5EF4-FFF2-40B4-BE49-F238E27FC236}">
                <a16:creationId xmlns:a16="http://schemas.microsoft.com/office/drawing/2014/main" id="{8D12A894-C5F7-4934-9223-2A821E6A9E43}"/>
              </a:ext>
            </a:extLst>
          </p:cNvPr>
          <p:cNvSpPr>
            <a:spLocks noGrp="1"/>
          </p:cNvSpPr>
          <p:nvPr>
            <p:ph idx="1"/>
          </p:nvPr>
        </p:nvSpPr>
        <p:spPr/>
        <p:txBody>
          <a:bodyPr/>
          <a:lstStyle/>
          <a:p>
            <a:r>
              <a:rPr lang="es-CR" dirty="0"/>
              <a:t>Viví casi el resto de mi vida en Heredia, soy herediano 100% de provincia y de equipo de fútbol, hace un par de años me vine a vivir a Cartago que es donde actualmente resido, me gusta mucho hacer deporte, jugar bola y pasear, me encanta todo lo relacionado con tecnología.</a:t>
            </a:r>
          </a:p>
        </p:txBody>
      </p:sp>
    </p:spTree>
    <p:extLst>
      <p:ext uri="{BB962C8B-B14F-4D97-AF65-F5344CB8AC3E}">
        <p14:creationId xmlns:p14="http://schemas.microsoft.com/office/powerpoint/2010/main" val="1908977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2ABB-0E9E-4FF9-A9AF-CD1CBD7A94F3}"/>
              </a:ext>
            </a:extLst>
          </p:cNvPr>
          <p:cNvSpPr>
            <a:spLocks noGrp="1"/>
          </p:cNvSpPr>
          <p:nvPr>
            <p:ph type="title"/>
          </p:nvPr>
        </p:nvSpPr>
        <p:spPr/>
        <p:txBody>
          <a:bodyPr/>
          <a:lstStyle/>
          <a:p>
            <a:r>
              <a:rPr lang="es-ES" dirty="0"/>
              <a:t>¿Escribir la biografía de un personaje favorito? </a:t>
            </a:r>
            <a:endParaRPr lang="es-CR" dirty="0"/>
          </a:p>
        </p:txBody>
      </p:sp>
      <p:sp>
        <p:nvSpPr>
          <p:cNvPr id="3" name="Marcador de contenido 2">
            <a:extLst>
              <a:ext uri="{FF2B5EF4-FFF2-40B4-BE49-F238E27FC236}">
                <a16:creationId xmlns:a16="http://schemas.microsoft.com/office/drawing/2014/main" id="{5C217645-8D6D-4438-BB02-F7614C045D82}"/>
              </a:ext>
            </a:extLst>
          </p:cNvPr>
          <p:cNvSpPr>
            <a:spLocks noGrp="1"/>
          </p:cNvSpPr>
          <p:nvPr>
            <p:ph idx="1"/>
          </p:nvPr>
        </p:nvSpPr>
        <p:spPr/>
        <p:txBody>
          <a:bodyPr>
            <a:normAutofit lnSpcReduction="10000"/>
          </a:bodyPr>
          <a:lstStyle/>
          <a:p>
            <a:pPr marL="0" indent="0" algn="ctr">
              <a:buNone/>
            </a:pPr>
            <a:r>
              <a:rPr lang="es-CR" dirty="0"/>
              <a:t>Albert Einstein (1879 - 1955)</a:t>
            </a:r>
          </a:p>
          <a:p>
            <a:r>
              <a:rPr lang="es-ES" dirty="0"/>
              <a:t>Albert Einstein es quizá el científico mundialmente más conocido por el desarrollo de la Teoría de la Relatividad que revolucionó la ciencia conocida hasta el siglo XX.</a:t>
            </a:r>
            <a:br>
              <a:rPr lang="es-ES" dirty="0"/>
            </a:br>
            <a:r>
              <a:rPr lang="es-ES" dirty="0"/>
              <a:t>En 1921  obtuvo el Nobel de Física por sus explicaciones sobre el efecto fotoeléctrico e importante también fue el descubrimiento del movimiento browniano, auspiciado por Robert Brown en 1820 pero que había quedado sin explicación hasta entonces.</a:t>
            </a:r>
            <a:endParaRPr lang="es-CR" dirty="0"/>
          </a:p>
        </p:txBody>
      </p:sp>
    </p:spTree>
    <p:extLst>
      <p:ext uri="{BB962C8B-B14F-4D97-AF65-F5344CB8AC3E}">
        <p14:creationId xmlns:p14="http://schemas.microsoft.com/office/powerpoint/2010/main" val="3266853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B114A3-EA21-42D3-864D-147CCA01CC10}"/>
              </a:ext>
            </a:extLst>
          </p:cNvPr>
          <p:cNvSpPr>
            <a:spLocks noGrp="1"/>
          </p:cNvSpPr>
          <p:nvPr>
            <p:ph idx="1"/>
          </p:nvPr>
        </p:nvSpPr>
        <p:spPr>
          <a:xfrm>
            <a:off x="1141412" y="477078"/>
            <a:ext cx="9905999" cy="5685183"/>
          </a:xfrm>
        </p:spPr>
        <p:txBody>
          <a:bodyPr>
            <a:normAutofit fontScale="85000" lnSpcReduction="20000"/>
          </a:bodyPr>
          <a:lstStyle/>
          <a:p>
            <a:r>
              <a:rPr lang="es-ES" sz="2800" dirty="0"/>
              <a:t>Albert Einstein nace en el seno de una familia judía en 1879. Fue el primogénito de Hermann Einstein y </a:t>
            </a:r>
            <a:r>
              <a:rPr lang="es-ES" sz="2800" dirty="0" err="1"/>
              <a:t>Pauline</a:t>
            </a:r>
            <a:r>
              <a:rPr lang="es-ES" sz="2800" dirty="0"/>
              <a:t> Koch. Su madre, que sabía tocar diversos instrumentos musicales, inspira la pasión musical que Einstein demostró desde muy pequeño</a:t>
            </a:r>
          </a:p>
          <a:p>
            <a:r>
              <a:rPr lang="es-ES" sz="2800" dirty="0"/>
              <a:t>Fue un niño solitario que se entregaba al estudio y a la lectura concentrado y paciente. No comenzó a hablar hasta los tres años y eso, unido a su carácter, hizo plantearse incluso a sus padres si aquel niño sufría alguna discapacidad intelectual. </a:t>
            </a:r>
          </a:p>
          <a:p>
            <a:r>
              <a:rPr lang="es-ES" sz="2800" dirty="0"/>
              <a:t>A los 4 años, en el transcurso de una enfermedad que le hizo reposar en cama, su padre le regaló una brújula de bolsillo.  Para Einstein, según sus propias palabras, este acontecimiento sería determinante ya que le fascinó el hecho de que aquella aguja siempre apuntara en la misma dirección sin estar en contacto con nada.  Esa curiosidad innata sería motivada y alentada por sus padres que le educaron en la perseverancia y la independencia.</a:t>
            </a:r>
          </a:p>
          <a:p>
            <a:endParaRPr lang="es-CR" dirty="0"/>
          </a:p>
        </p:txBody>
      </p:sp>
    </p:spTree>
    <p:extLst>
      <p:ext uri="{BB962C8B-B14F-4D97-AF65-F5344CB8AC3E}">
        <p14:creationId xmlns:p14="http://schemas.microsoft.com/office/powerpoint/2010/main" val="835400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12A20-3664-442D-B32C-83A00823B864}"/>
              </a:ext>
            </a:extLst>
          </p:cNvPr>
          <p:cNvSpPr>
            <a:spLocks noGrp="1"/>
          </p:cNvSpPr>
          <p:nvPr>
            <p:ph type="title"/>
          </p:nvPr>
        </p:nvSpPr>
        <p:spPr/>
        <p:txBody>
          <a:bodyPr/>
          <a:lstStyle/>
          <a:p>
            <a:r>
              <a:rPr lang="es-ES" dirty="0"/>
              <a:t>¿Qué proyectos puede incorporar al portafolio web?</a:t>
            </a:r>
            <a:endParaRPr lang="es-CR" dirty="0"/>
          </a:p>
        </p:txBody>
      </p:sp>
      <p:sp>
        <p:nvSpPr>
          <p:cNvPr id="3" name="Marcador de contenido 2">
            <a:extLst>
              <a:ext uri="{FF2B5EF4-FFF2-40B4-BE49-F238E27FC236}">
                <a16:creationId xmlns:a16="http://schemas.microsoft.com/office/drawing/2014/main" id="{F304F78E-6549-4DD5-B2CE-AABEAE238536}"/>
              </a:ext>
            </a:extLst>
          </p:cNvPr>
          <p:cNvSpPr>
            <a:spLocks noGrp="1"/>
          </p:cNvSpPr>
          <p:nvPr>
            <p:ph idx="1"/>
          </p:nvPr>
        </p:nvSpPr>
        <p:spPr/>
        <p:txBody>
          <a:bodyPr>
            <a:normAutofit fontScale="70000" lnSpcReduction="20000"/>
          </a:bodyPr>
          <a:lstStyle/>
          <a:p>
            <a:r>
              <a:rPr lang="es-CR" dirty="0"/>
              <a:t>Puedo incorporar algunos que tengo en repositorio, como por ejemplo</a:t>
            </a:r>
          </a:p>
          <a:p>
            <a:r>
              <a:rPr lang="es-CR" dirty="0"/>
              <a:t>Juego de ajedrez hecho en PL/SQL.</a:t>
            </a:r>
          </a:p>
          <a:p>
            <a:r>
              <a:rPr lang="es-CR" dirty="0"/>
              <a:t>Un tipo </a:t>
            </a:r>
            <a:r>
              <a:rPr lang="es-CR" dirty="0" err="1"/>
              <a:t>Waze</a:t>
            </a:r>
            <a:r>
              <a:rPr lang="es-CR" dirty="0"/>
              <a:t> hecho de interfaz grafica con países y ciertas aristas.</a:t>
            </a:r>
          </a:p>
          <a:p>
            <a:r>
              <a:rPr lang="es-CR" dirty="0"/>
              <a:t>Tengo, no en repositorio pero creo que puedo subirlo un juego de </a:t>
            </a:r>
            <a:r>
              <a:rPr lang="es-CR" dirty="0" err="1"/>
              <a:t>Cenfomon</a:t>
            </a:r>
            <a:r>
              <a:rPr lang="es-CR" dirty="0"/>
              <a:t> hecho con patrones.</a:t>
            </a:r>
          </a:p>
          <a:p>
            <a:r>
              <a:rPr lang="es-CR" dirty="0"/>
              <a:t>Trataré de conseguir los dos proyectos realizados en proyecto uno y dos, que fueron un sistema de rutas en las cuales se podían avisar de problemas en las mismas solicitar ayuda o reportas cosas, el otro era de sobre Coworking que se hacían rentas de lugares para que las personas lograran reservar lugares por tiempo deseado.</a:t>
            </a:r>
          </a:p>
          <a:p>
            <a:r>
              <a:rPr lang="es-CR" dirty="0"/>
              <a:t>Puedo buscar una sopa de letras hecha por consola en Java.</a:t>
            </a:r>
          </a:p>
          <a:p>
            <a:r>
              <a:rPr lang="es-CR" dirty="0" err="1"/>
              <a:t>Tambien</a:t>
            </a:r>
            <a:r>
              <a:rPr lang="es-CR" dirty="0"/>
              <a:t> una app de subastas, hecha con Java utilizando </a:t>
            </a:r>
            <a:r>
              <a:rPr lang="es-CR" dirty="0" err="1"/>
              <a:t>JavaFX</a:t>
            </a:r>
            <a:r>
              <a:rPr lang="es-CR" dirty="0"/>
              <a:t> como interfaz grafica.</a:t>
            </a:r>
          </a:p>
          <a:p>
            <a:endParaRPr lang="es-CR" dirty="0"/>
          </a:p>
        </p:txBody>
      </p:sp>
    </p:spTree>
    <p:extLst>
      <p:ext uri="{BB962C8B-B14F-4D97-AF65-F5344CB8AC3E}">
        <p14:creationId xmlns:p14="http://schemas.microsoft.com/office/powerpoint/2010/main" val="2298956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1198C-A380-4ACA-81CA-65CDC19CC2E6}"/>
              </a:ext>
            </a:extLst>
          </p:cNvPr>
          <p:cNvSpPr>
            <a:spLocks noGrp="1"/>
          </p:cNvSpPr>
          <p:nvPr>
            <p:ph type="title"/>
          </p:nvPr>
        </p:nvSpPr>
        <p:spPr/>
        <p:txBody>
          <a:bodyPr/>
          <a:lstStyle/>
          <a:p>
            <a:r>
              <a:rPr lang="es-CR" dirty="0"/>
              <a:t>Conclusión</a:t>
            </a:r>
          </a:p>
        </p:txBody>
      </p:sp>
      <p:sp>
        <p:nvSpPr>
          <p:cNvPr id="3" name="Marcador de contenido 2">
            <a:extLst>
              <a:ext uri="{FF2B5EF4-FFF2-40B4-BE49-F238E27FC236}">
                <a16:creationId xmlns:a16="http://schemas.microsoft.com/office/drawing/2014/main" id="{F9E9B3F5-4407-4F99-83D8-DBF33B718470}"/>
              </a:ext>
            </a:extLst>
          </p:cNvPr>
          <p:cNvSpPr>
            <a:spLocks noGrp="1"/>
          </p:cNvSpPr>
          <p:nvPr>
            <p:ph idx="1"/>
          </p:nvPr>
        </p:nvSpPr>
        <p:spPr/>
        <p:txBody>
          <a:bodyPr/>
          <a:lstStyle/>
          <a:p>
            <a:r>
              <a:rPr lang="es-CR" dirty="0"/>
              <a:t>Con esto podemos ir logrando un aterrizaje más claro de lo que se logra con un buen portafolio profesional, el tema de entender más el abordaje, todos los ejemplos que se tienen y las dudas que se evacuan semana con semana, nos podemos dar una idea más clara de adonde se va y hacia donde queremos enfocar nuestros objetivos de interés, además profundizar más en esa parte creativa y tratar de dar siempre lo mejor.</a:t>
            </a:r>
          </a:p>
        </p:txBody>
      </p:sp>
    </p:spTree>
    <p:extLst>
      <p:ext uri="{BB962C8B-B14F-4D97-AF65-F5344CB8AC3E}">
        <p14:creationId xmlns:p14="http://schemas.microsoft.com/office/powerpoint/2010/main" val="250108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4FDCA-CB67-491E-B39A-3E4658622491}"/>
              </a:ext>
            </a:extLst>
          </p:cNvPr>
          <p:cNvSpPr>
            <a:spLocks noGrp="1"/>
          </p:cNvSpPr>
          <p:nvPr>
            <p:ph type="title"/>
          </p:nvPr>
        </p:nvSpPr>
        <p:spPr/>
        <p:txBody>
          <a:bodyPr/>
          <a:lstStyle/>
          <a:p>
            <a:pPr algn="ctr"/>
            <a:r>
              <a:rPr lang="es-CR" dirty="0"/>
              <a:t>Introducción</a:t>
            </a:r>
          </a:p>
        </p:txBody>
      </p:sp>
      <p:sp>
        <p:nvSpPr>
          <p:cNvPr id="3" name="Marcador de contenido 2">
            <a:extLst>
              <a:ext uri="{FF2B5EF4-FFF2-40B4-BE49-F238E27FC236}">
                <a16:creationId xmlns:a16="http://schemas.microsoft.com/office/drawing/2014/main" id="{737BCE65-57A8-448B-8AAC-65953FFC5C23}"/>
              </a:ext>
            </a:extLst>
          </p:cNvPr>
          <p:cNvSpPr>
            <a:spLocks noGrp="1"/>
          </p:cNvSpPr>
          <p:nvPr>
            <p:ph idx="1"/>
          </p:nvPr>
        </p:nvSpPr>
        <p:spPr/>
        <p:txBody>
          <a:bodyPr/>
          <a:lstStyle/>
          <a:p>
            <a:r>
              <a:rPr lang="es-CR" dirty="0"/>
              <a:t>Con esta tarea deseo llevar una idea y visión más claras de mis objetivos para poder crear con gran valor mi portafolio profesional.</a:t>
            </a:r>
          </a:p>
        </p:txBody>
      </p:sp>
    </p:spTree>
    <p:extLst>
      <p:ext uri="{BB962C8B-B14F-4D97-AF65-F5344CB8AC3E}">
        <p14:creationId xmlns:p14="http://schemas.microsoft.com/office/powerpoint/2010/main" val="424705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28EEA3-4741-4E47-9FB1-3AA897FD354D}"/>
              </a:ext>
            </a:extLst>
          </p:cNvPr>
          <p:cNvSpPr>
            <a:spLocks noGrp="1"/>
          </p:cNvSpPr>
          <p:nvPr>
            <p:ph type="title"/>
          </p:nvPr>
        </p:nvSpPr>
        <p:spPr/>
        <p:txBody>
          <a:bodyPr/>
          <a:lstStyle/>
          <a:p>
            <a:r>
              <a:rPr lang="es-CR" dirty="0"/>
              <a:t>Desarrollo</a:t>
            </a:r>
          </a:p>
        </p:txBody>
      </p:sp>
      <p:sp>
        <p:nvSpPr>
          <p:cNvPr id="3" name="Marcador de contenido 2">
            <a:extLst>
              <a:ext uri="{FF2B5EF4-FFF2-40B4-BE49-F238E27FC236}">
                <a16:creationId xmlns:a16="http://schemas.microsoft.com/office/drawing/2014/main" id="{B67A2436-19B7-48AC-B9F2-F9C6F1D92F14}"/>
              </a:ext>
            </a:extLst>
          </p:cNvPr>
          <p:cNvSpPr>
            <a:spLocks noGrp="1"/>
          </p:cNvSpPr>
          <p:nvPr>
            <p:ph idx="1"/>
          </p:nvPr>
        </p:nvSpPr>
        <p:spPr/>
        <p:txBody>
          <a:bodyPr/>
          <a:lstStyle/>
          <a:p>
            <a:r>
              <a:rPr lang="es-CR" dirty="0"/>
              <a:t>Con este tarea llevamos a cabo la claridad y entendimiento que se necesita para lograr centrarse en las partes y secciones que debe llevar un portafolio profesional, de la mano con el profesor de una manera muy clara y concisa seguir las recomendaciones y pautas de él para lograr un objetivo más claro.</a:t>
            </a:r>
          </a:p>
        </p:txBody>
      </p:sp>
    </p:spTree>
    <p:extLst>
      <p:ext uri="{BB962C8B-B14F-4D97-AF65-F5344CB8AC3E}">
        <p14:creationId xmlns:p14="http://schemas.microsoft.com/office/powerpoint/2010/main" val="327708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910B6-B5DC-424E-8C74-1AA9D7882160}"/>
              </a:ext>
            </a:extLst>
          </p:cNvPr>
          <p:cNvSpPr>
            <a:spLocks noGrp="1"/>
          </p:cNvSpPr>
          <p:nvPr>
            <p:ph type="title"/>
          </p:nvPr>
        </p:nvSpPr>
        <p:spPr/>
        <p:txBody>
          <a:bodyPr/>
          <a:lstStyle/>
          <a:p>
            <a:r>
              <a:rPr lang="es-ES" dirty="0"/>
              <a:t>¿Qué es un portafolio web?</a:t>
            </a:r>
            <a:endParaRPr lang="es-CR" dirty="0"/>
          </a:p>
        </p:txBody>
      </p:sp>
      <p:sp>
        <p:nvSpPr>
          <p:cNvPr id="3" name="Marcador de contenido 2">
            <a:extLst>
              <a:ext uri="{FF2B5EF4-FFF2-40B4-BE49-F238E27FC236}">
                <a16:creationId xmlns:a16="http://schemas.microsoft.com/office/drawing/2014/main" id="{1F7AE3A3-0E02-4393-8207-B0CBF1DC928B}"/>
              </a:ext>
            </a:extLst>
          </p:cNvPr>
          <p:cNvSpPr>
            <a:spLocks noGrp="1"/>
          </p:cNvSpPr>
          <p:nvPr>
            <p:ph idx="1"/>
          </p:nvPr>
        </p:nvSpPr>
        <p:spPr/>
        <p:txBody>
          <a:bodyPr/>
          <a:lstStyle/>
          <a:p>
            <a:r>
              <a:rPr lang="es-CR" dirty="0"/>
              <a:t>Permite mostrar la experiencia de diseño y crear una oportunidad de establecer una marca única también es una necesidad para cualquiera que trabaje, o desee abrir sus puertas a un nuevo campo laboral.</a:t>
            </a:r>
          </a:p>
        </p:txBody>
      </p:sp>
    </p:spTree>
    <p:extLst>
      <p:ext uri="{BB962C8B-B14F-4D97-AF65-F5344CB8AC3E}">
        <p14:creationId xmlns:p14="http://schemas.microsoft.com/office/powerpoint/2010/main" val="98220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B6329-1973-437F-B0FB-EE6FB128353F}"/>
              </a:ext>
            </a:extLst>
          </p:cNvPr>
          <p:cNvSpPr>
            <a:spLocks noGrp="1"/>
          </p:cNvSpPr>
          <p:nvPr>
            <p:ph type="title"/>
          </p:nvPr>
        </p:nvSpPr>
        <p:spPr/>
        <p:txBody>
          <a:bodyPr/>
          <a:lstStyle/>
          <a:p>
            <a:r>
              <a:rPr lang="es-ES" dirty="0"/>
              <a:t>¿Cuál carrera lleva en la Universidad Cenfotec?</a:t>
            </a:r>
            <a:endParaRPr lang="es-CR" dirty="0"/>
          </a:p>
        </p:txBody>
      </p:sp>
      <p:sp>
        <p:nvSpPr>
          <p:cNvPr id="3" name="Marcador de contenido 2">
            <a:extLst>
              <a:ext uri="{FF2B5EF4-FFF2-40B4-BE49-F238E27FC236}">
                <a16:creationId xmlns:a16="http://schemas.microsoft.com/office/drawing/2014/main" id="{E76B7D88-2E0C-40D6-A33C-824B763E04F4}"/>
              </a:ext>
            </a:extLst>
          </p:cNvPr>
          <p:cNvSpPr>
            <a:spLocks noGrp="1"/>
          </p:cNvSpPr>
          <p:nvPr>
            <p:ph idx="1"/>
          </p:nvPr>
        </p:nvSpPr>
        <p:spPr/>
        <p:txBody>
          <a:bodyPr/>
          <a:lstStyle/>
          <a:p>
            <a:r>
              <a:rPr lang="es-CR" dirty="0"/>
              <a:t>Bachillerato en Desarrollo de software</a:t>
            </a:r>
          </a:p>
        </p:txBody>
      </p:sp>
    </p:spTree>
    <p:extLst>
      <p:ext uri="{BB962C8B-B14F-4D97-AF65-F5344CB8AC3E}">
        <p14:creationId xmlns:p14="http://schemas.microsoft.com/office/powerpoint/2010/main" val="234517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D1889-7122-419D-A536-F1BB7A3178A9}"/>
              </a:ext>
            </a:extLst>
          </p:cNvPr>
          <p:cNvSpPr>
            <a:spLocks noGrp="1"/>
          </p:cNvSpPr>
          <p:nvPr>
            <p:ph type="title"/>
          </p:nvPr>
        </p:nvSpPr>
        <p:spPr/>
        <p:txBody>
          <a:bodyPr/>
          <a:lstStyle/>
          <a:p>
            <a:r>
              <a:rPr lang="es-ES" dirty="0"/>
              <a:t>¿Anote el nombre de la carrera que está llevando actualmente?</a:t>
            </a:r>
            <a:endParaRPr lang="es-CR" dirty="0"/>
          </a:p>
        </p:txBody>
      </p:sp>
      <p:sp>
        <p:nvSpPr>
          <p:cNvPr id="3" name="Marcador de contenido 2">
            <a:extLst>
              <a:ext uri="{FF2B5EF4-FFF2-40B4-BE49-F238E27FC236}">
                <a16:creationId xmlns:a16="http://schemas.microsoft.com/office/drawing/2014/main" id="{31241AFC-AEBC-4A02-A9FF-C71B24E22D13}"/>
              </a:ext>
            </a:extLst>
          </p:cNvPr>
          <p:cNvSpPr>
            <a:spLocks noGrp="1"/>
          </p:cNvSpPr>
          <p:nvPr>
            <p:ph idx="1"/>
          </p:nvPr>
        </p:nvSpPr>
        <p:spPr/>
        <p:txBody>
          <a:bodyPr/>
          <a:lstStyle/>
          <a:p>
            <a:r>
              <a:rPr lang="es-CR" dirty="0"/>
              <a:t>Bachillerato en Desarrollo de software</a:t>
            </a:r>
          </a:p>
        </p:txBody>
      </p:sp>
    </p:spTree>
    <p:extLst>
      <p:ext uri="{BB962C8B-B14F-4D97-AF65-F5344CB8AC3E}">
        <p14:creationId xmlns:p14="http://schemas.microsoft.com/office/powerpoint/2010/main" val="196035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A9D2F-7670-4AA5-86DC-AACBA673559F}"/>
              </a:ext>
            </a:extLst>
          </p:cNvPr>
          <p:cNvSpPr>
            <a:spLocks noGrp="1"/>
          </p:cNvSpPr>
          <p:nvPr>
            <p:ph type="title"/>
          </p:nvPr>
        </p:nvSpPr>
        <p:spPr/>
        <p:txBody>
          <a:bodyPr>
            <a:normAutofit fontScale="90000"/>
          </a:bodyPr>
          <a:lstStyle/>
          <a:p>
            <a:r>
              <a:rPr lang="es-ES" dirty="0"/>
              <a:t>¿Cuál es el punto fuerte a nivel técnico que puede aprovechar de acuerdo a su perfil profesional?</a:t>
            </a:r>
            <a:endParaRPr lang="es-CR" dirty="0"/>
          </a:p>
        </p:txBody>
      </p:sp>
      <p:sp>
        <p:nvSpPr>
          <p:cNvPr id="3" name="Marcador de contenido 2">
            <a:extLst>
              <a:ext uri="{FF2B5EF4-FFF2-40B4-BE49-F238E27FC236}">
                <a16:creationId xmlns:a16="http://schemas.microsoft.com/office/drawing/2014/main" id="{DF462D90-2599-4500-84A5-231012CB40CB}"/>
              </a:ext>
            </a:extLst>
          </p:cNvPr>
          <p:cNvSpPr>
            <a:spLocks noGrp="1"/>
          </p:cNvSpPr>
          <p:nvPr>
            <p:ph idx="1"/>
          </p:nvPr>
        </p:nvSpPr>
        <p:spPr/>
        <p:txBody>
          <a:bodyPr/>
          <a:lstStyle/>
          <a:p>
            <a:r>
              <a:rPr lang="es-CR" dirty="0"/>
              <a:t>Mi punto fuerte es el </a:t>
            </a:r>
            <a:r>
              <a:rPr lang="es-CR" dirty="0" err="1"/>
              <a:t>Backend</a:t>
            </a:r>
            <a:r>
              <a:rPr lang="es-CR" dirty="0"/>
              <a:t> sin embargo me enfoco como full-</a:t>
            </a:r>
            <a:r>
              <a:rPr lang="es-CR" dirty="0" err="1"/>
              <a:t>stack</a:t>
            </a:r>
            <a:r>
              <a:rPr lang="es-CR" dirty="0"/>
              <a:t> en Java, y tarto de mejorar en el Front </a:t>
            </a:r>
            <a:r>
              <a:rPr lang="es-CR" dirty="0" err="1"/>
              <a:t>End</a:t>
            </a:r>
            <a:endParaRPr lang="es-CR" dirty="0"/>
          </a:p>
        </p:txBody>
      </p:sp>
    </p:spTree>
    <p:extLst>
      <p:ext uri="{BB962C8B-B14F-4D97-AF65-F5344CB8AC3E}">
        <p14:creationId xmlns:p14="http://schemas.microsoft.com/office/powerpoint/2010/main" val="40786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5B3E7-2AE5-41C0-A5D1-C958F4BFAA20}"/>
              </a:ext>
            </a:extLst>
          </p:cNvPr>
          <p:cNvSpPr>
            <a:spLocks noGrp="1"/>
          </p:cNvSpPr>
          <p:nvPr>
            <p:ph type="title"/>
          </p:nvPr>
        </p:nvSpPr>
        <p:spPr/>
        <p:txBody>
          <a:bodyPr>
            <a:normAutofit fontScale="90000"/>
          </a:bodyPr>
          <a:lstStyle/>
          <a:p>
            <a:r>
              <a:rPr lang="es-ES" dirty="0"/>
              <a:t>¿Cuál es el punto fuerte a nivel humano que puede aprovechar de acuerdo a su perfil profesional?</a:t>
            </a:r>
            <a:endParaRPr lang="es-CR" dirty="0"/>
          </a:p>
        </p:txBody>
      </p:sp>
      <p:sp>
        <p:nvSpPr>
          <p:cNvPr id="3" name="Marcador de contenido 2">
            <a:extLst>
              <a:ext uri="{FF2B5EF4-FFF2-40B4-BE49-F238E27FC236}">
                <a16:creationId xmlns:a16="http://schemas.microsoft.com/office/drawing/2014/main" id="{BA422463-5056-40E6-8872-04664FF34124}"/>
              </a:ext>
            </a:extLst>
          </p:cNvPr>
          <p:cNvSpPr>
            <a:spLocks noGrp="1"/>
          </p:cNvSpPr>
          <p:nvPr>
            <p:ph idx="1"/>
          </p:nvPr>
        </p:nvSpPr>
        <p:spPr/>
        <p:txBody>
          <a:bodyPr/>
          <a:lstStyle/>
          <a:p>
            <a:r>
              <a:rPr lang="es-CR" dirty="0"/>
              <a:t>Capaz, organizado y muy ordenado</a:t>
            </a:r>
          </a:p>
        </p:txBody>
      </p:sp>
    </p:spTree>
    <p:extLst>
      <p:ext uri="{BB962C8B-B14F-4D97-AF65-F5344CB8AC3E}">
        <p14:creationId xmlns:p14="http://schemas.microsoft.com/office/powerpoint/2010/main" val="159375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5ADA1-A768-4FFB-9641-A7E410BFA389}"/>
              </a:ext>
            </a:extLst>
          </p:cNvPr>
          <p:cNvSpPr>
            <a:spLocks noGrp="1"/>
          </p:cNvSpPr>
          <p:nvPr>
            <p:ph type="title"/>
          </p:nvPr>
        </p:nvSpPr>
        <p:spPr/>
        <p:txBody>
          <a:bodyPr>
            <a:normAutofit fontScale="90000"/>
          </a:bodyPr>
          <a:lstStyle/>
          <a:p>
            <a:r>
              <a:rPr lang="es-ES" dirty="0"/>
              <a:t>¿Cuáles son las herramientas tecnológicas que puede usar en el desarrollo del portafolio web (</a:t>
            </a:r>
            <a:r>
              <a:rPr lang="es-ES" dirty="0" err="1"/>
              <a:t>front-end</a:t>
            </a:r>
            <a:r>
              <a:rPr lang="es-ES" dirty="0"/>
              <a:t>/back-</a:t>
            </a:r>
            <a:r>
              <a:rPr lang="es-ES" dirty="0" err="1"/>
              <a:t>end</a:t>
            </a:r>
            <a:r>
              <a:rPr lang="es-ES" dirty="0"/>
              <a:t>)?</a:t>
            </a:r>
            <a:endParaRPr lang="es-CR" dirty="0"/>
          </a:p>
        </p:txBody>
      </p:sp>
      <p:sp>
        <p:nvSpPr>
          <p:cNvPr id="3" name="Marcador de contenido 2">
            <a:extLst>
              <a:ext uri="{FF2B5EF4-FFF2-40B4-BE49-F238E27FC236}">
                <a16:creationId xmlns:a16="http://schemas.microsoft.com/office/drawing/2014/main" id="{D573CE96-DC98-4515-8792-20A5B39BB7BC}"/>
              </a:ext>
            </a:extLst>
          </p:cNvPr>
          <p:cNvSpPr>
            <a:spLocks noGrp="1"/>
          </p:cNvSpPr>
          <p:nvPr>
            <p:ph idx="1"/>
          </p:nvPr>
        </p:nvSpPr>
        <p:spPr/>
        <p:txBody>
          <a:bodyPr/>
          <a:lstStyle/>
          <a:p>
            <a:r>
              <a:rPr lang="es-CR" dirty="0"/>
              <a:t>FRONT-END, creo que puedo utilizar HTML, CSS, JS y agregar algún </a:t>
            </a:r>
            <a:r>
              <a:rPr lang="es-CR" dirty="0" err="1"/>
              <a:t>framework</a:t>
            </a:r>
            <a:r>
              <a:rPr lang="es-CR" dirty="0"/>
              <a:t> como Bootstrap u otro,</a:t>
            </a:r>
          </a:p>
        </p:txBody>
      </p:sp>
    </p:spTree>
    <p:extLst>
      <p:ext uri="{BB962C8B-B14F-4D97-AF65-F5344CB8AC3E}">
        <p14:creationId xmlns:p14="http://schemas.microsoft.com/office/powerpoint/2010/main" val="500518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59</TotalTime>
  <Words>840</Words>
  <Application>Microsoft Office PowerPoint</Application>
  <PresentationFormat>Panorámica</PresentationFormat>
  <Paragraphs>38</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Tw Cen MT</vt:lpstr>
      <vt:lpstr>Circuito</vt:lpstr>
      <vt:lpstr>Portafolio Profesional</vt:lpstr>
      <vt:lpstr>Introducción</vt:lpstr>
      <vt:lpstr>Desarrollo</vt:lpstr>
      <vt:lpstr>¿Qué es un portafolio web?</vt:lpstr>
      <vt:lpstr>¿Cuál carrera lleva en la Universidad Cenfotec?</vt:lpstr>
      <vt:lpstr>¿Anote el nombre de la carrera que está llevando actualmente?</vt:lpstr>
      <vt:lpstr>¿Cuál es el punto fuerte a nivel técnico que puede aprovechar de acuerdo a su perfil profesional?</vt:lpstr>
      <vt:lpstr>¿Cuál es el punto fuerte a nivel humano que puede aprovechar de acuerdo a su perfil profesional?</vt:lpstr>
      <vt:lpstr>¿Cuáles son las herramientas tecnológicas que puede usar en el desarrollo del portafolio web (front-end/back-end)?</vt:lpstr>
      <vt:lpstr>¿Qué tipo de portafolio web le gustaría desarrollar, uno exclusivo para reclutamiento laboral o uno para negocio personal? </vt:lpstr>
      <vt:lpstr>¿Escribir su autobiografía?</vt:lpstr>
      <vt:lpstr>¿Escribir la biografía de un personaje favorito? </vt:lpstr>
      <vt:lpstr>Presentación de PowerPoint</vt:lpstr>
      <vt:lpstr>¿Qué proyectos puede incorporar al portafolio web?</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Portafolio Profesional</dc:title>
  <dc:creator>Johan</dc:creator>
  <cp:lastModifiedBy>Johan</cp:lastModifiedBy>
  <cp:revision>7</cp:revision>
  <dcterms:created xsi:type="dcterms:W3CDTF">2024-02-03T03:04:22Z</dcterms:created>
  <dcterms:modified xsi:type="dcterms:W3CDTF">2024-02-04T01:37:03Z</dcterms:modified>
</cp:coreProperties>
</file>