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4630400" cy="8229600"/>
  <p:notesSz cx="8229600" cy="14630400"/>
  <p:embeddedFontLst>
    <p:embeddedFont>
      <p:font typeface="Poppins Light" panose="00000400000000000000" pitchFamily="2" charset="0"/>
      <p:regular r:id="rId16"/>
    </p:embeddedFont>
    <p:embeddedFont>
      <p:font typeface="Roboto Light" panose="02000000000000000000" pitchFamily="2" charset="0"/>
      <p:regular r:id="rId17"/>
      <p:italic r:id="rId18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3" d="100"/>
          <a:sy n="83" d="100"/>
        </p:scale>
        <p:origin x="1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782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dconf.com/gdc-2025-state-game-industry" TargetMode="External"/><Relationship Id="rId2" Type="http://schemas.openxmlformats.org/officeDocument/2006/relationships/hyperlink" Target="https://gdconf.com/news/gdc-2024-state-game-industry-devs-discuss-layoffs-generative-ai-and-more%3F_mc%3Dedit_gdcsf_gdcsf_le_x_17_x_2024%26kcode%3DBLG_GDC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nvidia.com/en-us/geforce/news/nvidia-ace-autonomous-ai-companions-pubg-naraka-bladepoint/?utm_source=chatgpt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industria del Videojuego e Inteligencia Artificial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Cómo la IA está transformando la </a:t>
            </a:r>
            <a:r>
              <a:rPr lang="en-US" sz="1750" b="1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industria</a:t>
            </a: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del entretenimiento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C9AD5158-E5CB-6EE4-5DD1-4D80D557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Principales Conclusiones de 2025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 de cada 3 desarrolladores ya está utilizando la IA generativa para agilizar el desarrollo de videojuegos.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Más de la mitad de los desarrolladores encuestados (52 %) trabajan 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empresas que están implementando inteligencia artificial generativa.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encuestados en funciones de Negocios y Finanzas fueron los más propensos a utilizar herramientas de inteligencia artificial (51 %), seguidos por los de Producción y Liderazgo de Equipos (41 %) y los de Comunidad, Marketing y Relaciones Públicas (39 %).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03235-C842-97F8-3D14-EE778C6C79C9}"/>
              </a:ext>
            </a:extLst>
          </p:cNvPr>
          <p:cNvSpPr txBox="1"/>
          <p:nvPr/>
        </p:nvSpPr>
        <p:spPr>
          <a:xfrm>
            <a:off x="169069" y="457200"/>
            <a:ext cx="13406436" cy="843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Datos 2025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F1F92-8E8E-1002-7C3E-0296730E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75" y="4918994"/>
            <a:ext cx="4312445" cy="2981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AA5108-E87D-A984-30D1-B9C17A0C8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7676" y="5021611"/>
            <a:ext cx="4312445" cy="297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894E2D-D9F4-B17A-90AD-9788A3048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23" y="1246727"/>
            <a:ext cx="6605950" cy="35665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57BDDF-4A29-EB05-B131-EBCBCC2AC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545" y="1300764"/>
            <a:ext cx="7224708" cy="35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0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4484"/>
            <a:ext cx="76116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BONUS TRACK  (NVIDIA ACE)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96891"/>
            <a:ext cx="11936730" cy="5798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8888"/>
            <a:ext cx="1094220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Modelos usados en NVIDIA ACE para personajes autónomos</a:t>
            </a:r>
            <a:endParaRPr lang="en-US" sz="2900" dirty="0"/>
          </a:p>
        </p:txBody>
      </p:sp>
      <p:sp>
        <p:nvSpPr>
          <p:cNvPr id="3" name="Shape 1"/>
          <p:cNvSpPr/>
          <p:nvPr/>
        </p:nvSpPr>
        <p:spPr>
          <a:xfrm>
            <a:off x="793790" y="1384459"/>
            <a:ext cx="4249341" cy="1998940"/>
          </a:xfrm>
          <a:prstGeom prst="roundRect">
            <a:avLst>
              <a:gd name="adj" fmla="val 3098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948809" y="153947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Percepción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948809" y="1858208"/>
            <a:ext cx="3939302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Captan datos sensoriales para que los personajes “sientan” su entorno.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948809" y="2418040"/>
            <a:ext cx="393930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NemoAudio-4B-Instruct: describe sonidos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948809" y="2705338"/>
            <a:ext cx="393930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Parakeet-CTC: transcribe audio multilingüe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948809" y="2992636"/>
            <a:ext cx="393930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NemoVision-4B: entendimiento espacial simple</a:t>
            </a:r>
            <a:endParaRPr lang="en-US" sz="1150" dirty="0"/>
          </a:p>
        </p:txBody>
      </p:sp>
      <p:sp>
        <p:nvSpPr>
          <p:cNvPr id="9" name="Shape 7"/>
          <p:cNvSpPr/>
          <p:nvPr/>
        </p:nvSpPr>
        <p:spPr>
          <a:xfrm>
            <a:off x="5190530" y="1384459"/>
            <a:ext cx="4249341" cy="1998940"/>
          </a:xfrm>
          <a:prstGeom prst="roundRect">
            <a:avLst>
              <a:gd name="adj" fmla="val 3098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0" name="Text 8"/>
          <p:cNvSpPr/>
          <p:nvPr/>
        </p:nvSpPr>
        <p:spPr>
          <a:xfrm>
            <a:off x="5345549" y="153947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Cognición y Acción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5345549" y="1858208"/>
            <a:ext cx="3939302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Modelos para tomar decisiones rápidas y actuar estratégicamente.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5345549" y="2418040"/>
            <a:ext cx="3939302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Mistral-Nemo-Minitron: sigue instrucciones y piensa estrategia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5345549" y="2941082"/>
            <a:ext cx="393930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Elevenlabs y Cartesia: texto a voz y planificación</a:t>
            </a:r>
            <a:endParaRPr lang="en-US" sz="1150" dirty="0"/>
          </a:p>
        </p:txBody>
      </p:sp>
      <p:sp>
        <p:nvSpPr>
          <p:cNvPr id="14" name="Shape 12"/>
          <p:cNvSpPr/>
          <p:nvPr/>
        </p:nvSpPr>
        <p:spPr>
          <a:xfrm>
            <a:off x="9587270" y="1384459"/>
            <a:ext cx="4249341" cy="1998940"/>
          </a:xfrm>
          <a:prstGeom prst="roundRect">
            <a:avLst>
              <a:gd name="adj" fmla="val 3098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5" name="Text 13"/>
          <p:cNvSpPr/>
          <p:nvPr/>
        </p:nvSpPr>
        <p:spPr>
          <a:xfrm>
            <a:off x="9742289" y="153947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Memoria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9742289" y="1858208"/>
            <a:ext cx="3939302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Recuerdan experiencias y mantienen coherencia en objetivos.</a:t>
            </a:r>
            <a:endParaRPr lang="en-US" sz="1150" dirty="0"/>
          </a:p>
        </p:txBody>
      </p:sp>
      <p:sp>
        <p:nvSpPr>
          <p:cNvPr id="17" name="Text 15"/>
          <p:cNvSpPr/>
          <p:nvPr/>
        </p:nvSpPr>
        <p:spPr>
          <a:xfrm>
            <a:off x="9742289" y="2418040"/>
            <a:ext cx="3939302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Búsquedas por similitud (RAG) para recuperar información</a:t>
            </a:r>
            <a:endParaRPr lang="en-US" sz="1150" dirty="0"/>
          </a:p>
        </p:txBody>
      </p:sp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05" y="3538418"/>
            <a:ext cx="9679389" cy="4453922"/>
          </a:xfrm>
          <a:prstGeom prst="rect">
            <a:avLst/>
          </a:prstGeom>
        </p:spPr>
      </p:pic>
      <p:sp>
        <p:nvSpPr>
          <p:cNvPr id="19" name="Text 16"/>
          <p:cNvSpPr/>
          <p:nvPr/>
        </p:nvSpPr>
        <p:spPr>
          <a:xfrm>
            <a:off x="9244846" y="3681889"/>
            <a:ext cx="459926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7D2F94-B450-ED0E-C725-3627FB960CC0}"/>
              </a:ext>
            </a:extLst>
          </p:cNvPr>
          <p:cNvSpPr txBox="1"/>
          <p:nvPr/>
        </p:nvSpPr>
        <p:spPr>
          <a:xfrm>
            <a:off x="1296185" y="3376367"/>
            <a:ext cx="125165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Fuentes</a:t>
            </a:r>
          </a:p>
          <a:p>
            <a:r>
              <a:rPr lang="en-US" dirty="0">
                <a:hlinkClick r:id="rId2"/>
              </a:rPr>
              <a:t>GDC 2024 State Of The Game Industry: Devs Discuss Layoffs, Generative AI, and More | News | Game Developers Conference (GDC)</a:t>
            </a:r>
            <a:endParaRPr lang="en-US" dirty="0"/>
          </a:p>
          <a:p>
            <a:r>
              <a:rPr lang="en-US" dirty="0">
                <a:hlinkClick r:id="rId3"/>
              </a:rPr>
              <a:t>GDC 2025 State of the Game Industry | Game Developers Conference (GDC)</a:t>
            </a:r>
            <a:endParaRPr lang="en-US" dirty="0"/>
          </a:p>
          <a:p>
            <a:r>
              <a:rPr lang="en-US" dirty="0">
                <a:hlinkClick r:id="rId4"/>
              </a:rPr>
              <a:t>NVIDIA Redefines Game AI With ACE Autonomous Game Characters | GeForce News | NVIDIA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335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Una industria más grande que el cine y la música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84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Genera más de </a:t>
            </a: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$180B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al año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267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Más del doble que el cine (~$80B)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89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Casi triple que la música (~$60B)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111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Emplea a más de 300,000 personas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533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Industria dinámica y tecnológica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82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¿Qué es la GDC?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7177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1028224" y="5271611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Evento clave para desarrolladores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611636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Reúne miles de profesionales anualmente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37177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8" name="Text 5"/>
          <p:cNvSpPr/>
          <p:nvPr/>
        </p:nvSpPr>
        <p:spPr>
          <a:xfrm>
            <a:off x="5451396" y="52716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Ubicación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76203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San Francisco, EE. UU.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37177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9874568" y="52716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Objetivo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76203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Presentar tecnologías y estudios sobre el futuro gaming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61774"/>
            <a:ext cx="82779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¿Qué dice la GDC sobre la IA?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107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4" name="Text 2"/>
          <p:cNvSpPr/>
          <p:nvPr/>
        </p:nvSpPr>
        <p:spPr>
          <a:xfrm>
            <a:off x="1530906" y="3888581"/>
            <a:ext cx="33500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Uso de IA en la industria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37900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Casi la mitad usan herramientas de IA generativa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8107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7" name="Text 5"/>
          <p:cNvSpPr/>
          <p:nvPr/>
        </p:nvSpPr>
        <p:spPr>
          <a:xfrm>
            <a:off x="5973008" y="38885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Uso personal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437900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31% de desarrolladores la usan personalmente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8107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s-MX"/>
          </a:p>
        </p:txBody>
      </p:sp>
      <p:sp>
        <p:nvSpPr>
          <p:cNvPr id="10" name="Text 8"/>
          <p:cNvSpPr/>
          <p:nvPr/>
        </p:nvSpPr>
        <p:spPr>
          <a:xfrm>
            <a:off x="10415111" y="38885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Estudios indie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4379000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37% de desarrolladores independiente reportan uso activo de IA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08528"/>
            <a:ext cx="6244709" cy="26454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4091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599521" y="220670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SOBRE IA GENERATIVA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3142298"/>
            <a:ext cx="6244709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Casi la mitad (49%) de los desarrolladores encuestados dijeron que las herramientas de IA generativa se están utilizando actualmente en su lugar de trabajo,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
con un 31% que afirmó que </a:t>
            </a: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ellos personalmente usan estas herramientas</a:t>
            </a: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y un 18% que dijo que no las usan pero que algunos de sus colegas sí.
Alrededor de una cuarta parte manifestó que no tiene ningún interés en usarlas.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882610"/>
            <a:ext cx="10079593" cy="541543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638211"/>
            <a:ext cx="69767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USO POR DEPARTAMENTO </a:t>
            </a:r>
            <a:endParaRPr lang="en-US" sz="4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7082"/>
            <a:ext cx="65208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POLITICA DE LA EMPRESA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79488"/>
            <a:ext cx="13410931" cy="478284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496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9726"/>
            <a:ext cx="567059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IMPACTO PERSIVIDO
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5" y="2501099"/>
            <a:ext cx="13751769" cy="43158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56960"/>
            <a:ext cx="13042820" cy="31917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961955" y="5860946"/>
            <a:ext cx="81593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PREOCUPACIONES ETICAS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467</Words>
  <Application>Microsoft Office PowerPoint</Application>
  <PresentationFormat>Custom</PresentationFormat>
  <Paragraphs>62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Poppins Light</vt:lpstr>
      <vt:lpstr>Roboto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JOHAN ABEL CAMACHO MEDINA</cp:lastModifiedBy>
  <cp:revision>5</cp:revision>
  <dcterms:created xsi:type="dcterms:W3CDTF">2025-05-21T00:38:03Z</dcterms:created>
  <dcterms:modified xsi:type="dcterms:W3CDTF">2025-05-27T01:25:23Z</dcterms:modified>
</cp:coreProperties>
</file>