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303FD1-5D25-471B-8B50-3363972F06ED}">
          <p14:sldIdLst>
            <p14:sldId id="256"/>
            <p14:sldId id="257"/>
            <p14:sldId id="258"/>
            <p14:sldId id="259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54"/>
    <a:srgbClr val="E1C101"/>
    <a:srgbClr val="FEDA02"/>
    <a:srgbClr val="FEE02E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28C05-C663-47E2-A822-C62534117F8B}" v="150" dt="2024-08-14T22:18:11.988"/>
    <p1510:client id="{D3789189-64E5-AAB7-55F7-DBA8D68D8F52}" v="80" dt="2024-08-14T19:39:33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Ormaza Johan Sebastian" userId="1a4efd19-921a-4e86-aaa8-5334321fc86c" providerId="ADAL" clId="{45628C05-C663-47E2-A822-C62534117F8B}"/>
    <pc:docChg chg="undo custSel addSld delSld modSld addSection delSection modSection">
      <pc:chgData name="Gonzalez Ormaza Johan Sebastian" userId="1a4efd19-921a-4e86-aaa8-5334321fc86c" providerId="ADAL" clId="{45628C05-C663-47E2-A822-C62534117F8B}" dt="2024-08-14T22:18:14.136" v="573" actId="47"/>
      <pc:docMkLst>
        <pc:docMk/>
      </pc:docMkLst>
      <pc:sldChg chg="modSp mod">
        <pc:chgData name="Gonzalez Ormaza Johan Sebastian" userId="1a4efd19-921a-4e86-aaa8-5334321fc86c" providerId="ADAL" clId="{45628C05-C663-47E2-A822-C62534117F8B}" dt="2024-08-14T19:48:12.883" v="79" actId="1076"/>
        <pc:sldMkLst>
          <pc:docMk/>
          <pc:sldMk cId="2406273178" sldId="256"/>
        </pc:sldMkLst>
        <pc:spChg chg="mod">
          <ac:chgData name="Gonzalez Ormaza Johan Sebastian" userId="1a4efd19-921a-4e86-aaa8-5334321fc86c" providerId="ADAL" clId="{45628C05-C663-47E2-A822-C62534117F8B}" dt="2024-08-14T19:48:12.883" v="79" actId="1076"/>
          <ac:spMkLst>
            <pc:docMk/>
            <pc:sldMk cId="2406273178" sldId="256"/>
            <ac:spMk id="7" creationId="{CD31458D-739C-99EA-FD49-7371D495B189}"/>
          </ac:spMkLst>
        </pc:spChg>
        <pc:picChg chg="mod">
          <ac:chgData name="Gonzalez Ormaza Johan Sebastian" userId="1a4efd19-921a-4e86-aaa8-5334321fc86c" providerId="ADAL" clId="{45628C05-C663-47E2-A822-C62534117F8B}" dt="2024-08-14T19:47:42.929" v="66" actId="1076"/>
          <ac:picMkLst>
            <pc:docMk/>
            <pc:sldMk cId="2406273178" sldId="256"/>
            <ac:picMk id="5" creationId="{FBD3DC9F-48C3-DA1B-CB46-83A3EA490CC1}"/>
          </ac:picMkLst>
        </pc:picChg>
      </pc:sldChg>
      <pc:sldChg chg="addSp delSp modSp mod setBg">
        <pc:chgData name="Gonzalez Ormaza Johan Sebastian" userId="1a4efd19-921a-4e86-aaa8-5334321fc86c" providerId="ADAL" clId="{45628C05-C663-47E2-A822-C62534117F8B}" dt="2024-08-14T20:02:07.246" v="272" actId="1076"/>
        <pc:sldMkLst>
          <pc:docMk/>
          <pc:sldMk cId="3815776288" sldId="257"/>
        </pc:sldMkLst>
        <pc:spChg chg="add mod ord">
          <ac:chgData name="Gonzalez Ormaza Johan Sebastian" userId="1a4efd19-921a-4e86-aaa8-5334321fc86c" providerId="ADAL" clId="{45628C05-C663-47E2-A822-C62534117F8B}" dt="2024-08-14T20:01:11.610" v="255" actId="1076"/>
          <ac:spMkLst>
            <pc:docMk/>
            <pc:sldMk cId="3815776288" sldId="257"/>
            <ac:spMk id="2" creationId="{60BB12BA-13B1-2297-4D08-6EA25622613E}"/>
          </ac:spMkLst>
        </pc:spChg>
        <pc:spChg chg="add del mod">
          <ac:chgData name="Gonzalez Ormaza Johan Sebastian" userId="1a4efd19-921a-4e86-aaa8-5334321fc86c" providerId="ADAL" clId="{45628C05-C663-47E2-A822-C62534117F8B}" dt="2024-08-14T19:50:09.161" v="92" actId="767"/>
          <ac:spMkLst>
            <pc:docMk/>
            <pc:sldMk cId="3815776288" sldId="257"/>
            <ac:spMk id="3" creationId="{43B7E7B9-E92E-4208-F86A-C2FB2853C841}"/>
          </ac:spMkLst>
        </pc:spChg>
        <pc:spChg chg="add del mod">
          <ac:chgData name="Gonzalez Ormaza Johan Sebastian" userId="1a4efd19-921a-4e86-aaa8-5334321fc86c" providerId="ADAL" clId="{45628C05-C663-47E2-A822-C62534117F8B}" dt="2024-08-14T19:50:08.875" v="91" actId="767"/>
          <ac:spMkLst>
            <pc:docMk/>
            <pc:sldMk cId="3815776288" sldId="257"/>
            <ac:spMk id="4" creationId="{7470905A-4FAF-B515-F50D-ABCD0A292BA4}"/>
          </ac:spMkLst>
        </pc:spChg>
        <pc:spChg chg="add mod ord">
          <ac:chgData name="Gonzalez Ormaza Johan Sebastian" userId="1a4efd19-921a-4e86-aaa8-5334321fc86c" providerId="ADAL" clId="{45628C05-C663-47E2-A822-C62534117F8B}" dt="2024-08-14T20:02:07.246" v="272" actId="1076"/>
          <ac:spMkLst>
            <pc:docMk/>
            <pc:sldMk cId="3815776288" sldId="257"/>
            <ac:spMk id="6" creationId="{1193C0D7-1C09-163A-D221-09916184EB5E}"/>
          </ac:spMkLst>
        </pc:spChg>
        <pc:spChg chg="add">
          <ac:chgData name="Gonzalez Ormaza Johan Sebastian" userId="1a4efd19-921a-4e86-aaa8-5334321fc86c" providerId="ADAL" clId="{45628C05-C663-47E2-A822-C62534117F8B}" dt="2024-08-14T20:00:25.057" v="239" actId="26606"/>
          <ac:spMkLst>
            <pc:docMk/>
            <pc:sldMk cId="3815776288" sldId="257"/>
            <ac:spMk id="13" creationId="{8A95209C-5275-4E15-8EA7-7F42980ABF2D}"/>
          </ac:spMkLst>
        </pc:spChg>
        <pc:spChg chg="add">
          <ac:chgData name="Gonzalez Ormaza Johan Sebastian" userId="1a4efd19-921a-4e86-aaa8-5334321fc86c" providerId="ADAL" clId="{45628C05-C663-47E2-A822-C62534117F8B}" dt="2024-08-14T20:00:25.057" v="239" actId="26606"/>
          <ac:spMkLst>
            <pc:docMk/>
            <pc:sldMk cId="3815776288" sldId="257"/>
            <ac:spMk id="15" creationId="{4F2ED431-E304-4FF0-9F4E-032783C9D612}"/>
          </ac:spMkLst>
        </pc:spChg>
        <pc:spChg chg="add">
          <ac:chgData name="Gonzalez Ormaza Johan Sebastian" userId="1a4efd19-921a-4e86-aaa8-5334321fc86c" providerId="ADAL" clId="{45628C05-C663-47E2-A822-C62534117F8B}" dt="2024-08-14T20:00:25.057" v="239" actId="26606"/>
          <ac:spMkLst>
            <pc:docMk/>
            <pc:sldMk cId="3815776288" sldId="257"/>
            <ac:spMk id="17" creationId="{4E87FCFB-2CCE-460D-B3DD-557C8BD1B94A}"/>
          </ac:spMkLst>
        </pc:spChg>
        <pc:picChg chg="add mod modCrop">
          <ac:chgData name="Gonzalez Ormaza Johan Sebastian" userId="1a4efd19-921a-4e86-aaa8-5334321fc86c" providerId="ADAL" clId="{45628C05-C663-47E2-A822-C62534117F8B}" dt="2024-08-14T20:02:00.335" v="271" actId="1076"/>
          <ac:picMkLst>
            <pc:docMk/>
            <pc:sldMk cId="3815776288" sldId="257"/>
            <ac:picMk id="8" creationId="{4B83D3F8-3271-6139-96E6-86A2D78277AC}"/>
          </ac:picMkLst>
        </pc:picChg>
      </pc:sldChg>
      <pc:sldChg chg="addSp delSp modSp new mod setBg">
        <pc:chgData name="Gonzalez Ormaza Johan Sebastian" userId="1a4efd19-921a-4e86-aaa8-5334321fc86c" providerId="ADAL" clId="{45628C05-C663-47E2-A822-C62534117F8B}" dt="2024-08-14T21:28:02.569" v="552" actId="20577"/>
        <pc:sldMkLst>
          <pc:docMk/>
          <pc:sldMk cId="3264423445" sldId="258"/>
        </pc:sldMkLst>
        <pc:spChg chg="del">
          <ac:chgData name="Gonzalez Ormaza Johan Sebastian" userId="1a4efd19-921a-4e86-aaa8-5334321fc86c" providerId="ADAL" clId="{45628C05-C663-47E2-A822-C62534117F8B}" dt="2024-08-14T20:02:26.364" v="275" actId="478"/>
          <ac:spMkLst>
            <pc:docMk/>
            <pc:sldMk cId="3264423445" sldId="258"/>
            <ac:spMk id="2" creationId="{E1956FC7-56D1-1FB0-4934-46B1C7800641}"/>
          </ac:spMkLst>
        </pc:spChg>
        <pc:spChg chg="del">
          <ac:chgData name="Gonzalez Ormaza Johan Sebastian" userId="1a4efd19-921a-4e86-aaa8-5334321fc86c" providerId="ADAL" clId="{45628C05-C663-47E2-A822-C62534117F8B}" dt="2024-08-14T20:02:25.482" v="274" actId="478"/>
          <ac:spMkLst>
            <pc:docMk/>
            <pc:sldMk cId="3264423445" sldId="258"/>
            <ac:spMk id="3" creationId="{260F335B-6888-BD5B-94A8-8FC277E86418}"/>
          </ac:spMkLst>
        </pc:spChg>
        <pc:spChg chg="add del">
          <ac:chgData name="Gonzalez Ormaza Johan Sebastian" userId="1a4efd19-921a-4e86-aaa8-5334321fc86c" providerId="ADAL" clId="{45628C05-C663-47E2-A822-C62534117F8B}" dt="2024-08-14T20:44:40.217" v="302" actId="26606"/>
          <ac:spMkLst>
            <pc:docMk/>
            <pc:sldMk cId="3264423445" sldId="258"/>
            <ac:spMk id="10" creationId="{86FF76B9-219D-4469-AF87-0236D29032F1}"/>
          </ac:spMkLst>
        </pc:spChg>
        <pc:spChg chg="add del">
          <ac:chgData name="Gonzalez Ormaza Johan Sebastian" userId="1a4efd19-921a-4e86-aaa8-5334321fc86c" providerId="ADAL" clId="{45628C05-C663-47E2-A822-C62534117F8B}" dt="2024-08-14T20:43:18.071" v="283" actId="26606"/>
          <ac:spMkLst>
            <pc:docMk/>
            <pc:sldMk cId="3264423445" sldId="258"/>
            <ac:spMk id="11" creationId="{F3060C83-F051-4F0E-ABAD-AA0DFC48B218}"/>
          </ac:spMkLst>
        </pc:spChg>
        <pc:spChg chg="add del">
          <ac:chgData name="Gonzalez Ormaza Johan Sebastian" userId="1a4efd19-921a-4e86-aaa8-5334321fc86c" providerId="ADAL" clId="{45628C05-C663-47E2-A822-C62534117F8B}" dt="2024-08-14T20:43:18.071" v="283" actId="26606"/>
          <ac:spMkLst>
            <pc:docMk/>
            <pc:sldMk cId="3264423445" sldId="258"/>
            <ac:spMk id="13" creationId="{83C98ABE-055B-441F-B07E-44F97F083C39}"/>
          </ac:spMkLst>
        </pc:spChg>
        <pc:spChg chg="add">
          <ac:chgData name="Gonzalez Ormaza Johan Sebastian" userId="1a4efd19-921a-4e86-aaa8-5334321fc86c" providerId="ADAL" clId="{45628C05-C663-47E2-A822-C62534117F8B}" dt="2024-08-14T20:45:17.170" v="309" actId="26606"/>
          <ac:spMkLst>
            <pc:docMk/>
            <pc:sldMk cId="3264423445" sldId="258"/>
            <ac:spMk id="14" creationId="{F3060C83-F051-4F0E-ABAD-AA0DFC48B218}"/>
          </ac:spMkLst>
        </pc:spChg>
        <pc:spChg chg="add del">
          <ac:chgData name="Gonzalez Ormaza Johan Sebastian" userId="1a4efd19-921a-4e86-aaa8-5334321fc86c" providerId="ADAL" clId="{45628C05-C663-47E2-A822-C62534117F8B}" dt="2024-08-14T20:43:18.071" v="283" actId="26606"/>
          <ac:spMkLst>
            <pc:docMk/>
            <pc:sldMk cId="3264423445" sldId="258"/>
            <ac:spMk id="15" creationId="{29FDB030-9B49-4CED-8CCD-4D99382388AC}"/>
          </ac:spMkLst>
        </pc:spChg>
        <pc:spChg chg="add">
          <ac:chgData name="Gonzalez Ormaza Johan Sebastian" userId="1a4efd19-921a-4e86-aaa8-5334321fc86c" providerId="ADAL" clId="{45628C05-C663-47E2-A822-C62534117F8B}" dt="2024-08-14T20:45:17.170" v="309" actId="26606"/>
          <ac:spMkLst>
            <pc:docMk/>
            <pc:sldMk cId="3264423445" sldId="258"/>
            <ac:spMk id="16" creationId="{83C98ABE-055B-441F-B07E-44F97F083C39}"/>
          </ac:spMkLst>
        </pc:spChg>
        <pc:spChg chg="add del">
          <ac:chgData name="Gonzalez Ormaza Johan Sebastian" userId="1a4efd19-921a-4e86-aaa8-5334321fc86c" providerId="ADAL" clId="{45628C05-C663-47E2-A822-C62534117F8B}" dt="2024-08-14T20:43:18.071" v="283" actId="26606"/>
          <ac:spMkLst>
            <pc:docMk/>
            <pc:sldMk cId="3264423445" sldId="258"/>
            <ac:spMk id="17" creationId="{3783CA14-24A1-485C-8B30-D6A5D87987AD}"/>
          </ac:spMkLst>
        </pc:spChg>
        <pc:spChg chg="add del">
          <ac:chgData name="Gonzalez Ormaza Johan Sebastian" userId="1a4efd19-921a-4e86-aaa8-5334321fc86c" providerId="ADAL" clId="{45628C05-C663-47E2-A822-C62534117F8B}" dt="2024-08-14T20:44:40.217" v="302" actId="26606"/>
          <ac:spMkLst>
            <pc:docMk/>
            <pc:sldMk cId="3264423445" sldId="258"/>
            <ac:spMk id="18" creationId="{2E80C965-DB6D-4F81-9E9E-B027384D0BD6}"/>
          </ac:spMkLst>
        </pc:spChg>
        <pc:spChg chg="add del">
          <ac:chgData name="Gonzalez Ormaza Johan Sebastian" userId="1a4efd19-921a-4e86-aaa8-5334321fc86c" providerId="ADAL" clId="{45628C05-C663-47E2-A822-C62534117F8B}" dt="2024-08-14T20:43:18.071" v="283" actId="26606"/>
          <ac:spMkLst>
            <pc:docMk/>
            <pc:sldMk cId="3264423445" sldId="258"/>
            <ac:spMk id="19" creationId="{9A97C86A-04D6-40F7-AE84-31AB43E6A846}"/>
          </ac:spMkLst>
        </pc:spChg>
        <pc:spChg chg="add del">
          <ac:chgData name="Gonzalez Ormaza Johan Sebastian" userId="1a4efd19-921a-4e86-aaa8-5334321fc86c" providerId="ADAL" clId="{45628C05-C663-47E2-A822-C62534117F8B}" dt="2024-08-14T20:44:40.217" v="302" actId="26606"/>
          <ac:spMkLst>
            <pc:docMk/>
            <pc:sldMk cId="3264423445" sldId="258"/>
            <ac:spMk id="20" creationId="{633C5E46-DAC5-4661-9C87-22B08E2A512F}"/>
          </ac:spMkLst>
        </pc:spChg>
        <pc:spChg chg="add del">
          <ac:chgData name="Gonzalez Ormaza Johan Sebastian" userId="1a4efd19-921a-4e86-aaa8-5334321fc86c" providerId="ADAL" clId="{45628C05-C663-47E2-A822-C62534117F8B}" dt="2024-08-14T20:43:18.071" v="283" actId="26606"/>
          <ac:spMkLst>
            <pc:docMk/>
            <pc:sldMk cId="3264423445" sldId="258"/>
            <ac:spMk id="21" creationId="{FF9F2414-84E8-453E-B1F3-389FDE8192D9}"/>
          </ac:spMkLst>
        </pc:spChg>
        <pc:spChg chg="add del">
          <ac:chgData name="Gonzalez Ormaza Johan Sebastian" userId="1a4efd19-921a-4e86-aaa8-5334321fc86c" providerId="ADAL" clId="{45628C05-C663-47E2-A822-C62534117F8B}" dt="2024-08-14T20:44:41.301" v="304" actId="26606"/>
          <ac:spMkLst>
            <pc:docMk/>
            <pc:sldMk cId="3264423445" sldId="258"/>
            <ac:spMk id="22" creationId="{AB8C311F-7253-4AED-9701-7FC0708C41C7}"/>
          </ac:spMkLst>
        </pc:spChg>
        <pc:spChg chg="add del">
          <ac:chgData name="Gonzalez Ormaza Johan Sebastian" userId="1a4efd19-921a-4e86-aaa8-5334321fc86c" providerId="ADAL" clId="{45628C05-C663-47E2-A822-C62534117F8B}" dt="2024-08-14T20:43:18.071" v="283" actId="26606"/>
          <ac:spMkLst>
            <pc:docMk/>
            <pc:sldMk cId="3264423445" sldId="258"/>
            <ac:spMk id="23" creationId="{3ECA69A1-7536-43AC-85EF-C7106179F5ED}"/>
          </ac:spMkLst>
        </pc:spChg>
        <pc:spChg chg="add del">
          <ac:chgData name="Gonzalez Ormaza Johan Sebastian" userId="1a4efd19-921a-4e86-aaa8-5334321fc86c" providerId="ADAL" clId="{45628C05-C663-47E2-A822-C62534117F8B}" dt="2024-08-14T20:44:41.301" v="304" actId="26606"/>
          <ac:spMkLst>
            <pc:docMk/>
            <pc:sldMk cId="3264423445" sldId="258"/>
            <ac:spMk id="24" creationId="{E2384209-CB15-4CDF-9D31-C44FD9A3F20D}"/>
          </ac:spMkLst>
        </pc:spChg>
        <pc:spChg chg="add del">
          <ac:chgData name="Gonzalez Ormaza Johan Sebastian" userId="1a4efd19-921a-4e86-aaa8-5334321fc86c" providerId="ADAL" clId="{45628C05-C663-47E2-A822-C62534117F8B}" dt="2024-08-14T20:44:41.301" v="304" actId="26606"/>
          <ac:spMkLst>
            <pc:docMk/>
            <pc:sldMk cId="3264423445" sldId="258"/>
            <ac:spMk id="25" creationId="{2633B3B5-CC90-43F0-8714-D31D1F3F0209}"/>
          </ac:spMkLst>
        </pc:spChg>
        <pc:spChg chg="add del">
          <ac:chgData name="Gonzalez Ormaza Johan Sebastian" userId="1a4efd19-921a-4e86-aaa8-5334321fc86c" providerId="ADAL" clId="{45628C05-C663-47E2-A822-C62534117F8B}" dt="2024-08-14T20:44:41.301" v="304" actId="26606"/>
          <ac:spMkLst>
            <pc:docMk/>
            <pc:sldMk cId="3264423445" sldId="258"/>
            <ac:spMk id="26" creationId="{A8D57A06-A426-446D-B02C-A2DC6B62E45E}"/>
          </ac:spMkLst>
        </pc:spChg>
        <pc:spChg chg="add">
          <ac:chgData name="Gonzalez Ormaza Johan Sebastian" userId="1a4efd19-921a-4e86-aaa8-5334321fc86c" providerId="ADAL" clId="{45628C05-C663-47E2-A822-C62534117F8B}" dt="2024-08-14T20:45:17.170" v="309" actId="26606"/>
          <ac:spMkLst>
            <pc:docMk/>
            <pc:sldMk cId="3264423445" sldId="258"/>
            <ac:spMk id="27" creationId="{29FDB030-9B49-4CED-8CCD-4D99382388AC}"/>
          </ac:spMkLst>
        </pc:spChg>
        <pc:spChg chg="add del">
          <ac:chgData name="Gonzalez Ormaza Johan Sebastian" userId="1a4efd19-921a-4e86-aaa8-5334321fc86c" providerId="ADAL" clId="{45628C05-C663-47E2-A822-C62534117F8B}" dt="2024-08-14T20:44:55.017" v="306" actId="26606"/>
          <ac:spMkLst>
            <pc:docMk/>
            <pc:sldMk cId="3264423445" sldId="258"/>
            <ac:spMk id="28" creationId="{DA2E7C1E-2B5A-4BBA-AE51-1CD8C19309D7}"/>
          </ac:spMkLst>
        </pc:spChg>
        <pc:spChg chg="add del">
          <ac:chgData name="Gonzalez Ormaza Johan Sebastian" userId="1a4efd19-921a-4e86-aaa8-5334321fc86c" providerId="ADAL" clId="{45628C05-C663-47E2-A822-C62534117F8B}" dt="2024-08-14T20:44:55.017" v="306" actId="26606"/>
          <ac:spMkLst>
            <pc:docMk/>
            <pc:sldMk cId="3264423445" sldId="258"/>
            <ac:spMk id="29" creationId="{43DF76B1-5174-4FAF-9D19-FFEE98426836}"/>
          </ac:spMkLst>
        </pc:spChg>
        <pc:spChg chg="add">
          <ac:chgData name="Gonzalez Ormaza Johan Sebastian" userId="1a4efd19-921a-4e86-aaa8-5334321fc86c" providerId="ADAL" clId="{45628C05-C663-47E2-A822-C62534117F8B}" dt="2024-08-14T20:45:17.170" v="309" actId="26606"/>
          <ac:spMkLst>
            <pc:docMk/>
            <pc:sldMk cId="3264423445" sldId="258"/>
            <ac:spMk id="30" creationId="{3783CA14-24A1-485C-8B30-D6A5D87987AD}"/>
          </ac:spMkLst>
        </pc:spChg>
        <pc:spChg chg="add del">
          <ac:chgData name="Gonzalez Ormaza Johan Sebastian" userId="1a4efd19-921a-4e86-aaa8-5334321fc86c" providerId="ADAL" clId="{45628C05-C663-47E2-A822-C62534117F8B}" dt="2024-08-14T20:45:10.226" v="308" actId="26606"/>
          <ac:spMkLst>
            <pc:docMk/>
            <pc:sldMk cId="3264423445" sldId="258"/>
            <ac:spMk id="31" creationId="{0B761509-3B9A-49A6-A84B-C3D86811697D}"/>
          </ac:spMkLst>
        </pc:spChg>
        <pc:spChg chg="add del">
          <ac:chgData name="Gonzalez Ormaza Johan Sebastian" userId="1a4efd19-921a-4e86-aaa8-5334321fc86c" providerId="ADAL" clId="{45628C05-C663-47E2-A822-C62534117F8B}" dt="2024-08-14T20:45:10.226" v="308" actId="26606"/>
          <ac:spMkLst>
            <pc:docMk/>
            <pc:sldMk cId="3264423445" sldId="258"/>
            <ac:spMk id="32" creationId="{91DE43FD-EB47-414A-B0AB-169B0FFFA527}"/>
          </ac:spMkLst>
        </pc:spChg>
        <pc:spChg chg="add">
          <ac:chgData name="Gonzalez Ormaza Johan Sebastian" userId="1a4efd19-921a-4e86-aaa8-5334321fc86c" providerId="ADAL" clId="{45628C05-C663-47E2-A822-C62534117F8B}" dt="2024-08-14T20:45:17.170" v="309" actId="26606"/>
          <ac:spMkLst>
            <pc:docMk/>
            <pc:sldMk cId="3264423445" sldId="258"/>
            <ac:spMk id="36" creationId="{9A97C86A-04D6-40F7-AE84-31AB43E6A846}"/>
          </ac:spMkLst>
        </pc:spChg>
        <pc:spChg chg="add">
          <ac:chgData name="Gonzalez Ormaza Johan Sebastian" userId="1a4efd19-921a-4e86-aaa8-5334321fc86c" providerId="ADAL" clId="{45628C05-C663-47E2-A822-C62534117F8B}" dt="2024-08-14T20:45:17.170" v="309" actId="26606"/>
          <ac:spMkLst>
            <pc:docMk/>
            <pc:sldMk cId="3264423445" sldId="258"/>
            <ac:spMk id="37" creationId="{FF9F2414-84E8-453E-B1F3-389FDE8192D9}"/>
          </ac:spMkLst>
        </pc:spChg>
        <pc:spChg chg="add">
          <ac:chgData name="Gonzalez Ormaza Johan Sebastian" userId="1a4efd19-921a-4e86-aaa8-5334321fc86c" providerId="ADAL" clId="{45628C05-C663-47E2-A822-C62534117F8B}" dt="2024-08-14T20:45:17.170" v="309" actId="26606"/>
          <ac:spMkLst>
            <pc:docMk/>
            <pc:sldMk cId="3264423445" sldId="258"/>
            <ac:spMk id="38" creationId="{3ECA69A1-7536-43AC-85EF-C7106179F5ED}"/>
          </ac:spMkLst>
        </pc:spChg>
        <pc:spChg chg="add mod">
          <ac:chgData name="Gonzalez Ormaza Johan Sebastian" userId="1a4efd19-921a-4e86-aaa8-5334321fc86c" providerId="ADAL" clId="{45628C05-C663-47E2-A822-C62534117F8B}" dt="2024-08-14T21:27:35.153" v="506" actId="122"/>
          <ac:spMkLst>
            <pc:docMk/>
            <pc:sldMk cId="3264423445" sldId="258"/>
            <ac:spMk id="42" creationId="{F9422C6D-5E88-076E-06FD-F7332776FA20}"/>
          </ac:spMkLst>
        </pc:spChg>
        <pc:spChg chg="add mod">
          <ac:chgData name="Gonzalez Ormaza Johan Sebastian" userId="1a4efd19-921a-4e86-aaa8-5334321fc86c" providerId="ADAL" clId="{45628C05-C663-47E2-A822-C62534117F8B}" dt="2024-08-14T21:28:02.569" v="552" actId="20577"/>
          <ac:spMkLst>
            <pc:docMk/>
            <pc:sldMk cId="3264423445" sldId="258"/>
            <ac:spMk id="43" creationId="{4B996DC7-18A7-8CD9-4CB3-B679BCC602DF}"/>
          </ac:spMkLst>
        </pc:spChg>
        <pc:grpChg chg="add del">
          <ac:chgData name="Gonzalez Ormaza Johan Sebastian" userId="1a4efd19-921a-4e86-aaa8-5334321fc86c" providerId="ADAL" clId="{45628C05-C663-47E2-A822-C62534117F8B}" dt="2024-08-14T20:44:40.217" v="302" actId="26606"/>
          <ac:grpSpMkLst>
            <pc:docMk/>
            <pc:sldMk cId="3264423445" sldId="258"/>
            <ac:grpSpMk id="12" creationId="{DB88BD78-87E1-424D-B479-C37D8E41B12E}"/>
          </ac:grpSpMkLst>
        </pc:grpChg>
        <pc:grpChg chg="add del">
          <ac:chgData name="Gonzalez Ormaza Johan Sebastian" userId="1a4efd19-921a-4e86-aaa8-5334321fc86c" providerId="ADAL" clId="{45628C05-C663-47E2-A822-C62534117F8B}" dt="2024-08-14T20:45:10.226" v="308" actId="26606"/>
          <ac:grpSpMkLst>
            <pc:docMk/>
            <pc:sldMk cId="3264423445" sldId="258"/>
            <ac:grpSpMk id="33" creationId="{58495BCC-CE77-4CC2-952E-846F41119FD5}"/>
          </ac:grpSpMkLst>
        </pc:grpChg>
        <pc:graphicFrameChg chg="add del mod">
          <ac:chgData name="Gonzalez Ormaza Johan Sebastian" userId="1a4efd19-921a-4e86-aaa8-5334321fc86c" providerId="ADAL" clId="{45628C05-C663-47E2-A822-C62534117F8B}" dt="2024-08-14T20:52:23.616" v="317" actId="478"/>
          <ac:graphicFrameMkLst>
            <pc:docMk/>
            <pc:sldMk cId="3264423445" sldId="258"/>
            <ac:graphicFrameMk id="6" creationId="{3E28B9BB-5AF5-B522-ED65-1E7CDAC5624E}"/>
          </ac:graphicFrameMkLst>
        </pc:graphicFrameChg>
        <pc:graphicFrameChg chg="add mod">
          <ac:chgData name="Gonzalez Ormaza Johan Sebastian" userId="1a4efd19-921a-4e86-aaa8-5334321fc86c" providerId="ADAL" clId="{45628C05-C663-47E2-A822-C62534117F8B}" dt="2024-08-14T21:26:51.608" v="454" actId="1076"/>
          <ac:graphicFrameMkLst>
            <pc:docMk/>
            <pc:sldMk cId="3264423445" sldId="258"/>
            <ac:graphicFrameMk id="9" creationId="{3E28B9BB-5AF5-B522-ED65-1E7CDAC5624E}"/>
          </ac:graphicFrameMkLst>
        </pc:graphicFrameChg>
        <pc:graphicFrameChg chg="add mod">
          <ac:chgData name="Gonzalez Ormaza Johan Sebastian" userId="1a4efd19-921a-4e86-aaa8-5334321fc86c" providerId="ADAL" clId="{45628C05-C663-47E2-A822-C62534117F8B}" dt="2024-08-14T21:26:32.815" v="446" actId="1076"/>
          <ac:graphicFrameMkLst>
            <pc:docMk/>
            <pc:sldMk cId="3264423445" sldId="258"/>
            <ac:graphicFrameMk id="39" creationId="{DA803B95-6A0B-E92C-38E7-6580B28FF5C5}"/>
          </ac:graphicFrameMkLst>
        </pc:graphicFrameChg>
        <pc:graphicFrameChg chg="add mod">
          <ac:chgData name="Gonzalez Ormaza Johan Sebastian" userId="1a4efd19-921a-4e86-aaa8-5334321fc86c" providerId="ADAL" clId="{45628C05-C663-47E2-A822-C62534117F8B}" dt="2024-08-14T21:15:05.834" v="401"/>
          <ac:graphicFrameMkLst>
            <pc:docMk/>
            <pc:sldMk cId="3264423445" sldId="258"/>
            <ac:graphicFrameMk id="40" creationId="{DA803B95-6A0B-E92C-38E7-6580B28FF5C5}"/>
          </ac:graphicFrameMkLst>
        </pc:graphicFrameChg>
        <pc:graphicFrameChg chg="add mod">
          <ac:chgData name="Gonzalez Ormaza Johan Sebastian" userId="1a4efd19-921a-4e86-aaa8-5334321fc86c" providerId="ADAL" clId="{45628C05-C663-47E2-A822-C62534117F8B}" dt="2024-08-14T21:26:54.370" v="455" actId="1076"/>
          <ac:graphicFrameMkLst>
            <pc:docMk/>
            <pc:sldMk cId="3264423445" sldId="258"/>
            <ac:graphicFrameMk id="41" creationId="{DA803B95-6A0B-E92C-38E7-6580B28FF5C5}"/>
          </ac:graphicFrameMkLst>
        </pc:graphicFrameChg>
        <pc:picChg chg="add del mod">
          <ac:chgData name="Gonzalez Ormaza Johan Sebastian" userId="1a4efd19-921a-4e86-aaa8-5334321fc86c" providerId="ADAL" clId="{45628C05-C663-47E2-A822-C62534117F8B}" dt="2024-08-14T21:14:50.378" v="393" actId="478"/>
          <ac:picMkLst>
            <pc:docMk/>
            <pc:sldMk cId="3264423445" sldId="258"/>
            <ac:picMk id="8" creationId="{5C8B9858-B255-5BE2-7932-E2E03D9B0CEF}"/>
          </ac:picMkLst>
        </pc:picChg>
      </pc:sldChg>
      <pc:sldChg chg="addSp delSp modSp new mod setBg">
        <pc:chgData name="Gonzalez Ormaza Johan Sebastian" userId="1a4efd19-921a-4e86-aaa8-5334321fc86c" providerId="ADAL" clId="{45628C05-C663-47E2-A822-C62534117F8B}" dt="2024-08-14T21:05:00.124" v="392" actId="26606"/>
        <pc:sldMkLst>
          <pc:docMk/>
          <pc:sldMk cId="3841495445" sldId="259"/>
        </pc:sldMkLst>
        <pc:spChg chg="del">
          <ac:chgData name="Gonzalez Ormaza Johan Sebastian" userId="1a4efd19-921a-4e86-aaa8-5334321fc86c" providerId="ADAL" clId="{45628C05-C663-47E2-A822-C62534117F8B}" dt="2024-08-14T20:53:24.292" v="333" actId="478"/>
          <ac:spMkLst>
            <pc:docMk/>
            <pc:sldMk cId="3841495445" sldId="259"/>
            <ac:spMk id="2" creationId="{5599D938-29DF-8253-76A8-77A5FE5BD019}"/>
          </ac:spMkLst>
        </pc:spChg>
        <pc:spChg chg="del">
          <ac:chgData name="Gonzalez Ormaza Johan Sebastian" userId="1a4efd19-921a-4e86-aaa8-5334321fc86c" providerId="ADAL" clId="{45628C05-C663-47E2-A822-C62534117F8B}" dt="2024-08-14T20:53:27.430" v="334" actId="478"/>
          <ac:spMkLst>
            <pc:docMk/>
            <pc:sldMk cId="3841495445" sldId="259"/>
            <ac:spMk id="3" creationId="{5D461670-94CD-F03C-79CA-E9FA5B1204DB}"/>
          </ac:spMkLst>
        </pc:spChg>
        <pc:spChg chg="add mod ord">
          <ac:chgData name="Gonzalez Ormaza Johan Sebastian" userId="1a4efd19-921a-4e86-aaa8-5334321fc86c" providerId="ADAL" clId="{45628C05-C663-47E2-A822-C62534117F8B}" dt="2024-08-14T21:05:00.124" v="392" actId="26606"/>
          <ac:spMkLst>
            <pc:docMk/>
            <pc:sldMk cId="3841495445" sldId="259"/>
            <ac:spMk id="4" creationId="{829D4B83-6DA9-B572-ACEA-3B45D93BEFE2}"/>
          </ac:spMkLst>
        </pc:spChg>
        <pc:spChg chg="add del mod">
          <ac:chgData name="Gonzalez Ormaza Johan Sebastian" userId="1a4efd19-921a-4e86-aaa8-5334321fc86c" providerId="ADAL" clId="{45628C05-C663-47E2-A822-C62534117F8B}" dt="2024-08-14T21:05:00.124" v="392" actId="26606"/>
          <ac:spMkLst>
            <pc:docMk/>
            <pc:sldMk cId="3841495445" sldId="259"/>
            <ac:spMk id="5" creationId="{ADFA7B63-0B25-D4E7-279D-77AE2BD2A0E6}"/>
          </ac:spMkLst>
        </pc:spChg>
        <pc:spChg chg="add">
          <ac:chgData name="Gonzalez Ormaza Johan Sebastian" userId="1a4efd19-921a-4e86-aaa8-5334321fc86c" providerId="ADAL" clId="{45628C05-C663-47E2-A822-C62534117F8B}" dt="2024-08-14T21:05:00.124" v="392" actId="26606"/>
          <ac:spMkLst>
            <pc:docMk/>
            <pc:sldMk cId="3841495445" sldId="259"/>
            <ac:spMk id="9" creationId="{BACC6370-2D7E-4714-9D71-7542949D7D5D}"/>
          </ac:spMkLst>
        </pc:spChg>
        <pc:spChg chg="add">
          <ac:chgData name="Gonzalez Ormaza Johan Sebastian" userId="1a4efd19-921a-4e86-aaa8-5334321fc86c" providerId="ADAL" clId="{45628C05-C663-47E2-A822-C62534117F8B}" dt="2024-08-14T21:05:00.124" v="392" actId="26606"/>
          <ac:spMkLst>
            <pc:docMk/>
            <pc:sldMk cId="3841495445" sldId="259"/>
            <ac:spMk id="10" creationId="{F68B3F68-107C-434F-AA38-110D5EA91B85}"/>
          </ac:spMkLst>
        </pc:spChg>
        <pc:spChg chg="add del">
          <ac:chgData name="Gonzalez Ormaza Johan Sebastian" userId="1a4efd19-921a-4e86-aaa8-5334321fc86c" providerId="ADAL" clId="{45628C05-C663-47E2-A822-C62534117F8B}" dt="2024-08-14T21:03:41.125" v="379" actId="26606"/>
          <ac:spMkLst>
            <pc:docMk/>
            <pc:sldMk cId="3841495445" sldId="259"/>
            <ac:spMk id="11" creationId="{AE3A741D-C19B-960A-5803-1C5887147820}"/>
          </ac:spMkLst>
        </pc:spChg>
        <pc:spChg chg="add">
          <ac:chgData name="Gonzalez Ormaza Johan Sebastian" userId="1a4efd19-921a-4e86-aaa8-5334321fc86c" providerId="ADAL" clId="{45628C05-C663-47E2-A822-C62534117F8B}" dt="2024-08-14T21:05:00.124" v="392" actId="26606"/>
          <ac:spMkLst>
            <pc:docMk/>
            <pc:sldMk cId="3841495445" sldId="259"/>
            <ac:spMk id="12" creationId="{AAD0DBB9-1A4B-4391-81D4-CB19F9AB918A}"/>
          </ac:spMkLst>
        </pc:spChg>
        <pc:spChg chg="add del">
          <ac:chgData name="Gonzalez Ormaza Johan Sebastian" userId="1a4efd19-921a-4e86-aaa8-5334321fc86c" providerId="ADAL" clId="{45628C05-C663-47E2-A822-C62534117F8B}" dt="2024-08-14T21:03:41.125" v="379" actId="26606"/>
          <ac:spMkLst>
            <pc:docMk/>
            <pc:sldMk cId="3841495445" sldId="259"/>
            <ac:spMk id="13" creationId="{DC39DE25-0E4E-0AA7-0932-1D78C2372786}"/>
          </ac:spMkLst>
        </pc:spChg>
        <pc:spChg chg="add">
          <ac:chgData name="Gonzalez Ormaza Johan Sebastian" userId="1a4efd19-921a-4e86-aaa8-5334321fc86c" providerId="ADAL" clId="{45628C05-C663-47E2-A822-C62534117F8B}" dt="2024-08-14T21:05:00.124" v="392" actId="26606"/>
          <ac:spMkLst>
            <pc:docMk/>
            <pc:sldMk cId="3841495445" sldId="259"/>
            <ac:spMk id="14" creationId="{063BBA22-50EA-4C4D-BE05-F1CE4E63AA56}"/>
          </ac:spMkLst>
        </pc:spChg>
        <pc:spChg chg="add del">
          <ac:chgData name="Gonzalez Ormaza Johan Sebastian" userId="1a4efd19-921a-4e86-aaa8-5334321fc86c" providerId="ADAL" clId="{45628C05-C663-47E2-A822-C62534117F8B}" dt="2024-08-14T21:03:41.125" v="379" actId="26606"/>
          <ac:spMkLst>
            <pc:docMk/>
            <pc:sldMk cId="3841495445" sldId="259"/>
            <ac:spMk id="15" creationId="{8D6EA299-0840-6DEA-E670-C49AEBC87E89}"/>
          </ac:spMkLst>
        </pc:spChg>
        <pc:spChg chg="add del">
          <ac:chgData name="Gonzalez Ormaza Johan Sebastian" userId="1a4efd19-921a-4e86-aaa8-5334321fc86c" providerId="ADAL" clId="{45628C05-C663-47E2-A822-C62534117F8B}" dt="2024-08-14T21:04:46.600" v="388" actId="26606"/>
          <ac:spMkLst>
            <pc:docMk/>
            <pc:sldMk cId="3841495445" sldId="259"/>
            <ac:spMk id="22" creationId="{B50AB553-2A96-4A92-96F2-93548E096954}"/>
          </ac:spMkLst>
        </pc:spChg>
        <pc:graphicFrameChg chg="add">
          <ac:chgData name="Gonzalez Ormaza Johan Sebastian" userId="1a4efd19-921a-4e86-aaa8-5334321fc86c" providerId="ADAL" clId="{45628C05-C663-47E2-A822-C62534117F8B}" dt="2024-08-14T21:05:00.124" v="392" actId="26606"/>
          <ac:graphicFrameMkLst>
            <pc:docMk/>
            <pc:sldMk cId="3841495445" sldId="259"/>
            <ac:graphicFrameMk id="16" creationId="{92FB5EA6-48A8-571C-945C-81CBF00E370A}"/>
          </ac:graphicFrameMkLst>
        </pc:graphicFrameChg>
        <pc:graphicFrameChg chg="add del mod modGraphic">
          <ac:chgData name="Gonzalez Ormaza Johan Sebastian" userId="1a4efd19-921a-4e86-aaa8-5334321fc86c" providerId="ADAL" clId="{45628C05-C663-47E2-A822-C62534117F8B}" dt="2024-08-14T21:04:52.111" v="391" actId="26606"/>
          <ac:graphicFrameMkLst>
            <pc:docMk/>
            <pc:sldMk cId="3841495445" sldId="259"/>
            <ac:graphicFrameMk id="17" creationId="{555F283F-440F-5845-B42D-746A22423994}"/>
          </ac:graphicFrameMkLst>
        </pc:graphicFrameChg>
        <pc:picChg chg="add del">
          <ac:chgData name="Gonzalez Ormaza Johan Sebastian" userId="1a4efd19-921a-4e86-aaa8-5334321fc86c" providerId="ADAL" clId="{45628C05-C663-47E2-A822-C62534117F8B}" dt="2024-08-14T21:03:41.125" v="379" actId="26606"/>
          <ac:picMkLst>
            <pc:docMk/>
            <pc:sldMk cId="3841495445" sldId="259"/>
            <ac:picMk id="7" creationId="{2A024A03-398F-A09A-F9B4-B0E286FCA306}"/>
          </ac:picMkLst>
        </pc:picChg>
        <pc:picChg chg="add del mod">
          <ac:chgData name="Gonzalez Ormaza Johan Sebastian" userId="1a4efd19-921a-4e86-aaa8-5334321fc86c" providerId="ADAL" clId="{45628C05-C663-47E2-A822-C62534117F8B}" dt="2024-08-14T21:04:52.111" v="391" actId="26606"/>
          <ac:picMkLst>
            <pc:docMk/>
            <pc:sldMk cId="3841495445" sldId="259"/>
            <ac:picMk id="8" creationId="{0A201C2D-8DC3-D58D-B625-E3FF043A1805}"/>
          </ac:picMkLst>
        </pc:picChg>
      </pc:sldChg>
      <pc:sldChg chg="delSp new del mod">
        <pc:chgData name="Gonzalez Ormaza Johan Sebastian" userId="1a4efd19-921a-4e86-aaa8-5334321fc86c" providerId="ADAL" clId="{45628C05-C663-47E2-A822-C62534117F8B}" dt="2024-08-14T22:17:31.616" v="565" actId="2696"/>
        <pc:sldMkLst>
          <pc:docMk/>
          <pc:sldMk cId="2628296087" sldId="260"/>
        </pc:sldMkLst>
        <pc:spChg chg="del">
          <ac:chgData name="Gonzalez Ormaza Johan Sebastian" userId="1a4efd19-921a-4e86-aaa8-5334321fc86c" providerId="ADAL" clId="{45628C05-C663-47E2-A822-C62534117F8B}" dt="2024-08-14T22:16:10.119" v="558" actId="478"/>
          <ac:spMkLst>
            <pc:docMk/>
            <pc:sldMk cId="2628296087" sldId="260"/>
            <ac:spMk id="2" creationId="{B14AFD86-1A25-2B88-B2CB-623F102BEC62}"/>
          </ac:spMkLst>
        </pc:spChg>
        <pc:spChg chg="del">
          <ac:chgData name="Gonzalez Ormaza Johan Sebastian" userId="1a4efd19-921a-4e86-aaa8-5334321fc86c" providerId="ADAL" clId="{45628C05-C663-47E2-A822-C62534117F8B}" dt="2024-08-14T22:16:08.433" v="557" actId="478"/>
          <ac:spMkLst>
            <pc:docMk/>
            <pc:sldMk cId="2628296087" sldId="260"/>
            <ac:spMk id="3" creationId="{3924F468-1448-975C-6C50-327C0EEF674D}"/>
          </ac:spMkLst>
        </pc:spChg>
      </pc:sldChg>
      <pc:sldChg chg="add del">
        <pc:chgData name="Gonzalez Ormaza Johan Sebastian" userId="1a4efd19-921a-4e86-aaa8-5334321fc86c" providerId="ADAL" clId="{45628C05-C663-47E2-A822-C62534117F8B}" dt="2024-08-14T22:17:38.774" v="567" actId="2696"/>
        <pc:sldMkLst>
          <pc:docMk/>
          <pc:sldMk cId="2527553474" sldId="261"/>
        </pc:sldMkLst>
      </pc:sldChg>
      <pc:sldChg chg="add del">
        <pc:chgData name="Gonzalez Ormaza Johan Sebastian" userId="1a4efd19-921a-4e86-aaa8-5334321fc86c" providerId="ADAL" clId="{45628C05-C663-47E2-A822-C62534117F8B}" dt="2024-08-14T22:17:36.620" v="566" actId="2696"/>
        <pc:sldMkLst>
          <pc:docMk/>
          <pc:sldMk cId="404997621" sldId="262"/>
        </pc:sldMkLst>
      </pc:sldChg>
      <pc:sldChg chg="add del">
        <pc:chgData name="Gonzalez Ormaza Johan Sebastian" userId="1a4efd19-921a-4e86-aaa8-5334321fc86c" providerId="ADAL" clId="{45628C05-C663-47E2-A822-C62534117F8B}" dt="2024-08-14T22:17:22.741" v="563"/>
        <pc:sldMkLst>
          <pc:docMk/>
          <pc:sldMk cId="1527070858" sldId="263"/>
        </pc:sldMkLst>
      </pc:sldChg>
      <pc:sldChg chg="add">
        <pc:chgData name="Gonzalez Ormaza Johan Sebastian" userId="1a4efd19-921a-4e86-aaa8-5334321fc86c" providerId="ADAL" clId="{45628C05-C663-47E2-A822-C62534117F8B}" dt="2024-08-14T22:17:25.069" v="564"/>
        <pc:sldMkLst>
          <pc:docMk/>
          <pc:sldMk cId="1585803582" sldId="263"/>
        </pc:sldMkLst>
      </pc:sldChg>
      <pc:sldChg chg="add del">
        <pc:chgData name="Gonzalez Ormaza Johan Sebastian" userId="1a4efd19-921a-4e86-aaa8-5334321fc86c" providerId="ADAL" clId="{45628C05-C663-47E2-A822-C62534117F8B}" dt="2024-08-14T22:17:14.144" v="561"/>
        <pc:sldMkLst>
          <pc:docMk/>
          <pc:sldMk cId="3388811961" sldId="263"/>
        </pc:sldMkLst>
      </pc:sldChg>
      <pc:sldChg chg="new del">
        <pc:chgData name="Gonzalez Ormaza Johan Sebastian" userId="1a4efd19-921a-4e86-aaa8-5334321fc86c" providerId="ADAL" clId="{45628C05-C663-47E2-A822-C62534117F8B}" dt="2024-08-14T22:18:00.018" v="571" actId="47"/>
        <pc:sldMkLst>
          <pc:docMk/>
          <pc:sldMk cId="46967604" sldId="264"/>
        </pc:sldMkLst>
      </pc:sldChg>
      <pc:sldChg chg="new del">
        <pc:chgData name="Gonzalez Ormaza Johan Sebastian" userId="1a4efd19-921a-4e86-aaa8-5334321fc86c" providerId="ADAL" clId="{45628C05-C663-47E2-A822-C62534117F8B}" dt="2024-08-14T22:18:14.136" v="573" actId="47"/>
        <pc:sldMkLst>
          <pc:docMk/>
          <pc:sldMk cId="984475450" sldId="265"/>
        </pc:sldMkLst>
      </pc:sldChg>
      <pc:sldChg chg="add">
        <pc:chgData name="Gonzalez Ormaza Johan Sebastian" userId="1a4efd19-921a-4e86-aaa8-5334321fc86c" providerId="ADAL" clId="{45628C05-C663-47E2-A822-C62534117F8B}" dt="2024-08-14T22:17:57.661" v="570"/>
        <pc:sldMkLst>
          <pc:docMk/>
          <pc:sldMk cId="3120172589" sldId="266"/>
        </pc:sldMkLst>
      </pc:sldChg>
      <pc:sldChg chg="add">
        <pc:chgData name="Gonzalez Ormaza Johan Sebastian" userId="1a4efd19-921a-4e86-aaa8-5334321fc86c" providerId="ADAL" clId="{45628C05-C663-47E2-A822-C62534117F8B}" dt="2024-08-14T22:18:11.978" v="572"/>
        <pc:sldMkLst>
          <pc:docMk/>
          <pc:sldMk cId="1983347153" sldId="267"/>
        </pc:sldMkLst>
      </pc:sldChg>
    </pc:docChg>
  </pc:docChgLst>
  <pc:docChgLst>
    <pc:chgData name="Gonzalez Ormaza Johan Sebastian" userId="S::johan.gonzalez-o@uniminuto.edu.co::1a4efd19-921a-4e86-aaa8-5334321fc86c" providerId="AD" clId="Web-{D3789189-64E5-AAB7-55F7-DBA8D68D8F52}"/>
    <pc:docChg chg="addSld modSld">
      <pc:chgData name="Gonzalez Ormaza Johan Sebastian" userId="S::johan.gonzalez-o@uniminuto.edu.co::1a4efd19-921a-4e86-aaa8-5334321fc86c" providerId="AD" clId="Web-{D3789189-64E5-AAB7-55F7-DBA8D68D8F52}" dt="2024-08-14T19:39:33.989" v="68" actId="14100"/>
      <pc:docMkLst>
        <pc:docMk/>
      </pc:docMkLst>
      <pc:sldChg chg="addSp delSp modSp mod setBg">
        <pc:chgData name="Gonzalez Ormaza Johan Sebastian" userId="S::johan.gonzalez-o@uniminuto.edu.co::1a4efd19-921a-4e86-aaa8-5334321fc86c" providerId="AD" clId="Web-{D3789189-64E5-AAB7-55F7-DBA8D68D8F52}" dt="2024-08-14T19:39:33.989" v="68" actId="14100"/>
        <pc:sldMkLst>
          <pc:docMk/>
          <pc:sldMk cId="2406273178" sldId="256"/>
        </pc:sldMkLst>
        <pc:spChg chg="del">
          <ac:chgData name="Gonzalez Ormaza Johan Sebastian" userId="S::johan.gonzalez-o@uniminuto.edu.co::1a4efd19-921a-4e86-aaa8-5334321fc86c" providerId="AD" clId="Web-{D3789189-64E5-AAB7-55F7-DBA8D68D8F52}" dt="2024-08-14T19:29:48.076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Gonzalez Ormaza Johan Sebastian" userId="S::johan.gonzalez-o@uniminuto.edu.co::1a4efd19-921a-4e86-aaa8-5334321fc86c" providerId="AD" clId="Web-{D3789189-64E5-AAB7-55F7-DBA8D68D8F52}" dt="2024-08-14T19:29:50.561" v="1"/>
          <ac:spMkLst>
            <pc:docMk/>
            <pc:sldMk cId="2406273178" sldId="256"/>
            <ac:spMk id="3" creationId="{00000000-0000-0000-0000-000000000000}"/>
          </ac:spMkLst>
        </pc:spChg>
        <pc:spChg chg="add mod ord">
          <ac:chgData name="Gonzalez Ormaza Johan Sebastian" userId="S::johan.gonzalez-o@uniminuto.edu.co::1a4efd19-921a-4e86-aaa8-5334321fc86c" providerId="AD" clId="Web-{D3789189-64E5-AAB7-55F7-DBA8D68D8F52}" dt="2024-08-14T19:38:51.333" v="29" actId="20577"/>
          <ac:spMkLst>
            <pc:docMk/>
            <pc:sldMk cId="2406273178" sldId="256"/>
            <ac:spMk id="4" creationId="{681CA923-632D-AD97-571E-EAC57A16B8C5}"/>
          </ac:spMkLst>
        </pc:spChg>
        <pc:spChg chg="add mod">
          <ac:chgData name="Gonzalez Ormaza Johan Sebastian" userId="S::johan.gonzalez-o@uniminuto.edu.co::1a4efd19-921a-4e86-aaa8-5334321fc86c" providerId="AD" clId="Web-{D3789189-64E5-AAB7-55F7-DBA8D68D8F52}" dt="2024-08-14T19:39:33.989" v="68" actId="14100"/>
          <ac:spMkLst>
            <pc:docMk/>
            <pc:sldMk cId="2406273178" sldId="256"/>
            <ac:spMk id="7" creationId="{CD31458D-739C-99EA-FD49-7371D495B189}"/>
          </ac:spMkLst>
        </pc:spChg>
        <pc:spChg chg="add">
          <ac:chgData name="Gonzalez Ormaza Johan Sebastian" userId="S::johan.gonzalez-o@uniminuto.edu.co::1a4efd19-921a-4e86-aaa8-5334321fc86c" providerId="AD" clId="Web-{D3789189-64E5-AAB7-55F7-DBA8D68D8F52}" dt="2024-08-14T19:38:10.957" v="18"/>
          <ac:spMkLst>
            <pc:docMk/>
            <pc:sldMk cId="2406273178" sldId="256"/>
            <ac:spMk id="10" creationId="{0671A8AE-40A1-4631-A6B8-581AFF065482}"/>
          </ac:spMkLst>
        </pc:spChg>
        <pc:spChg chg="add">
          <ac:chgData name="Gonzalez Ormaza Johan Sebastian" userId="S::johan.gonzalez-o@uniminuto.edu.co::1a4efd19-921a-4e86-aaa8-5334321fc86c" providerId="AD" clId="Web-{D3789189-64E5-AAB7-55F7-DBA8D68D8F52}" dt="2024-08-14T19:38:10.957" v="18"/>
          <ac:spMkLst>
            <pc:docMk/>
            <pc:sldMk cId="2406273178" sldId="256"/>
            <ac:spMk id="12" creationId="{AB58EF07-17C2-48CF-ABB0-EEF1F17CB8F0}"/>
          </ac:spMkLst>
        </pc:spChg>
        <pc:spChg chg="add">
          <ac:chgData name="Gonzalez Ormaza Johan Sebastian" userId="S::johan.gonzalez-o@uniminuto.edu.co::1a4efd19-921a-4e86-aaa8-5334321fc86c" providerId="AD" clId="Web-{D3789189-64E5-AAB7-55F7-DBA8D68D8F52}" dt="2024-08-14T19:38:10.957" v="18"/>
          <ac:spMkLst>
            <pc:docMk/>
            <pc:sldMk cId="2406273178" sldId="256"/>
            <ac:spMk id="14" creationId="{AF2F604E-43BE-4DC3-B983-E071523364F8}"/>
          </ac:spMkLst>
        </pc:spChg>
        <pc:spChg chg="add">
          <ac:chgData name="Gonzalez Ormaza Johan Sebastian" userId="S::johan.gonzalez-o@uniminuto.edu.co::1a4efd19-921a-4e86-aaa8-5334321fc86c" providerId="AD" clId="Web-{D3789189-64E5-AAB7-55F7-DBA8D68D8F52}" dt="2024-08-14T19:38:10.957" v="18"/>
          <ac:spMkLst>
            <pc:docMk/>
            <pc:sldMk cId="2406273178" sldId="256"/>
            <ac:spMk id="16" creationId="{08C9B587-E65E-4B52-B37C-ABEBB6E87928}"/>
          </ac:spMkLst>
        </pc:spChg>
        <pc:picChg chg="add mod">
          <ac:chgData name="Gonzalez Ormaza Johan Sebastian" userId="S::johan.gonzalez-o@uniminuto.edu.co::1a4efd19-921a-4e86-aaa8-5334321fc86c" providerId="AD" clId="Web-{D3789189-64E5-AAB7-55F7-DBA8D68D8F52}" dt="2024-08-14T19:38:54.833" v="32" actId="1076"/>
          <ac:picMkLst>
            <pc:docMk/>
            <pc:sldMk cId="2406273178" sldId="256"/>
            <ac:picMk id="5" creationId="{FBD3DC9F-48C3-DA1B-CB46-83A3EA490CC1}"/>
          </ac:picMkLst>
        </pc:picChg>
        <pc:picChg chg="add del mod">
          <ac:chgData name="Gonzalez Ormaza Johan Sebastian" userId="S::johan.gonzalez-o@uniminuto.edu.co::1a4efd19-921a-4e86-aaa8-5334321fc86c" providerId="AD" clId="Web-{D3789189-64E5-AAB7-55F7-DBA8D68D8F52}" dt="2024-08-14T19:38:38.770" v="26"/>
          <ac:picMkLst>
            <pc:docMk/>
            <pc:sldMk cId="2406273178" sldId="256"/>
            <ac:picMk id="6" creationId="{D85FD31B-E0A4-D035-BE24-02F82BBBAC09}"/>
          </ac:picMkLst>
        </pc:picChg>
      </pc:sldChg>
      <pc:sldChg chg="add replId">
        <pc:chgData name="Gonzalez Ormaza Johan Sebastian" userId="S::johan.gonzalez-o@uniminuto.edu.co::1a4efd19-921a-4e86-aaa8-5334321fc86c" providerId="AD" clId="Web-{D3789189-64E5-AAB7-55F7-DBA8D68D8F52}" dt="2024-08-14T19:35:04.846" v="2"/>
        <pc:sldMkLst>
          <pc:docMk/>
          <pc:sldMk cId="3815776288" sldId="2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34-4745-9CE9-A1CA8250E165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34-4745-9CE9-A1CA8250E165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34-4745-9CE9-A1CA8250E165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34-4745-9CE9-A1CA8250E165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34-4745-9CE9-A1CA8250E165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34-4745-9CE9-A1CA8250E1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Socorro</c:v>
                </c:pt>
                <c:pt idx="1">
                  <c:v>Las nieves</c:v>
                </c:pt>
                <c:pt idx="2">
                  <c:v>Policarpa</c:v>
                </c:pt>
                <c:pt idx="3">
                  <c:v>Tercer milenio y Rionegro</c:v>
                </c:pt>
                <c:pt idx="4">
                  <c:v>Centro memoria</c:v>
                </c:pt>
                <c:pt idx="5">
                  <c:v>Carrera Decima</c:v>
                </c:pt>
              </c:strCache>
            </c:strRef>
          </c:cat>
          <c:val>
            <c:numRef>
              <c:f>Sheet1!$C$2:$C$7</c:f>
              <c:numCache>
                <c:formatCode>General\%</c:formatCode>
                <c:ptCount val="6"/>
                <c:pt idx="0">
                  <c:v>57</c:v>
                </c:pt>
                <c:pt idx="1">
                  <c:v>39.6</c:v>
                </c:pt>
                <c:pt idx="2">
                  <c:v>39.4</c:v>
                </c:pt>
                <c:pt idx="3">
                  <c:v>32.9</c:v>
                </c:pt>
                <c:pt idx="4">
                  <c:v>28.6</c:v>
                </c:pt>
                <c:pt idx="5">
                  <c:v>25.6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34-4745-9CE9-A1CA8250E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8"/>
        <c:overlap val="-6"/>
        <c:axId val="1178779295"/>
        <c:axId val="1178780255"/>
      </c:barChart>
      <c:catAx>
        <c:axId val="117877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780255"/>
        <c:crosses val="autoZero"/>
        <c:auto val="1"/>
        <c:lblAlgn val="ctr"/>
        <c:lblOffset val="100"/>
        <c:noMultiLvlLbl val="0"/>
      </c:catAx>
      <c:valAx>
        <c:axId val="117878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\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779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2698249675312"/>
          <c:y val="4.1557756311388902E-2"/>
          <c:w val="0.47475668802269277"/>
          <c:h val="0.7879982141407581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2698249675312"/>
          <c:y val="4.1557756311388902E-2"/>
          <c:w val="0.47475668802269277"/>
          <c:h val="0.7879982141407581"/>
        </c:manualLayout>
      </c:layout>
      <c:pieChart>
        <c:varyColors val="1"/>
        <c:ser>
          <c:idx val="0"/>
          <c:order val="0"/>
          <c:spPr>
            <a:solidFill>
              <a:schemeClr val="accent4">
                <a:lumMod val="75000"/>
              </a:schemeClr>
            </a:solidFill>
          </c:spPr>
          <c:dPt>
            <c:idx val="0"/>
            <c:bubble3D val="0"/>
            <c:spPr>
              <a:solidFill>
                <a:srgbClr val="C49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28-4E61-BAAD-9E267508776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28-4E61-BAAD-9E2675087764}"/>
              </c:ext>
            </c:extLst>
          </c:dPt>
          <c:dPt>
            <c:idx val="2"/>
            <c:bubble3D val="0"/>
            <c:spPr>
              <a:solidFill>
                <a:srgbClr val="FEE65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28-4E61-BAAD-9E26750877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Sheet1!$B$28:$B$30</c:f>
              <c:strCache>
                <c:ptCount val="3"/>
                <c:pt idx="0">
                  <c:v>Torniquete</c:v>
                </c:pt>
                <c:pt idx="1">
                  <c:v>Puerta lateral</c:v>
                </c:pt>
                <c:pt idx="2">
                  <c:v>Otro acceso</c:v>
                </c:pt>
              </c:strCache>
            </c:strRef>
          </c:cat>
          <c:val>
            <c:numRef>
              <c:f>Sheet1!$C$28:$C$30</c:f>
              <c:numCache>
                <c:formatCode>General\%</c:formatCode>
                <c:ptCount val="3"/>
                <c:pt idx="0">
                  <c:v>47</c:v>
                </c:pt>
                <c:pt idx="1">
                  <c:v>29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28-4E61-BAAD-9E2675087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8C4C7-1B99-4EE5-B0DD-78FABD9B9F7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F6B1C3-A9C6-4205-AD18-D39F22FAA309}">
      <dgm:prSet/>
      <dgm:spPr/>
      <dgm:t>
        <a:bodyPr/>
        <a:lstStyle/>
        <a:p>
          <a:r>
            <a:rPr lang="es-ES" dirty="0"/>
            <a:t>- Aumentar la vigilancia</a:t>
          </a:r>
          <a:endParaRPr lang="en-US" dirty="0"/>
        </a:p>
      </dgm:t>
    </dgm:pt>
    <dgm:pt modelId="{7597AAA0-11B7-4FEA-A61A-EF6A722DED5B}" type="parTrans" cxnId="{57F592A3-795F-4004-9E4F-4D5EFAABE8AC}">
      <dgm:prSet/>
      <dgm:spPr/>
      <dgm:t>
        <a:bodyPr/>
        <a:lstStyle/>
        <a:p>
          <a:endParaRPr lang="en-US"/>
        </a:p>
      </dgm:t>
    </dgm:pt>
    <dgm:pt modelId="{D944B27A-DA55-491E-972D-1B6F2D8E8E08}" type="sibTrans" cxnId="{57F592A3-795F-4004-9E4F-4D5EFAABE8AC}">
      <dgm:prSet/>
      <dgm:spPr/>
      <dgm:t>
        <a:bodyPr/>
        <a:lstStyle/>
        <a:p>
          <a:endParaRPr lang="en-US"/>
        </a:p>
      </dgm:t>
    </dgm:pt>
    <dgm:pt modelId="{B8D5F823-449C-4E52-9518-6923B7204733}">
      <dgm:prSet/>
      <dgm:spPr/>
      <dgm:t>
        <a:bodyPr/>
        <a:lstStyle/>
        <a:p>
          <a:r>
            <a:rPr lang="es-ES"/>
            <a:t>- Multas y sanciones</a:t>
          </a:r>
          <a:endParaRPr lang="en-US"/>
        </a:p>
      </dgm:t>
    </dgm:pt>
    <dgm:pt modelId="{9E8129B1-6BDD-45FD-AC4D-7ABA2B221357}" type="parTrans" cxnId="{76F0F2C6-ABAB-4F7D-9268-BFE3BCC17B9B}">
      <dgm:prSet/>
      <dgm:spPr/>
      <dgm:t>
        <a:bodyPr/>
        <a:lstStyle/>
        <a:p>
          <a:endParaRPr lang="en-US"/>
        </a:p>
      </dgm:t>
    </dgm:pt>
    <dgm:pt modelId="{DD667957-30D1-4DEC-A8C2-1D250A7983F3}" type="sibTrans" cxnId="{76F0F2C6-ABAB-4F7D-9268-BFE3BCC17B9B}">
      <dgm:prSet/>
      <dgm:spPr/>
      <dgm:t>
        <a:bodyPr/>
        <a:lstStyle/>
        <a:p>
          <a:endParaRPr lang="en-US"/>
        </a:p>
      </dgm:t>
    </dgm:pt>
    <dgm:pt modelId="{007A60B0-2E53-4F55-9808-7F914B8E3C0D}">
      <dgm:prSet/>
      <dgm:spPr/>
      <dgm:t>
        <a:bodyPr/>
        <a:lstStyle/>
        <a:p>
          <a:r>
            <a:rPr lang="es-ES"/>
            <a:t>- Mejorar la infraestructura</a:t>
          </a:r>
          <a:endParaRPr lang="en-US"/>
        </a:p>
      </dgm:t>
    </dgm:pt>
    <dgm:pt modelId="{DEBC11A2-60AB-4292-A39F-585CD32BFB39}" type="parTrans" cxnId="{D9ED2FA9-7E72-4A80-AA90-C19093FCA84E}">
      <dgm:prSet/>
      <dgm:spPr/>
      <dgm:t>
        <a:bodyPr/>
        <a:lstStyle/>
        <a:p>
          <a:endParaRPr lang="en-US"/>
        </a:p>
      </dgm:t>
    </dgm:pt>
    <dgm:pt modelId="{CA42AE47-87E6-4081-AA43-8CAE2FD9B95E}" type="sibTrans" cxnId="{D9ED2FA9-7E72-4A80-AA90-C19093FCA84E}">
      <dgm:prSet/>
      <dgm:spPr/>
      <dgm:t>
        <a:bodyPr/>
        <a:lstStyle/>
        <a:p>
          <a:endParaRPr lang="en-US"/>
        </a:p>
      </dgm:t>
    </dgm:pt>
    <dgm:pt modelId="{1E4CCCD1-A396-4724-8CD2-A6A0583C3EEE}">
      <dgm:prSet/>
      <dgm:spPr/>
      <dgm:t>
        <a:bodyPr/>
        <a:lstStyle/>
        <a:p>
          <a:r>
            <a:rPr lang="es-ES"/>
            <a:t>- Tecnología de verificacion</a:t>
          </a:r>
          <a:endParaRPr lang="en-US"/>
        </a:p>
      </dgm:t>
    </dgm:pt>
    <dgm:pt modelId="{A76A31D6-734C-408A-B140-68F05F4E94E6}" type="parTrans" cxnId="{BB122E60-A548-432E-825B-DA6EAE66B778}">
      <dgm:prSet/>
      <dgm:spPr/>
      <dgm:t>
        <a:bodyPr/>
        <a:lstStyle/>
        <a:p>
          <a:endParaRPr lang="en-US"/>
        </a:p>
      </dgm:t>
    </dgm:pt>
    <dgm:pt modelId="{EFFD860A-5E01-449D-B04F-0A3B7977EFAD}" type="sibTrans" cxnId="{BB122E60-A548-432E-825B-DA6EAE66B778}">
      <dgm:prSet/>
      <dgm:spPr/>
      <dgm:t>
        <a:bodyPr/>
        <a:lstStyle/>
        <a:p>
          <a:endParaRPr lang="en-US"/>
        </a:p>
      </dgm:t>
    </dgm:pt>
    <dgm:pt modelId="{66D7214F-DA87-45C3-8275-DA66BBF0CBDB}" type="pres">
      <dgm:prSet presAssocID="{3188C4C7-1B99-4EE5-B0DD-78FABD9B9F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E47DBF-5F00-4DDF-84EB-1C9A094F041F}" type="pres">
      <dgm:prSet presAssocID="{B5F6B1C3-A9C6-4205-AD18-D39F22FAA309}" presName="hierRoot1" presStyleCnt="0"/>
      <dgm:spPr/>
    </dgm:pt>
    <dgm:pt modelId="{757DDEF0-3973-4B69-A417-C2EC18E6B6D5}" type="pres">
      <dgm:prSet presAssocID="{B5F6B1C3-A9C6-4205-AD18-D39F22FAA309}" presName="composite" presStyleCnt="0"/>
      <dgm:spPr/>
    </dgm:pt>
    <dgm:pt modelId="{6AEB45FE-8EC4-437E-9D5C-095928FB96A0}" type="pres">
      <dgm:prSet presAssocID="{B5F6B1C3-A9C6-4205-AD18-D39F22FAA309}" presName="background" presStyleLbl="node0" presStyleIdx="0" presStyleCnt="4"/>
      <dgm:spPr/>
    </dgm:pt>
    <dgm:pt modelId="{327CDE7D-7188-4DBB-8D0A-03212202C98C}" type="pres">
      <dgm:prSet presAssocID="{B5F6B1C3-A9C6-4205-AD18-D39F22FAA309}" presName="text" presStyleLbl="fgAcc0" presStyleIdx="0" presStyleCnt="4">
        <dgm:presLayoutVars>
          <dgm:chPref val="3"/>
        </dgm:presLayoutVars>
      </dgm:prSet>
      <dgm:spPr/>
    </dgm:pt>
    <dgm:pt modelId="{8F544D66-E1ED-4196-8924-FAF67DAD00FC}" type="pres">
      <dgm:prSet presAssocID="{B5F6B1C3-A9C6-4205-AD18-D39F22FAA309}" presName="hierChild2" presStyleCnt="0"/>
      <dgm:spPr/>
    </dgm:pt>
    <dgm:pt modelId="{247E5576-0E10-48C4-9942-F824DC41D8EC}" type="pres">
      <dgm:prSet presAssocID="{B8D5F823-449C-4E52-9518-6923B7204733}" presName="hierRoot1" presStyleCnt="0"/>
      <dgm:spPr/>
    </dgm:pt>
    <dgm:pt modelId="{8FB6B028-ABC3-4B54-95B1-C1068C95D534}" type="pres">
      <dgm:prSet presAssocID="{B8D5F823-449C-4E52-9518-6923B7204733}" presName="composite" presStyleCnt="0"/>
      <dgm:spPr/>
    </dgm:pt>
    <dgm:pt modelId="{F2FF5FD3-4CD3-40A7-A840-E5026883528F}" type="pres">
      <dgm:prSet presAssocID="{B8D5F823-449C-4E52-9518-6923B7204733}" presName="background" presStyleLbl="node0" presStyleIdx="1" presStyleCnt="4"/>
      <dgm:spPr/>
    </dgm:pt>
    <dgm:pt modelId="{8C63C8DB-5099-4CDF-B4C2-E302F2027C49}" type="pres">
      <dgm:prSet presAssocID="{B8D5F823-449C-4E52-9518-6923B7204733}" presName="text" presStyleLbl="fgAcc0" presStyleIdx="1" presStyleCnt="4">
        <dgm:presLayoutVars>
          <dgm:chPref val="3"/>
        </dgm:presLayoutVars>
      </dgm:prSet>
      <dgm:spPr/>
    </dgm:pt>
    <dgm:pt modelId="{8AC3B680-16A5-4D53-A414-282C4B4DD3A8}" type="pres">
      <dgm:prSet presAssocID="{B8D5F823-449C-4E52-9518-6923B7204733}" presName="hierChild2" presStyleCnt="0"/>
      <dgm:spPr/>
    </dgm:pt>
    <dgm:pt modelId="{AA481EB5-E800-456F-ABC0-858BB7E27D6D}" type="pres">
      <dgm:prSet presAssocID="{007A60B0-2E53-4F55-9808-7F914B8E3C0D}" presName="hierRoot1" presStyleCnt="0"/>
      <dgm:spPr/>
    </dgm:pt>
    <dgm:pt modelId="{462A50F9-C257-4138-9A4E-5B075B6387CD}" type="pres">
      <dgm:prSet presAssocID="{007A60B0-2E53-4F55-9808-7F914B8E3C0D}" presName="composite" presStyleCnt="0"/>
      <dgm:spPr/>
    </dgm:pt>
    <dgm:pt modelId="{675F34F7-FEC5-46C9-97E3-674D7602D7B5}" type="pres">
      <dgm:prSet presAssocID="{007A60B0-2E53-4F55-9808-7F914B8E3C0D}" presName="background" presStyleLbl="node0" presStyleIdx="2" presStyleCnt="4"/>
      <dgm:spPr/>
    </dgm:pt>
    <dgm:pt modelId="{6ED0B495-8A59-4310-B39E-E9E31DA67C9A}" type="pres">
      <dgm:prSet presAssocID="{007A60B0-2E53-4F55-9808-7F914B8E3C0D}" presName="text" presStyleLbl="fgAcc0" presStyleIdx="2" presStyleCnt="4">
        <dgm:presLayoutVars>
          <dgm:chPref val="3"/>
        </dgm:presLayoutVars>
      </dgm:prSet>
      <dgm:spPr/>
    </dgm:pt>
    <dgm:pt modelId="{18A4FCD5-07D8-4F86-85DE-1F054D4314CD}" type="pres">
      <dgm:prSet presAssocID="{007A60B0-2E53-4F55-9808-7F914B8E3C0D}" presName="hierChild2" presStyleCnt="0"/>
      <dgm:spPr/>
    </dgm:pt>
    <dgm:pt modelId="{66413706-0DE7-4F58-9A46-BF4A84DA11EE}" type="pres">
      <dgm:prSet presAssocID="{1E4CCCD1-A396-4724-8CD2-A6A0583C3EEE}" presName="hierRoot1" presStyleCnt="0"/>
      <dgm:spPr/>
    </dgm:pt>
    <dgm:pt modelId="{479D86B6-2C5B-4B92-B005-8F3D4A26F1FF}" type="pres">
      <dgm:prSet presAssocID="{1E4CCCD1-A396-4724-8CD2-A6A0583C3EEE}" presName="composite" presStyleCnt="0"/>
      <dgm:spPr/>
    </dgm:pt>
    <dgm:pt modelId="{0291FC9A-CA44-460D-8298-715EEE7A2A7E}" type="pres">
      <dgm:prSet presAssocID="{1E4CCCD1-A396-4724-8CD2-A6A0583C3EEE}" presName="background" presStyleLbl="node0" presStyleIdx="3" presStyleCnt="4"/>
      <dgm:spPr/>
    </dgm:pt>
    <dgm:pt modelId="{F4DA2EF3-65EF-4FA0-8D3B-FAB2FAD8630D}" type="pres">
      <dgm:prSet presAssocID="{1E4CCCD1-A396-4724-8CD2-A6A0583C3EEE}" presName="text" presStyleLbl="fgAcc0" presStyleIdx="3" presStyleCnt="4">
        <dgm:presLayoutVars>
          <dgm:chPref val="3"/>
        </dgm:presLayoutVars>
      </dgm:prSet>
      <dgm:spPr/>
    </dgm:pt>
    <dgm:pt modelId="{3CA68D22-C939-4F07-BDDE-630EC8C52518}" type="pres">
      <dgm:prSet presAssocID="{1E4CCCD1-A396-4724-8CD2-A6A0583C3EEE}" presName="hierChild2" presStyleCnt="0"/>
      <dgm:spPr/>
    </dgm:pt>
  </dgm:ptLst>
  <dgm:cxnLst>
    <dgm:cxn modelId="{365ABD18-C655-43C1-BC0A-3F679B692C08}" type="presOf" srcId="{1E4CCCD1-A396-4724-8CD2-A6A0583C3EEE}" destId="{F4DA2EF3-65EF-4FA0-8D3B-FAB2FAD8630D}" srcOrd="0" destOrd="0" presId="urn:microsoft.com/office/officeart/2005/8/layout/hierarchy1"/>
    <dgm:cxn modelId="{6F9C1436-9CB9-49B1-98F8-067D7B79DBEA}" type="presOf" srcId="{007A60B0-2E53-4F55-9808-7F914B8E3C0D}" destId="{6ED0B495-8A59-4310-B39E-E9E31DA67C9A}" srcOrd="0" destOrd="0" presId="urn:microsoft.com/office/officeart/2005/8/layout/hierarchy1"/>
    <dgm:cxn modelId="{BB122E60-A548-432E-825B-DA6EAE66B778}" srcId="{3188C4C7-1B99-4EE5-B0DD-78FABD9B9F72}" destId="{1E4CCCD1-A396-4724-8CD2-A6A0583C3EEE}" srcOrd="3" destOrd="0" parTransId="{A76A31D6-734C-408A-B140-68F05F4E94E6}" sibTransId="{EFFD860A-5E01-449D-B04F-0A3B7977EFAD}"/>
    <dgm:cxn modelId="{45460F43-BF54-4F36-B37F-4F1AE74329B5}" type="presOf" srcId="{B8D5F823-449C-4E52-9518-6923B7204733}" destId="{8C63C8DB-5099-4CDF-B4C2-E302F2027C49}" srcOrd="0" destOrd="0" presId="urn:microsoft.com/office/officeart/2005/8/layout/hierarchy1"/>
    <dgm:cxn modelId="{57F592A3-795F-4004-9E4F-4D5EFAABE8AC}" srcId="{3188C4C7-1B99-4EE5-B0DD-78FABD9B9F72}" destId="{B5F6B1C3-A9C6-4205-AD18-D39F22FAA309}" srcOrd="0" destOrd="0" parTransId="{7597AAA0-11B7-4FEA-A61A-EF6A722DED5B}" sibTransId="{D944B27A-DA55-491E-972D-1B6F2D8E8E08}"/>
    <dgm:cxn modelId="{D9ED2FA9-7E72-4A80-AA90-C19093FCA84E}" srcId="{3188C4C7-1B99-4EE5-B0DD-78FABD9B9F72}" destId="{007A60B0-2E53-4F55-9808-7F914B8E3C0D}" srcOrd="2" destOrd="0" parTransId="{DEBC11A2-60AB-4292-A39F-585CD32BFB39}" sibTransId="{CA42AE47-87E6-4081-AA43-8CAE2FD9B95E}"/>
    <dgm:cxn modelId="{DB23C2BC-8FCB-4AF4-9CD9-7DDBD772B833}" type="presOf" srcId="{3188C4C7-1B99-4EE5-B0DD-78FABD9B9F72}" destId="{66D7214F-DA87-45C3-8275-DA66BBF0CBDB}" srcOrd="0" destOrd="0" presId="urn:microsoft.com/office/officeart/2005/8/layout/hierarchy1"/>
    <dgm:cxn modelId="{76F0F2C6-ABAB-4F7D-9268-BFE3BCC17B9B}" srcId="{3188C4C7-1B99-4EE5-B0DD-78FABD9B9F72}" destId="{B8D5F823-449C-4E52-9518-6923B7204733}" srcOrd="1" destOrd="0" parTransId="{9E8129B1-6BDD-45FD-AC4D-7ABA2B221357}" sibTransId="{DD667957-30D1-4DEC-A8C2-1D250A7983F3}"/>
    <dgm:cxn modelId="{D0484DED-E729-4B1A-8266-A90513F32C94}" type="presOf" srcId="{B5F6B1C3-A9C6-4205-AD18-D39F22FAA309}" destId="{327CDE7D-7188-4DBB-8D0A-03212202C98C}" srcOrd="0" destOrd="0" presId="urn:microsoft.com/office/officeart/2005/8/layout/hierarchy1"/>
    <dgm:cxn modelId="{7D474A76-BA81-4243-BEC8-F7CD21D6D2DF}" type="presParOf" srcId="{66D7214F-DA87-45C3-8275-DA66BBF0CBDB}" destId="{1EE47DBF-5F00-4DDF-84EB-1C9A094F041F}" srcOrd="0" destOrd="0" presId="urn:microsoft.com/office/officeart/2005/8/layout/hierarchy1"/>
    <dgm:cxn modelId="{CCAE76E7-8699-4247-96F0-89DADAD339C1}" type="presParOf" srcId="{1EE47DBF-5F00-4DDF-84EB-1C9A094F041F}" destId="{757DDEF0-3973-4B69-A417-C2EC18E6B6D5}" srcOrd="0" destOrd="0" presId="urn:microsoft.com/office/officeart/2005/8/layout/hierarchy1"/>
    <dgm:cxn modelId="{729AE599-C319-410E-B02F-BA3D195F1B2E}" type="presParOf" srcId="{757DDEF0-3973-4B69-A417-C2EC18E6B6D5}" destId="{6AEB45FE-8EC4-437E-9D5C-095928FB96A0}" srcOrd="0" destOrd="0" presId="urn:microsoft.com/office/officeart/2005/8/layout/hierarchy1"/>
    <dgm:cxn modelId="{95446967-181C-48AF-A134-E4DD2AF5231A}" type="presParOf" srcId="{757DDEF0-3973-4B69-A417-C2EC18E6B6D5}" destId="{327CDE7D-7188-4DBB-8D0A-03212202C98C}" srcOrd="1" destOrd="0" presId="urn:microsoft.com/office/officeart/2005/8/layout/hierarchy1"/>
    <dgm:cxn modelId="{BBB43BBC-72FA-4EA6-81A0-B16A30D1C54E}" type="presParOf" srcId="{1EE47DBF-5F00-4DDF-84EB-1C9A094F041F}" destId="{8F544D66-E1ED-4196-8924-FAF67DAD00FC}" srcOrd="1" destOrd="0" presId="urn:microsoft.com/office/officeart/2005/8/layout/hierarchy1"/>
    <dgm:cxn modelId="{AE826D2F-4B55-438C-9AAB-7591AC15E82C}" type="presParOf" srcId="{66D7214F-DA87-45C3-8275-DA66BBF0CBDB}" destId="{247E5576-0E10-48C4-9942-F824DC41D8EC}" srcOrd="1" destOrd="0" presId="urn:microsoft.com/office/officeart/2005/8/layout/hierarchy1"/>
    <dgm:cxn modelId="{EBCCF7D2-A532-45B4-A742-9CD904C59E9C}" type="presParOf" srcId="{247E5576-0E10-48C4-9942-F824DC41D8EC}" destId="{8FB6B028-ABC3-4B54-95B1-C1068C95D534}" srcOrd="0" destOrd="0" presId="urn:microsoft.com/office/officeart/2005/8/layout/hierarchy1"/>
    <dgm:cxn modelId="{DC766A08-7305-4BCA-A97C-401DD7372B16}" type="presParOf" srcId="{8FB6B028-ABC3-4B54-95B1-C1068C95D534}" destId="{F2FF5FD3-4CD3-40A7-A840-E5026883528F}" srcOrd="0" destOrd="0" presId="urn:microsoft.com/office/officeart/2005/8/layout/hierarchy1"/>
    <dgm:cxn modelId="{7B95A3C0-C56D-421A-B763-EE83F790E6C3}" type="presParOf" srcId="{8FB6B028-ABC3-4B54-95B1-C1068C95D534}" destId="{8C63C8DB-5099-4CDF-B4C2-E302F2027C49}" srcOrd="1" destOrd="0" presId="urn:microsoft.com/office/officeart/2005/8/layout/hierarchy1"/>
    <dgm:cxn modelId="{A25D21B6-3BBD-4CA2-831A-3648977ACEC5}" type="presParOf" srcId="{247E5576-0E10-48C4-9942-F824DC41D8EC}" destId="{8AC3B680-16A5-4D53-A414-282C4B4DD3A8}" srcOrd="1" destOrd="0" presId="urn:microsoft.com/office/officeart/2005/8/layout/hierarchy1"/>
    <dgm:cxn modelId="{1CE3BC53-3347-46F6-AB5F-61560CF37F53}" type="presParOf" srcId="{66D7214F-DA87-45C3-8275-DA66BBF0CBDB}" destId="{AA481EB5-E800-456F-ABC0-858BB7E27D6D}" srcOrd="2" destOrd="0" presId="urn:microsoft.com/office/officeart/2005/8/layout/hierarchy1"/>
    <dgm:cxn modelId="{B96BC263-30F8-4A40-B7CE-47BA7B1E2226}" type="presParOf" srcId="{AA481EB5-E800-456F-ABC0-858BB7E27D6D}" destId="{462A50F9-C257-4138-9A4E-5B075B6387CD}" srcOrd="0" destOrd="0" presId="urn:microsoft.com/office/officeart/2005/8/layout/hierarchy1"/>
    <dgm:cxn modelId="{DB7DD2F9-C666-4F96-ADB0-9CD8D8EE90D1}" type="presParOf" srcId="{462A50F9-C257-4138-9A4E-5B075B6387CD}" destId="{675F34F7-FEC5-46C9-97E3-674D7602D7B5}" srcOrd="0" destOrd="0" presId="urn:microsoft.com/office/officeart/2005/8/layout/hierarchy1"/>
    <dgm:cxn modelId="{010FAD0B-E80C-433B-A7B0-DBF9E98D4FA3}" type="presParOf" srcId="{462A50F9-C257-4138-9A4E-5B075B6387CD}" destId="{6ED0B495-8A59-4310-B39E-E9E31DA67C9A}" srcOrd="1" destOrd="0" presId="urn:microsoft.com/office/officeart/2005/8/layout/hierarchy1"/>
    <dgm:cxn modelId="{C08B88C0-B81C-4DDC-8EF2-980F070CC388}" type="presParOf" srcId="{AA481EB5-E800-456F-ABC0-858BB7E27D6D}" destId="{18A4FCD5-07D8-4F86-85DE-1F054D4314CD}" srcOrd="1" destOrd="0" presId="urn:microsoft.com/office/officeart/2005/8/layout/hierarchy1"/>
    <dgm:cxn modelId="{3CC1FAAC-936A-4472-83E5-364892C3C1F5}" type="presParOf" srcId="{66D7214F-DA87-45C3-8275-DA66BBF0CBDB}" destId="{66413706-0DE7-4F58-9A46-BF4A84DA11EE}" srcOrd="3" destOrd="0" presId="urn:microsoft.com/office/officeart/2005/8/layout/hierarchy1"/>
    <dgm:cxn modelId="{170CF60B-8F9E-4622-8A48-268F4000366C}" type="presParOf" srcId="{66413706-0DE7-4F58-9A46-BF4A84DA11EE}" destId="{479D86B6-2C5B-4B92-B005-8F3D4A26F1FF}" srcOrd="0" destOrd="0" presId="urn:microsoft.com/office/officeart/2005/8/layout/hierarchy1"/>
    <dgm:cxn modelId="{63CFE262-A434-475A-83D0-B3386FA96827}" type="presParOf" srcId="{479D86B6-2C5B-4B92-B005-8F3D4A26F1FF}" destId="{0291FC9A-CA44-460D-8298-715EEE7A2A7E}" srcOrd="0" destOrd="0" presId="urn:microsoft.com/office/officeart/2005/8/layout/hierarchy1"/>
    <dgm:cxn modelId="{6BAE3E26-709A-4291-8FDA-0F33959A08FD}" type="presParOf" srcId="{479D86B6-2C5B-4B92-B005-8F3D4A26F1FF}" destId="{F4DA2EF3-65EF-4FA0-8D3B-FAB2FAD8630D}" srcOrd="1" destOrd="0" presId="urn:microsoft.com/office/officeart/2005/8/layout/hierarchy1"/>
    <dgm:cxn modelId="{AE68F052-3668-4F34-87C3-37F80D382523}" type="presParOf" srcId="{66413706-0DE7-4F58-9A46-BF4A84DA11EE}" destId="{3CA68D22-C939-4F07-BDDE-630EC8C525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B45FE-8EC4-437E-9D5C-095928FB96A0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CDE7D-7188-4DBB-8D0A-03212202C98C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- Aumentar la vigilancia</a:t>
          </a:r>
          <a:endParaRPr lang="en-US" sz="2400" kern="1200" dirty="0"/>
        </a:p>
      </dsp:txBody>
      <dsp:txXfrm>
        <a:off x="299702" y="1282093"/>
        <a:ext cx="2200851" cy="1366505"/>
      </dsp:txXfrm>
    </dsp:sp>
    <dsp:sp modelId="{F2FF5FD3-4CD3-40A7-A840-E5026883528F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3C8DB-5099-4CDF-B4C2-E302F2027C49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 Multas y sanciones</a:t>
          </a:r>
          <a:endParaRPr lang="en-US" sz="2400" kern="1200"/>
        </a:p>
      </dsp:txBody>
      <dsp:txXfrm>
        <a:off x="3093555" y="1282093"/>
        <a:ext cx="2200851" cy="1366505"/>
      </dsp:txXfrm>
    </dsp:sp>
    <dsp:sp modelId="{675F34F7-FEC5-46C9-97E3-674D7602D7B5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0B495-8A59-4310-B39E-E9E31DA67C9A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 Mejorar la infraestructura</a:t>
          </a:r>
          <a:endParaRPr lang="en-US" sz="2400" kern="1200"/>
        </a:p>
      </dsp:txBody>
      <dsp:txXfrm>
        <a:off x="5887408" y="1282093"/>
        <a:ext cx="2200851" cy="1366505"/>
      </dsp:txXfrm>
    </dsp:sp>
    <dsp:sp modelId="{0291FC9A-CA44-460D-8298-715EEE7A2A7E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A2EF3-65EF-4FA0-8D3B-FAB2FAD8630D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 Tecnología de verificacion</a:t>
          </a:r>
          <a:endParaRPr lang="en-US" sz="2400" kern="1200"/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75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20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88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364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5134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626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745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9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456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451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018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18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705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732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8485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410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050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0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E5176E-406C-42EC-A397-0DE1297AD55E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FF9BE-01A8-40F4-80B6-F87FFDCD284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02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Estas son las estaciones de Transmilenio con más robos - Candela">
            <a:extLst>
              <a:ext uri="{FF2B5EF4-FFF2-40B4-BE49-F238E27FC236}">
                <a16:creationId xmlns:a16="http://schemas.microsoft.com/office/drawing/2014/main" id="{FBD3DC9F-48C3-DA1B-CB46-83A3EA49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45" t="9091" r="188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1CA923-632D-AD97-571E-EAC57A16B8C5}"/>
              </a:ext>
            </a:extLst>
          </p:cNvPr>
          <p:cNvSpPr txBox="1"/>
          <p:nvPr/>
        </p:nvSpPr>
        <p:spPr>
          <a:xfrm>
            <a:off x="477981" y="1434090"/>
            <a:ext cx="3977179" cy="19918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Problematicas</a:t>
            </a: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transmilienio</a:t>
            </a:r>
            <a:endParaRPr lang="en-US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1458D-739C-99EA-FD49-7371D495B189}"/>
              </a:ext>
            </a:extLst>
          </p:cNvPr>
          <p:cNvSpPr txBox="1"/>
          <p:nvPr/>
        </p:nvSpPr>
        <p:spPr>
          <a:xfrm>
            <a:off x="477981" y="4383425"/>
            <a:ext cx="4602734" cy="1269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Presentado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Johan Sebastian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Baquero</a:t>
            </a:r>
            <a:b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Johan Sebastian Gonzalez</a:t>
            </a:r>
            <a:endParaRPr lang="en-US" sz="2000" dirty="0">
              <a:solidFill>
                <a:schemeClr val="bg1"/>
              </a:solidFill>
              <a:latin typeface="Aptos Display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ollage of several images of people in different poses&#10;&#10;Description automatically generated">
            <a:extLst>
              <a:ext uri="{FF2B5EF4-FFF2-40B4-BE49-F238E27FC236}">
                <a16:creationId xmlns:a16="http://schemas.microsoft.com/office/drawing/2014/main" id="{4B83D3F8-3271-6139-96E6-86A2D7827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" t="5920" r="-5" b="89"/>
          <a:stretch/>
        </p:blipFill>
        <p:spPr>
          <a:xfrm>
            <a:off x="0" y="8"/>
            <a:ext cx="12188951" cy="6857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3C0D7-1C09-163A-D221-09916184EB5E}"/>
              </a:ext>
            </a:extLst>
          </p:cNvPr>
          <p:cNvSpPr txBox="1"/>
          <p:nvPr/>
        </p:nvSpPr>
        <p:spPr>
          <a:xfrm>
            <a:off x="1522475" y="2353279"/>
            <a:ext cx="9144000" cy="1377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Colados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60BB12BA-13B1-2297-4D08-6EA25622613E}"/>
              </a:ext>
            </a:extLst>
          </p:cNvPr>
          <p:cNvSpPr txBox="1"/>
          <p:nvPr/>
        </p:nvSpPr>
        <p:spPr>
          <a:xfrm>
            <a:off x="1592362" y="4419423"/>
            <a:ext cx="9144000" cy="15376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O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Personas que no </a:t>
            </a:r>
            <a:r>
              <a:rPr lang="en-US" sz="2400" b="1" dirty="0" err="1">
                <a:solidFill>
                  <a:schemeClr val="bg1"/>
                </a:solidFill>
              </a:rPr>
              <a:t>tienen</a:t>
            </a:r>
            <a:r>
              <a:rPr lang="en-US" sz="2400" b="1" dirty="0">
                <a:solidFill>
                  <a:schemeClr val="bg1"/>
                </a:solidFill>
              </a:rPr>
              <a:t> dinero </a:t>
            </a:r>
            <a:r>
              <a:rPr lang="en-US" sz="2400" b="1" dirty="0" err="1">
                <a:solidFill>
                  <a:schemeClr val="bg1"/>
                </a:solidFill>
              </a:rPr>
              <a:t>suficiente</a:t>
            </a:r>
            <a:r>
              <a:rPr lang="en-US" sz="2400" b="1" dirty="0">
                <a:solidFill>
                  <a:schemeClr val="bg1"/>
                </a:solidFill>
              </a:rPr>
              <a:t> para </a:t>
            </a:r>
            <a:r>
              <a:rPr lang="en-US" sz="2400" b="1" dirty="0" err="1">
                <a:solidFill>
                  <a:schemeClr val="bg1"/>
                </a:solidFill>
              </a:rPr>
              <a:t>pagar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el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pasaje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E28B9BB-5AF5-B522-ED65-1E7CDAC56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377041"/>
              </p:ext>
            </p:extLst>
          </p:nvPr>
        </p:nvGraphicFramePr>
        <p:xfrm>
          <a:off x="5166911" y="2037812"/>
          <a:ext cx="6712887" cy="358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DA803B95-6A0B-E92C-38E7-6580B28FF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775472"/>
              </p:ext>
            </p:extLst>
          </p:nvPr>
        </p:nvGraphicFramePr>
        <p:xfrm>
          <a:off x="211732" y="2638143"/>
          <a:ext cx="4178071" cy="2675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DA803B95-6A0B-E92C-38E7-6580B28FF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388034"/>
              </p:ext>
            </p:extLst>
          </p:nvPr>
        </p:nvGraphicFramePr>
        <p:xfrm>
          <a:off x="120849" y="2306312"/>
          <a:ext cx="4359835" cy="299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F9422C6D-5E88-076E-06FD-F7332776FA20}"/>
              </a:ext>
            </a:extLst>
          </p:cNvPr>
          <p:cNvSpPr txBox="1"/>
          <p:nvPr/>
        </p:nvSpPr>
        <p:spPr>
          <a:xfrm>
            <a:off x="1306286" y="1480837"/>
            <a:ext cx="188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Porcentaje modo</a:t>
            </a:r>
            <a:br>
              <a:rPr lang="es-CO" dirty="0"/>
            </a:br>
            <a:r>
              <a:rPr lang="es-CO" dirty="0"/>
              <a:t> de colarse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996DC7-18A7-8CD9-4CB3-B679BCC602DF}"/>
              </a:ext>
            </a:extLst>
          </p:cNvPr>
          <p:cNvSpPr txBox="1"/>
          <p:nvPr/>
        </p:nvSpPr>
        <p:spPr>
          <a:xfrm>
            <a:off x="7109614" y="1401989"/>
            <a:ext cx="334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Porcentaje estaciones con </a:t>
            </a:r>
            <a:r>
              <a:rPr lang="es-CO"/>
              <a:t>mas </a:t>
            </a:r>
            <a:br>
              <a:rPr lang="es-CO"/>
            </a:br>
            <a:r>
              <a:rPr lang="es-CO"/>
              <a:t>personas coladas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2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D4B83-6DA9-B572-ACEA-3B45D93BEFE2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Solución 🤷‍♂️</a:t>
            </a:r>
          </a:p>
        </p:txBody>
      </p: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92FB5EA6-48A8-571C-945C-81CBF00E3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66907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49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5855DE5-9582-53A4-CA03-D1137A02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88" y="2524339"/>
            <a:ext cx="5901885" cy="3080046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57C1B1C1-6620-F83E-CD29-591637AB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/>
              <a:t>Problemáticas de Transmilenio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AA5D9B-AD33-FBD5-AEC5-20CD583B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082"/>
            <a:ext cx="11873345" cy="33988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O" sz="3600" dirty="0"/>
              <a:t>  Los buses que van a patio y los que están fuera de servicio</a:t>
            </a:r>
          </a:p>
        </p:txBody>
      </p:sp>
    </p:spTree>
    <p:extLst>
      <p:ext uri="{BB962C8B-B14F-4D97-AF65-F5344CB8AC3E}">
        <p14:creationId xmlns:p14="http://schemas.microsoft.com/office/powerpoint/2010/main" val="158580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4F40C-CEC4-7AE1-04D5-49D91E92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590" y="192691"/>
            <a:ext cx="10040083" cy="1176375"/>
          </a:xfrm>
        </p:spPr>
        <p:txBody>
          <a:bodyPr>
            <a:normAutofit fontScale="90000"/>
          </a:bodyPr>
          <a:lstStyle/>
          <a:p>
            <a:r>
              <a:rPr lang="es-CO" dirty="0"/>
              <a:t>Principales  desventajas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FD422A-7DAB-B4AD-F0B8-B4860C2B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590" y="1369066"/>
            <a:ext cx="9888659" cy="221542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Los buses en inactividad que pasan por las estaciones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La falta de buses y por ende la aglomeración en las estaciones de Transmilenio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La larga distancia a la que van algunos de estos buses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93E814-D1D6-7C8C-9B91-2A43AF66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908" y="3696776"/>
            <a:ext cx="3420341" cy="23851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3152F4-0394-835D-FFBD-739AAEE6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50" y="3706461"/>
            <a:ext cx="4642250" cy="23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99AE3-3C3F-5963-9B87-1ADC13FE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783" y="413274"/>
            <a:ext cx="10067744" cy="861344"/>
          </a:xfrm>
        </p:spPr>
        <p:txBody>
          <a:bodyPr>
            <a:noAutofit/>
          </a:bodyPr>
          <a:lstStyle/>
          <a:p>
            <a:pPr algn="l"/>
            <a:r>
              <a:rPr lang="es-CO" sz="6000" dirty="0"/>
              <a:t>Soluciones a la  problemática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70EBEA-7346-E7DB-8A42-251A78DFB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1" y="1274618"/>
            <a:ext cx="9755187" cy="43087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Implementar un mejor orden en las rutas de Transmilenio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Poner en funcionamiento buses en estaciones concurridas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Mejorar la logística en cuanto a los traslados lejanos de estos buses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BA190-F11B-ECDB-D1B5-43EE9296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27" y="3429000"/>
            <a:ext cx="4520912" cy="22604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22AC9D-337E-ABAE-00EF-25E5C88C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52" y="3573105"/>
            <a:ext cx="4520912" cy="24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471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Impact</vt:lpstr>
      <vt:lpstr>Tema de Office</vt:lpstr>
      <vt:lpstr>Evento principal</vt:lpstr>
      <vt:lpstr>PowerPoint Presentation</vt:lpstr>
      <vt:lpstr>PowerPoint Presentation</vt:lpstr>
      <vt:lpstr>PowerPoint Presentation</vt:lpstr>
      <vt:lpstr>PowerPoint Presentation</vt:lpstr>
      <vt:lpstr>Problemáticas de Transmilenio </vt:lpstr>
      <vt:lpstr>Principales  desventajas</vt:lpstr>
      <vt:lpstr>Soluciones a la  problemática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Gonzalez Ormaza Johan Sebastian</cp:lastModifiedBy>
  <cp:revision>19</cp:revision>
  <dcterms:created xsi:type="dcterms:W3CDTF">2024-08-14T16:54:34Z</dcterms:created>
  <dcterms:modified xsi:type="dcterms:W3CDTF">2024-08-14T22:18:17Z</dcterms:modified>
</cp:coreProperties>
</file>