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EF"/>
    <a:srgbClr val="19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300" d="100"/>
          <a:sy n="300" d="100"/>
        </p:scale>
        <p:origin x="-5802" y="-8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38405-51CC-42D4-A567-D3415F21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3455F5-822E-4CDC-B523-4469D6AD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E3AF44-74AB-4CC6-830B-4391E9D8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782B8-3173-40DE-9C9A-F6853174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89498-D48D-431D-AD7A-F5AE589F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A76E5-54CF-4B27-998A-98DB9409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A30291-9C7F-4548-B2E8-B4B10D79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5345B-CF26-4232-8D74-4779B647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204E0-4086-4BE0-8AE6-AC4950E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F8B09-22AB-4BF4-83BE-A7A11D1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4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B68F14-D638-429E-AB0A-2C25921EB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91C1EF-AE48-43DB-8B33-D15E0B3D9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1AD40-F2AD-4FBD-BC29-DEF3B319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2499B-5481-4CE9-AD9C-9B85E87E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62272-00C9-43CD-871E-0876FC8A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55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0588-F3A6-4DBC-9DA7-3A84AC6F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0AD84-C80E-4851-A274-0D9A3300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D69B8-1005-4F84-8295-1CC915E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3BFE6-853F-4C9F-BF4F-EE7C09DC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1DD7C-5F8F-4F45-B921-925CC8EF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85A27-A365-4D6E-ADA8-487C28CE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3B02C-DB32-470A-B82C-AF2E50BF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8F44-42CA-4E3A-A04D-D1F3D77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7B511-1860-4AEA-B4F1-1E44E17B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E3CD2-9941-4384-90A9-841C71C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3ACC9-9DB9-4C5B-B580-CDBC1EDC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AED76-07B4-45C2-8852-F77A6517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55F7-5F47-4D94-8E4D-C961AFE90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149049-0F8F-4D2E-A31F-D2D2855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F878F-53B5-4748-9812-B6118758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32830-6D45-4207-B830-091A51E2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0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32A69-D0A2-4F93-B12F-0A5E2C48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F205E6-3EDB-4562-94FC-FA30EB4B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5D2A5-8335-462E-9CF3-04E4119D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D73801-596E-48C0-8164-135C40C3A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6084EB-F620-42D0-86A4-F70E5639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0CDAE3-F9B5-4914-9D4B-14414AD5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8DF45C-4330-429D-AE4F-6B99ABE6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FF676F-5126-4BE3-A5B1-6F837F36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4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E0664-E21B-41C4-ABA5-66809F34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0E8FEA-150B-4A50-A68A-B022433D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BEB83B-7696-412C-84A9-B87B7CC3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815CC8-1564-4155-A806-33DAF68D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5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15792A-A96A-4194-92ED-3FA4ABAA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62148B-1326-4F62-9318-2B22EC5A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A8B897-FD15-4586-98D4-3323AB59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4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74705-B5EB-4757-94B7-A9880B8D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3233D-4524-44B4-8FF7-2040A0E4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74BAE-FA8A-4E06-A889-D145302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43DDF-2CC5-4446-B3F9-1AF3DD59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BE371-4866-4396-8DD4-3E277D0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46E5A-D5AA-4B62-B138-C8AB8AEA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23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EDDB6-4A75-42F4-8CEE-6966BA37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B7A8A8-1AC9-4FD6-B265-00D236D4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1F42FE-52A4-49CA-9091-82520FE2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207E9-89E9-43B0-877B-67D767AF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B7FF48-892C-48ED-8ED9-88DF5523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DF922-1E1F-413F-B94F-9392629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ECFF47-5CA3-4A3F-981C-517C1F18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D242E-A56C-4800-8FEB-441885F2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136B-BDEB-46F4-8BC7-9809FC92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B37D-FEDD-4B27-8350-3044C461FFEC}" type="datetimeFigureOut">
              <a:rPr lang="es-CO" smtClean="0"/>
              <a:t>27/05/2024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BBA35-EF7D-4E15-8C64-9D028479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52B6-8E51-47EB-9126-234C3735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6932-E75A-46E4-B368-86615632C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94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6EAF66B-E5EE-45FE-9410-28E13CD4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93" y="0"/>
            <a:ext cx="2487814" cy="6858000"/>
          </a:xfrm>
          <a:prstGeom prst="rect">
            <a:avLst/>
          </a:prstGeom>
        </p:spPr>
      </p:pic>
      <p:sp>
        <p:nvSpPr>
          <p:cNvPr id="9" name="Marco 8">
            <a:extLst>
              <a:ext uri="{FF2B5EF4-FFF2-40B4-BE49-F238E27FC236}">
                <a16:creationId xmlns:a16="http://schemas.microsoft.com/office/drawing/2014/main" id="{DD641E50-4ABF-44DF-96F3-5906BC0A48D9}"/>
              </a:ext>
            </a:extLst>
          </p:cNvPr>
          <p:cNvSpPr/>
          <p:nvPr/>
        </p:nvSpPr>
        <p:spPr>
          <a:xfrm>
            <a:off x="4937125" y="3914775"/>
            <a:ext cx="2355850" cy="1374775"/>
          </a:xfrm>
          <a:prstGeom prst="frame">
            <a:avLst>
              <a:gd name="adj1" fmla="val 2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F65BCA9A-38A3-4F6B-A883-AD11D7776D04}"/>
              </a:ext>
            </a:extLst>
          </p:cNvPr>
          <p:cNvSpPr/>
          <p:nvPr/>
        </p:nvSpPr>
        <p:spPr>
          <a:xfrm>
            <a:off x="5029200" y="4122736"/>
            <a:ext cx="704850" cy="1127125"/>
          </a:xfrm>
          <a:prstGeom prst="frame">
            <a:avLst>
              <a:gd name="adj1" fmla="val 3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25DF5546-164A-49CC-8745-AFAA114DAFFB}"/>
              </a:ext>
            </a:extLst>
          </p:cNvPr>
          <p:cNvSpPr/>
          <p:nvPr/>
        </p:nvSpPr>
        <p:spPr>
          <a:xfrm>
            <a:off x="5734050" y="4122737"/>
            <a:ext cx="704850" cy="1127125"/>
          </a:xfrm>
          <a:prstGeom prst="frame">
            <a:avLst>
              <a:gd name="adj1" fmla="val 3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3B6FD12B-9421-46E4-A87D-B3AD9CE903E3}"/>
              </a:ext>
            </a:extLst>
          </p:cNvPr>
          <p:cNvSpPr/>
          <p:nvPr/>
        </p:nvSpPr>
        <p:spPr>
          <a:xfrm>
            <a:off x="6438900" y="4122735"/>
            <a:ext cx="704850" cy="1127125"/>
          </a:xfrm>
          <a:prstGeom prst="frame">
            <a:avLst>
              <a:gd name="adj1" fmla="val 3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B5FA5A59-CEEC-477C-B437-169E3C194501}"/>
              </a:ext>
            </a:extLst>
          </p:cNvPr>
          <p:cNvSpPr/>
          <p:nvPr/>
        </p:nvSpPr>
        <p:spPr>
          <a:xfrm>
            <a:off x="4852093" y="1193800"/>
            <a:ext cx="2440882" cy="984250"/>
          </a:xfrm>
          <a:prstGeom prst="frame">
            <a:avLst>
              <a:gd name="adj1" fmla="val 4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192440"/>
              </a:solidFill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996D148A-758E-4F54-859F-238CEB31E1AA}"/>
              </a:ext>
            </a:extLst>
          </p:cNvPr>
          <p:cNvSpPr/>
          <p:nvPr/>
        </p:nvSpPr>
        <p:spPr>
          <a:xfrm>
            <a:off x="4852093" y="2178050"/>
            <a:ext cx="2440882" cy="1612900"/>
          </a:xfrm>
          <a:prstGeom prst="frame">
            <a:avLst>
              <a:gd name="adj1" fmla="val 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Marco 15">
            <a:extLst>
              <a:ext uri="{FF2B5EF4-FFF2-40B4-BE49-F238E27FC236}">
                <a16:creationId xmlns:a16="http://schemas.microsoft.com/office/drawing/2014/main" id="{5DAF47C8-FA05-4B99-8606-70F97A36D326}"/>
              </a:ext>
            </a:extLst>
          </p:cNvPr>
          <p:cNvSpPr/>
          <p:nvPr/>
        </p:nvSpPr>
        <p:spPr>
          <a:xfrm>
            <a:off x="4937125" y="2235200"/>
            <a:ext cx="2282825" cy="781050"/>
          </a:xfrm>
          <a:prstGeom prst="frame">
            <a:avLst>
              <a:gd name="adj1" fmla="val 4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Marco 16">
            <a:extLst>
              <a:ext uri="{FF2B5EF4-FFF2-40B4-BE49-F238E27FC236}">
                <a16:creationId xmlns:a16="http://schemas.microsoft.com/office/drawing/2014/main" id="{D62BF974-70F7-4C0E-81C3-A5DE84906850}"/>
              </a:ext>
            </a:extLst>
          </p:cNvPr>
          <p:cNvSpPr/>
          <p:nvPr/>
        </p:nvSpPr>
        <p:spPr>
          <a:xfrm>
            <a:off x="4931121" y="3009901"/>
            <a:ext cx="2282825" cy="781050"/>
          </a:xfrm>
          <a:prstGeom prst="frame">
            <a:avLst>
              <a:gd name="adj1" fmla="val 4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Marco 17">
            <a:extLst>
              <a:ext uri="{FF2B5EF4-FFF2-40B4-BE49-F238E27FC236}">
                <a16:creationId xmlns:a16="http://schemas.microsoft.com/office/drawing/2014/main" id="{0C7C10FF-86D4-4813-9847-15C314B2E175}"/>
              </a:ext>
            </a:extLst>
          </p:cNvPr>
          <p:cNvSpPr/>
          <p:nvPr/>
        </p:nvSpPr>
        <p:spPr>
          <a:xfrm>
            <a:off x="5029200" y="2317750"/>
            <a:ext cx="1066800" cy="568326"/>
          </a:xfrm>
          <a:prstGeom prst="frame">
            <a:avLst>
              <a:gd name="adj1" fmla="val 35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Marco 18">
            <a:extLst>
              <a:ext uri="{FF2B5EF4-FFF2-40B4-BE49-F238E27FC236}">
                <a16:creationId xmlns:a16="http://schemas.microsoft.com/office/drawing/2014/main" id="{DCCD8625-852C-4486-93DE-D3E80D89650E}"/>
              </a:ext>
            </a:extLst>
          </p:cNvPr>
          <p:cNvSpPr/>
          <p:nvPr/>
        </p:nvSpPr>
        <p:spPr>
          <a:xfrm>
            <a:off x="5186363" y="4381500"/>
            <a:ext cx="398462" cy="241301"/>
          </a:xfrm>
          <a:prstGeom prst="frame">
            <a:avLst>
              <a:gd name="adj1" fmla="val 46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ECEEEF"/>
              </a:solidFill>
            </a:endParaRPr>
          </a:p>
        </p:txBody>
      </p:sp>
      <p:sp>
        <p:nvSpPr>
          <p:cNvPr id="20" name="Marco 19">
            <a:extLst>
              <a:ext uri="{FF2B5EF4-FFF2-40B4-BE49-F238E27FC236}">
                <a16:creationId xmlns:a16="http://schemas.microsoft.com/office/drawing/2014/main" id="{280098F9-6D5D-4581-AF0C-712CE16E1298}"/>
              </a:ext>
            </a:extLst>
          </p:cNvPr>
          <p:cNvSpPr/>
          <p:nvPr/>
        </p:nvSpPr>
        <p:spPr>
          <a:xfrm>
            <a:off x="5891213" y="4381499"/>
            <a:ext cx="398462" cy="241301"/>
          </a:xfrm>
          <a:prstGeom prst="frame">
            <a:avLst>
              <a:gd name="adj1" fmla="val 46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" name="Marco 20">
            <a:extLst>
              <a:ext uri="{FF2B5EF4-FFF2-40B4-BE49-F238E27FC236}">
                <a16:creationId xmlns:a16="http://schemas.microsoft.com/office/drawing/2014/main" id="{3747E5AF-3778-444E-9FC7-87C9EFAF0AE3}"/>
              </a:ext>
            </a:extLst>
          </p:cNvPr>
          <p:cNvSpPr/>
          <p:nvPr/>
        </p:nvSpPr>
        <p:spPr>
          <a:xfrm>
            <a:off x="6588125" y="4376735"/>
            <a:ext cx="398462" cy="241301"/>
          </a:xfrm>
          <a:prstGeom prst="frame">
            <a:avLst>
              <a:gd name="adj1" fmla="val 46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" name="Marco 21">
            <a:extLst>
              <a:ext uri="{FF2B5EF4-FFF2-40B4-BE49-F238E27FC236}">
                <a16:creationId xmlns:a16="http://schemas.microsoft.com/office/drawing/2014/main" id="{3C6B4FCD-C73C-4778-A6F8-3945C725DDF8}"/>
              </a:ext>
            </a:extLst>
          </p:cNvPr>
          <p:cNvSpPr/>
          <p:nvPr/>
        </p:nvSpPr>
        <p:spPr>
          <a:xfrm>
            <a:off x="4852093" y="5289550"/>
            <a:ext cx="2487814" cy="3746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Marco 24">
            <a:extLst>
              <a:ext uri="{FF2B5EF4-FFF2-40B4-BE49-F238E27FC236}">
                <a16:creationId xmlns:a16="http://schemas.microsoft.com/office/drawing/2014/main" id="{DAAA5435-AE82-420D-A3D1-5AB0D31FC704}"/>
              </a:ext>
            </a:extLst>
          </p:cNvPr>
          <p:cNvSpPr/>
          <p:nvPr/>
        </p:nvSpPr>
        <p:spPr>
          <a:xfrm>
            <a:off x="6115050" y="2317750"/>
            <a:ext cx="1066800" cy="568326"/>
          </a:xfrm>
          <a:prstGeom prst="frame">
            <a:avLst>
              <a:gd name="adj1" fmla="val 35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Marco 25">
            <a:extLst>
              <a:ext uri="{FF2B5EF4-FFF2-40B4-BE49-F238E27FC236}">
                <a16:creationId xmlns:a16="http://schemas.microsoft.com/office/drawing/2014/main" id="{DCC15457-4795-4604-89CC-F2086DC5E9E1}"/>
              </a:ext>
            </a:extLst>
          </p:cNvPr>
          <p:cNvSpPr/>
          <p:nvPr/>
        </p:nvSpPr>
        <p:spPr>
          <a:xfrm>
            <a:off x="5010150" y="3121022"/>
            <a:ext cx="1066800" cy="568326"/>
          </a:xfrm>
          <a:prstGeom prst="frame">
            <a:avLst>
              <a:gd name="adj1" fmla="val 35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Marco 26">
            <a:extLst>
              <a:ext uri="{FF2B5EF4-FFF2-40B4-BE49-F238E27FC236}">
                <a16:creationId xmlns:a16="http://schemas.microsoft.com/office/drawing/2014/main" id="{B5F2F877-E237-47C7-BE15-18F9CB96DA0D}"/>
              </a:ext>
            </a:extLst>
          </p:cNvPr>
          <p:cNvSpPr/>
          <p:nvPr/>
        </p:nvSpPr>
        <p:spPr>
          <a:xfrm>
            <a:off x="6096000" y="3121022"/>
            <a:ext cx="1066800" cy="568326"/>
          </a:xfrm>
          <a:prstGeom prst="frame">
            <a:avLst>
              <a:gd name="adj1" fmla="val 35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BE85897A-7367-4CEA-9A60-9E2744A55605}"/>
              </a:ext>
            </a:extLst>
          </p:cNvPr>
          <p:cNvSpPr/>
          <p:nvPr/>
        </p:nvSpPr>
        <p:spPr>
          <a:xfrm>
            <a:off x="4852093" y="5686426"/>
            <a:ext cx="2487814" cy="938210"/>
          </a:xfrm>
          <a:prstGeom prst="frame">
            <a:avLst>
              <a:gd name="adj1" fmla="val 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Marco 28">
            <a:extLst>
              <a:ext uri="{FF2B5EF4-FFF2-40B4-BE49-F238E27FC236}">
                <a16:creationId xmlns:a16="http://schemas.microsoft.com/office/drawing/2014/main" id="{A020AE54-A66E-4B53-94A4-7B26F19D0B5E}"/>
              </a:ext>
            </a:extLst>
          </p:cNvPr>
          <p:cNvSpPr/>
          <p:nvPr/>
        </p:nvSpPr>
        <p:spPr>
          <a:xfrm>
            <a:off x="5029200" y="5835650"/>
            <a:ext cx="2152650" cy="685800"/>
          </a:xfrm>
          <a:prstGeom prst="frame">
            <a:avLst>
              <a:gd name="adj1" fmla="val 27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Marco 29">
            <a:extLst>
              <a:ext uri="{FF2B5EF4-FFF2-40B4-BE49-F238E27FC236}">
                <a16:creationId xmlns:a16="http://schemas.microsoft.com/office/drawing/2014/main" id="{F014C909-26AC-4DE3-8BC0-5153AEA0BC9F}"/>
              </a:ext>
            </a:extLst>
          </p:cNvPr>
          <p:cNvSpPr/>
          <p:nvPr/>
        </p:nvSpPr>
        <p:spPr>
          <a:xfrm>
            <a:off x="5064125" y="5883275"/>
            <a:ext cx="733425" cy="561975"/>
          </a:xfrm>
          <a:prstGeom prst="frame">
            <a:avLst>
              <a:gd name="adj1" fmla="val 17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Marco 30">
            <a:extLst>
              <a:ext uri="{FF2B5EF4-FFF2-40B4-BE49-F238E27FC236}">
                <a16:creationId xmlns:a16="http://schemas.microsoft.com/office/drawing/2014/main" id="{B53D2B69-707D-4F7B-A60C-4C12D92413AA}"/>
              </a:ext>
            </a:extLst>
          </p:cNvPr>
          <p:cNvSpPr/>
          <p:nvPr/>
        </p:nvSpPr>
        <p:spPr>
          <a:xfrm>
            <a:off x="6096000" y="5883274"/>
            <a:ext cx="1047750" cy="561975"/>
          </a:xfrm>
          <a:prstGeom prst="frame">
            <a:avLst>
              <a:gd name="adj1" fmla="val 17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EA712834-F89B-4339-BE25-B1992784963B}"/>
              </a:ext>
            </a:extLst>
          </p:cNvPr>
          <p:cNvSpPr/>
          <p:nvPr/>
        </p:nvSpPr>
        <p:spPr>
          <a:xfrm>
            <a:off x="6115050" y="5886449"/>
            <a:ext cx="1028700" cy="161925"/>
          </a:xfrm>
          <a:prstGeom prst="frame">
            <a:avLst>
              <a:gd name="adj1" fmla="val 465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6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SenaTarde</dc:creator>
  <cp:lastModifiedBy>SenaTarde</cp:lastModifiedBy>
  <cp:revision>6</cp:revision>
  <dcterms:created xsi:type="dcterms:W3CDTF">2024-05-27T19:53:41Z</dcterms:created>
  <dcterms:modified xsi:type="dcterms:W3CDTF">2024-05-27T22:45:12Z</dcterms:modified>
</cp:coreProperties>
</file>