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71" r:id="rId8"/>
    <p:sldId id="272" r:id="rId9"/>
    <p:sldId id="273" r:id="rId10"/>
    <p:sldId id="274" r:id="rId11"/>
    <p:sldId id="257" r:id="rId12"/>
    <p:sldId id="275" r:id="rId13"/>
    <p:sldId id="276" r:id="rId14"/>
    <p:sldId id="258" r:id="rId15"/>
    <p:sldId id="277" r:id="rId16"/>
    <p:sldId id="261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9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33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12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68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3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83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37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6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41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1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1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0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65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23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94BF-EA1C-4817-B0CA-5F5807852DC9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86AD9-24E3-4E45-961C-4B06743DF0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4987" y="99318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MX" dirty="0"/>
              <a:t>TSP</a:t>
            </a:r>
            <a:br>
              <a:rPr lang="es-MX" dirty="0"/>
            </a:br>
            <a:r>
              <a:rPr lang="es-MX" dirty="0"/>
              <a:t>Proceso de desarrollo en equipo</a:t>
            </a:r>
            <a:br>
              <a:rPr lang="es-MX" dirty="0"/>
            </a:br>
            <a:r>
              <a:rPr lang="es-MX" dirty="0"/>
              <a:t>Reunión de avance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25078" y="3612739"/>
            <a:ext cx="6427305" cy="2869100"/>
          </a:xfrm>
        </p:spPr>
        <p:txBody>
          <a:bodyPr>
            <a:normAutofit/>
          </a:bodyPr>
          <a:lstStyle/>
          <a:p>
            <a:r>
              <a:rPr lang="es-MX" sz="3200" dirty="0" err="1"/>
              <a:t>Los_PRO</a:t>
            </a:r>
            <a:endParaRPr lang="es-MX" sz="3200" dirty="0"/>
          </a:p>
          <a:p>
            <a:r>
              <a:rPr lang="es-MX" dirty="0"/>
              <a:t>Araceli Triana Hernández </a:t>
            </a:r>
          </a:p>
          <a:p>
            <a:r>
              <a:rPr lang="es-MX" dirty="0"/>
              <a:t>Johana Karime Martínez Herrera</a:t>
            </a:r>
          </a:p>
          <a:p>
            <a:r>
              <a:rPr lang="es-MX" dirty="0"/>
              <a:t>Luis Gerardo Alarcón Ríos</a:t>
            </a:r>
          </a:p>
          <a:p>
            <a:r>
              <a:rPr lang="es-MX" dirty="0"/>
              <a:t>Heber Blas Cruz Rodríguez</a:t>
            </a:r>
          </a:p>
          <a:p>
            <a:r>
              <a:rPr lang="es-MX" dirty="0"/>
              <a:t>Antonio Castillo Castañeda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00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66421" y="147032"/>
            <a:ext cx="8911687" cy="1280890"/>
          </a:xfrm>
        </p:spPr>
        <p:txBody>
          <a:bodyPr>
            <a:normAutofit/>
          </a:bodyPr>
          <a:lstStyle/>
          <a:p>
            <a:r>
              <a:rPr lang="es-MX" dirty="0"/>
              <a:t>Avance individual (1)</a:t>
            </a:r>
            <a:b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Heber Blas Cruz Rodríguez 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04" t="3032" r="134" b="5511"/>
          <a:stretch/>
        </p:blipFill>
        <p:spPr>
          <a:xfrm>
            <a:off x="57529" y="1930967"/>
            <a:ext cx="6038471" cy="4526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1660087" y="1530857"/>
            <a:ext cx="2833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Ganado Acumulado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2452" t="2773" r="343" b="5150"/>
          <a:stretch/>
        </p:blipFill>
        <p:spPr>
          <a:xfrm>
            <a:off x="6218771" y="1930968"/>
            <a:ext cx="5915695" cy="4526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7616235" y="1530857"/>
            <a:ext cx="312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Horas Directas Acumuladas</a:t>
            </a:r>
          </a:p>
        </p:txBody>
      </p:sp>
    </p:spTree>
    <p:extLst>
      <p:ext uri="{BB962C8B-B14F-4D97-AF65-F5344CB8AC3E}">
        <p14:creationId xmlns:p14="http://schemas.microsoft.com/office/powerpoint/2010/main" val="64298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Avance individual (2)</a:t>
            </a:r>
            <a:b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Heber Blas Cruz Rodríguez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85" r="4793" b="31261"/>
          <a:stretch/>
        </p:blipFill>
        <p:spPr>
          <a:xfrm>
            <a:off x="240406" y="2515682"/>
            <a:ext cx="11951594" cy="144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4603" r="17072" b="56422"/>
          <a:stretch/>
        </p:blipFill>
        <p:spPr>
          <a:xfrm>
            <a:off x="690047" y="4785975"/>
            <a:ext cx="11255397" cy="144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25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B908-5DA2-4755-A09A-EDA14390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 individual (1)</a:t>
            </a:r>
            <a:b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1" dirty="0"/>
              <a:t>Antonio Castillo Castañeda</a:t>
            </a:r>
            <a:endParaRPr lang="es-MX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35FC03-7033-4696-ACF7-59C9782BD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32"/>
          <a:stretch/>
        </p:blipFill>
        <p:spPr>
          <a:xfrm>
            <a:off x="6096000" y="2094697"/>
            <a:ext cx="5464083" cy="30746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44C1DE-E376-4604-9B7E-59AA8C8D1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32"/>
          <a:stretch/>
        </p:blipFill>
        <p:spPr>
          <a:xfrm>
            <a:off x="287823" y="2094697"/>
            <a:ext cx="5464083" cy="30746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1299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8CA1E-C569-4CAC-9D0D-4CB84E30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71" y="133779"/>
            <a:ext cx="8911687" cy="1280890"/>
          </a:xfrm>
        </p:spPr>
        <p:txBody>
          <a:bodyPr/>
          <a:lstStyle/>
          <a:p>
            <a:r>
              <a:rPr lang="es-MX" dirty="0"/>
              <a:t>Avance individual (2)</a:t>
            </a:r>
            <a:b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1" dirty="0"/>
              <a:t>Antonio Castillo Castañeda</a:t>
            </a:r>
            <a:endParaRPr lang="es-MX" b="1" dirty="0"/>
          </a:p>
        </p:txBody>
      </p:sp>
      <p:pic>
        <p:nvPicPr>
          <p:cNvPr id="3" name="Marcador de contenido 6">
            <a:extLst>
              <a:ext uri="{FF2B5EF4-FFF2-40B4-BE49-F238E27FC236}">
                <a16:creationId xmlns:a16="http://schemas.microsoft.com/office/drawing/2014/main" id="{E4F4373F-66B4-452D-A6C7-22A3A5E13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27" b="33113"/>
          <a:stretch/>
        </p:blipFill>
        <p:spPr>
          <a:xfrm>
            <a:off x="343107" y="1783453"/>
            <a:ext cx="11505786" cy="45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Avance individual (1)</a:t>
            </a:r>
            <a:br>
              <a:rPr lang="es-MX" dirty="0"/>
            </a:br>
            <a:r>
              <a:rPr lang="es-MX" b="1" dirty="0"/>
              <a:t>Luis Alarcón (LGAR)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857" t="2597" b="5854"/>
          <a:stretch/>
        </p:blipFill>
        <p:spPr>
          <a:xfrm>
            <a:off x="167426" y="2334632"/>
            <a:ext cx="5772140" cy="34093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2848" t="3584" b="5394"/>
          <a:stretch/>
        </p:blipFill>
        <p:spPr>
          <a:xfrm>
            <a:off x="6096000" y="2334632"/>
            <a:ext cx="5806233" cy="34093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15166" y="1828800"/>
            <a:ext cx="25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Valor Ganado Acumulado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765961" y="1827994"/>
            <a:ext cx="32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Horas Directas Acumuladas</a:t>
            </a:r>
          </a:p>
        </p:txBody>
      </p:sp>
    </p:spTree>
    <p:extLst>
      <p:ext uri="{BB962C8B-B14F-4D97-AF65-F5344CB8AC3E}">
        <p14:creationId xmlns:p14="http://schemas.microsoft.com/office/powerpoint/2010/main" val="153431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3499" y="10034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MX" dirty="0"/>
              <a:t>Avance individual (2)</a:t>
            </a:r>
            <a:br>
              <a:rPr lang="es-MX" dirty="0"/>
            </a:br>
            <a:r>
              <a:rPr lang="es-MX" b="1" dirty="0"/>
              <a:t>Luis Alarcón </a:t>
            </a:r>
            <a:r>
              <a:rPr lang="es-MX" dirty="0"/>
              <a:t>(LGAR)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665" r="1432" b="9903"/>
          <a:stretch/>
        </p:blipFill>
        <p:spPr>
          <a:xfrm>
            <a:off x="1111175" y="1381234"/>
            <a:ext cx="10844011" cy="54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2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Principales problemáticas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Enumerar los factores que dificultaron el correcto avance del proyecto.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Falta de conocimientos para uso de la herramienta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Dashboard</a:t>
            </a: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Falta de conocimiento para  subir documentación mediante el uso de herramienta GitHub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Falta de disponibilidad de horario en algunos integrantes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Falta de comunicación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Fallas de conexión </a:t>
            </a:r>
          </a:p>
        </p:txBody>
      </p:sp>
    </p:spTree>
    <p:extLst>
      <p:ext uri="{BB962C8B-B14F-4D97-AF65-F5344CB8AC3E}">
        <p14:creationId xmlns:p14="http://schemas.microsoft.com/office/powerpoint/2010/main" val="273258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Seguimiento de riesgos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Enumerar los riesgos que se están vigilando y su estatus.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r>
              <a:rPr lang="es-MX" dirty="0"/>
              <a:t>En caso de que estén presentados y fuera de control, generar acciones de emergencia.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FE861-7223-4BEB-B17E-26AD6821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8" y="2430510"/>
            <a:ext cx="11542643" cy="37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9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Seguimiento de calidad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Mostrar la tabla de métricas de calidad, valor esperado, valor actual y observaciones.</a:t>
            </a:r>
          </a:p>
          <a:p>
            <a:pPr marL="0" indent="0">
              <a:buNone/>
            </a:pPr>
            <a:r>
              <a:rPr lang="es-MX" dirty="0"/>
              <a:t>Revisión de requerimiento de negocio: se encontró un defecto se le dedicó 5 horas.</a:t>
            </a:r>
          </a:p>
        </p:txBody>
      </p:sp>
    </p:spTree>
    <p:extLst>
      <p:ext uri="{BB962C8B-B14F-4D97-AF65-F5344CB8AC3E}">
        <p14:creationId xmlns:p14="http://schemas.microsoft.com/office/powerpoint/2010/main" val="284438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roles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6116" y="143123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Por cada rol:</a:t>
            </a:r>
          </a:p>
          <a:p>
            <a:r>
              <a:rPr lang="es-MX" dirty="0"/>
              <a:t>¿Cuál rol estas desempeñando?</a:t>
            </a:r>
          </a:p>
          <a:p>
            <a:r>
              <a:rPr lang="es-MX" dirty="0"/>
              <a:t>¿Qué actividades realizaste respecto a tu rol?</a:t>
            </a:r>
          </a:p>
          <a:p>
            <a:r>
              <a:rPr lang="es-MX" dirty="0"/>
              <a:t>¿Cuánto tiempo te consumió?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E9E460B-2940-4C05-8ECB-F211CEC7A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86355"/>
              </p:ext>
            </p:extLst>
          </p:nvPr>
        </p:nvGraphicFramePr>
        <p:xfrm>
          <a:off x="2006116" y="3320046"/>
          <a:ext cx="952389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632">
                  <a:extLst>
                    <a:ext uri="{9D8B030D-6E8A-4147-A177-3AD203B41FA5}">
                      <a16:colId xmlns:a16="http://schemas.microsoft.com/office/drawing/2014/main" val="1933656908"/>
                    </a:ext>
                  </a:extLst>
                </a:gridCol>
                <a:gridCol w="3174632">
                  <a:extLst>
                    <a:ext uri="{9D8B030D-6E8A-4147-A177-3AD203B41FA5}">
                      <a16:colId xmlns:a16="http://schemas.microsoft.com/office/drawing/2014/main" val="3642462469"/>
                    </a:ext>
                  </a:extLst>
                </a:gridCol>
                <a:gridCol w="3174632">
                  <a:extLst>
                    <a:ext uri="{9D8B030D-6E8A-4147-A177-3AD203B41FA5}">
                      <a16:colId xmlns:a16="http://schemas.microsoft.com/office/drawing/2014/main" val="2047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Actividades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Líder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Recopilar documentación del equipo para organizar el repositorio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6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Planeación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 panose="05000000000000000000" pitchFamily="2" charset="2"/>
                        </a:rPr>
                        <a:t>organizar tiempos y tareas en la herramienta Team Dashboard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0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Creación de repositorio e invitación a integrantes del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1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15" y="94023"/>
            <a:ext cx="8911687" cy="1280890"/>
          </a:xfrm>
        </p:spPr>
        <p:txBody>
          <a:bodyPr/>
          <a:lstStyle/>
          <a:p>
            <a:r>
              <a:rPr lang="es-MX" dirty="0"/>
              <a:t>Avance de proyecto (1)</a:t>
            </a:r>
            <a:br>
              <a:rPr lang="es-MX" dirty="0"/>
            </a:br>
            <a:r>
              <a:rPr lang="es-MX" b="1" dirty="0"/>
              <a:t>Los</a:t>
            </a:r>
            <a:r>
              <a:rPr lang="en-US" b="1" dirty="0"/>
              <a:t>_PRO</a:t>
            </a:r>
            <a:endParaRPr lang="es-MX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D98EDE1-A038-40C9-BDB9-004B920628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459" y="1690688"/>
            <a:ext cx="5987741" cy="411137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570785" y="1570704"/>
            <a:ext cx="5181600" cy="4351338"/>
          </a:xfrm>
        </p:spPr>
        <p:txBody>
          <a:bodyPr/>
          <a:lstStyle/>
          <a:p>
            <a:r>
              <a:rPr lang="es-MX" dirty="0"/>
              <a:t>¿Cuál es el valor ganado acumulado actual?</a:t>
            </a:r>
          </a:p>
          <a:p>
            <a:pPr marL="0" indent="0">
              <a:buNone/>
            </a:pPr>
            <a:r>
              <a:rPr lang="es-MX" dirty="0"/>
              <a:t>     12.3</a:t>
            </a:r>
          </a:p>
          <a:p>
            <a:r>
              <a:rPr lang="es-MX" dirty="0"/>
              <a:t>¿Cuál es el porcentaje de pendientes que hay?</a:t>
            </a:r>
          </a:p>
          <a:p>
            <a:pPr marL="0" indent="0">
              <a:buNone/>
            </a:pPr>
            <a:r>
              <a:rPr lang="es-MX" dirty="0"/>
              <a:t>     386 %</a:t>
            </a:r>
          </a:p>
          <a:p>
            <a:r>
              <a:rPr lang="es-MX" dirty="0"/>
              <a:t>¿Cuál es la fecha proyectada de finalización?</a:t>
            </a:r>
          </a:p>
          <a:p>
            <a:pPr marL="0" indent="0">
              <a:buNone/>
            </a:pPr>
            <a:r>
              <a:rPr lang="es-MX" dirty="0"/>
              <a:t>     23/02/2021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0100" y="68413"/>
            <a:ext cx="8911687" cy="1280890"/>
          </a:xfrm>
        </p:spPr>
        <p:txBody>
          <a:bodyPr/>
          <a:lstStyle/>
          <a:p>
            <a:r>
              <a:rPr lang="es-MX" dirty="0"/>
              <a:t>Avance de proyecto (2)</a:t>
            </a:r>
            <a:br>
              <a:rPr lang="es-MX" dirty="0"/>
            </a:br>
            <a:r>
              <a:rPr lang="es-MX" b="1" dirty="0"/>
              <a:t>Los</a:t>
            </a:r>
            <a:r>
              <a:rPr lang="en-US" b="1" dirty="0"/>
              <a:t>_PRO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Pegar aquí la gráfica de compromisos cumplidos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630187" y="1845896"/>
            <a:ext cx="5181600" cy="4351338"/>
          </a:xfrm>
        </p:spPr>
        <p:txBody>
          <a:bodyPr/>
          <a:lstStyle/>
          <a:p>
            <a:r>
              <a:rPr lang="es-MX" dirty="0"/>
              <a:t>¿Cuáles compromisos se cumplieron en destiempo?</a:t>
            </a:r>
          </a:p>
          <a:p>
            <a:pPr marL="0" indent="0">
              <a:buNone/>
            </a:pPr>
            <a:r>
              <a:rPr lang="es-MX" dirty="0"/>
              <a:t>     Revisión de requerimientos de negocio</a:t>
            </a:r>
          </a:p>
          <a:p>
            <a:r>
              <a:rPr lang="es-MX" dirty="0"/>
              <a:t>¿Cuáles compromisos no se han cumplido o comenzado?</a:t>
            </a:r>
          </a:p>
          <a:p>
            <a:pPr marL="0" indent="0">
              <a:buNone/>
            </a:pPr>
            <a:r>
              <a:rPr lang="en-US" dirty="0"/>
              <a:t>     Login y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cuentas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4F8781-15BB-473E-B513-354C211D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3" y="1825624"/>
            <a:ext cx="6302480" cy="40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4903" y="188341"/>
            <a:ext cx="8911687" cy="1280890"/>
          </a:xfrm>
        </p:spPr>
        <p:txBody>
          <a:bodyPr/>
          <a:lstStyle/>
          <a:p>
            <a:r>
              <a:rPr lang="es-MX" dirty="0"/>
              <a:t>Avance de proyecto (3)</a:t>
            </a:r>
            <a:br>
              <a:rPr lang="es-MX" dirty="0"/>
            </a:br>
            <a:r>
              <a:rPr lang="es-MX" b="1" dirty="0"/>
              <a:t>Los</a:t>
            </a:r>
            <a:r>
              <a:rPr lang="en-US" b="1" dirty="0"/>
              <a:t>_PRO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Pegar aquí la gráfica horas directas acumuladas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¿Se ha cumplido con el compromiso de horas de trabajo por semana? </a:t>
            </a:r>
          </a:p>
          <a:p>
            <a:pPr marL="0" indent="0">
              <a:buNone/>
            </a:pPr>
            <a:r>
              <a:rPr lang="es-MX" dirty="0"/>
              <a:t>En la primer semana  no</a:t>
            </a:r>
          </a:p>
          <a:p>
            <a:r>
              <a:rPr lang="es-MX" dirty="0"/>
              <a:t>¿Por qué?</a:t>
            </a:r>
          </a:p>
          <a:p>
            <a:pPr marL="0" indent="0">
              <a:buNone/>
            </a:pPr>
            <a:r>
              <a:rPr lang="es-MX" dirty="0"/>
              <a:t>Se presentaron factores que afectaron la realización de tareas.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00A37C-6DD0-48A0-B360-FED90B93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6" y="1690687"/>
            <a:ext cx="5720664" cy="36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1463" y="239797"/>
            <a:ext cx="8911687" cy="1280890"/>
          </a:xfrm>
        </p:spPr>
        <p:txBody>
          <a:bodyPr/>
          <a:lstStyle/>
          <a:p>
            <a:r>
              <a:rPr lang="es-MX" dirty="0"/>
              <a:t>Avance individual (1)</a:t>
            </a:r>
            <a:br>
              <a:rPr lang="es-MX" dirty="0"/>
            </a:br>
            <a:r>
              <a:rPr lang="es-MX" b="1" dirty="0"/>
              <a:t>Araceli Triana Hernández </a:t>
            </a:r>
            <a:endParaRPr lang="en-US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469AE2-F87A-4F7A-AF3D-47F466F103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8945" y="1690688"/>
            <a:ext cx="5841884" cy="4030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7A632365-F035-4648-B537-F9D47548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91" y="1690687"/>
            <a:ext cx="5566677" cy="4030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18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2228" y="212035"/>
            <a:ext cx="10515600" cy="1325563"/>
          </a:xfrm>
        </p:spPr>
        <p:txBody>
          <a:bodyPr/>
          <a:lstStyle/>
          <a:p>
            <a:r>
              <a:rPr lang="es-MX" dirty="0"/>
              <a:t>Avance individual (2)</a:t>
            </a:r>
            <a:br>
              <a:rPr lang="es-MX" dirty="0"/>
            </a:br>
            <a:r>
              <a:rPr lang="es-MX" b="1" dirty="0"/>
              <a:t>Araceli Triana Hernández </a:t>
            </a:r>
            <a:endParaRPr lang="en-US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938213" y="2214309"/>
            <a:ext cx="5157787" cy="488271"/>
          </a:xfrm>
        </p:spPr>
        <p:txBody>
          <a:bodyPr/>
          <a:lstStyle/>
          <a:p>
            <a:r>
              <a:rPr lang="es-MX" dirty="0"/>
              <a:t>Tareas completadas la semana anterior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2D7305-F6A2-459B-830D-1B617413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74" y="3121054"/>
            <a:ext cx="11158026" cy="29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B9860-9AAE-40D5-8264-7B4ACB92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203" y="153267"/>
            <a:ext cx="8911687" cy="1280890"/>
          </a:xfrm>
        </p:spPr>
        <p:txBody>
          <a:bodyPr>
            <a:normAutofit/>
          </a:bodyPr>
          <a:lstStyle/>
          <a:p>
            <a:r>
              <a:rPr lang="es-MX" dirty="0"/>
              <a:t>Avance individual (2)</a:t>
            </a:r>
            <a:br>
              <a:rPr lang="es-MX" dirty="0"/>
            </a:br>
            <a:r>
              <a:rPr lang="es-MX" b="1" dirty="0"/>
              <a:t>Araceli Triana Hernández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F1E21-01E4-4F58-A266-57EB851C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Tareas pendientes y dependencias en la siguiente semana</a:t>
            </a: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68E8B4-DE00-41CA-ABCD-9C8367A3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7580"/>
            <a:ext cx="10515599" cy="44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1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86F8-2305-43B5-AA44-2BBF1D50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177" y="133780"/>
            <a:ext cx="8911687" cy="1280890"/>
          </a:xfrm>
        </p:spPr>
        <p:txBody>
          <a:bodyPr/>
          <a:lstStyle/>
          <a:p>
            <a:r>
              <a:rPr lang="es-MX" dirty="0"/>
              <a:t>Avance individual (1)</a:t>
            </a:r>
            <a:br>
              <a:rPr lang="es-MX" dirty="0"/>
            </a:br>
            <a:r>
              <a:rPr lang="es-MX" b="1" dirty="0"/>
              <a:t>Johana Karime Martínez Herrera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C8C232-A589-41E0-8C4B-52DD71A5A8D3}"/>
              </a:ext>
            </a:extLst>
          </p:cNvPr>
          <p:cNvPicPr/>
          <p:nvPr/>
        </p:nvPicPr>
        <p:blipFill rotWithShape="1">
          <a:blip r:embed="rId2"/>
          <a:srcRect b="5350"/>
          <a:stretch/>
        </p:blipFill>
        <p:spPr>
          <a:xfrm>
            <a:off x="185531" y="1825626"/>
            <a:ext cx="6003235" cy="40480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B730C4-EC9E-4D0A-90C0-1A2CB4B44B41}"/>
              </a:ext>
            </a:extLst>
          </p:cNvPr>
          <p:cNvPicPr/>
          <p:nvPr/>
        </p:nvPicPr>
        <p:blipFill rotWithShape="1">
          <a:blip r:embed="rId3"/>
          <a:srcRect b="5441"/>
          <a:stretch/>
        </p:blipFill>
        <p:spPr>
          <a:xfrm>
            <a:off x="6387546" y="1825626"/>
            <a:ext cx="5420139" cy="40480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1091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1C50-7AC4-4744-894E-27C84844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 individual (2)</a:t>
            </a:r>
            <a:br>
              <a:rPr lang="es-MX" dirty="0"/>
            </a:br>
            <a:r>
              <a:rPr lang="es-MX" b="1" dirty="0"/>
              <a:t>Johana Karime Martínez Herrera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18107BC-E47C-47F1-AD34-18D283D2B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585" r="994" b="27813"/>
          <a:stretch/>
        </p:blipFill>
        <p:spPr>
          <a:xfrm>
            <a:off x="782265" y="2063392"/>
            <a:ext cx="10904365" cy="1595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56132C-EB9A-417F-80D1-96D57380A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2" r="13247" b="71925"/>
          <a:stretch/>
        </p:blipFill>
        <p:spPr>
          <a:xfrm>
            <a:off x="621974" y="4466993"/>
            <a:ext cx="11570026" cy="14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494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487</Words>
  <Application>Microsoft Office PowerPoint</Application>
  <PresentationFormat>Panorámica</PresentationFormat>
  <Paragraphs>74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Espiral</vt:lpstr>
      <vt:lpstr>TSP Proceso de desarrollo en equipo Reunión de avance</vt:lpstr>
      <vt:lpstr>Avance de proyecto (1) Los_PRO</vt:lpstr>
      <vt:lpstr>Avance de proyecto (2) Los_PRO</vt:lpstr>
      <vt:lpstr>Avance de proyecto (3) Los_PRO</vt:lpstr>
      <vt:lpstr>Avance individual (1) Araceli Triana Hernández </vt:lpstr>
      <vt:lpstr>Avance individual (2) Araceli Triana Hernández </vt:lpstr>
      <vt:lpstr>Avance individual (2) Araceli Triana Hernández</vt:lpstr>
      <vt:lpstr>Avance individual (1) Johana Karime Martínez Herrera</vt:lpstr>
      <vt:lpstr>Avance individual (2) Johana Karime Martínez Herrera</vt:lpstr>
      <vt:lpstr>Avance individual (1) Heber Blas Cruz Rodríguez </vt:lpstr>
      <vt:lpstr>Avance individual (2) Heber Blas Cruz Rodríguez </vt:lpstr>
      <vt:lpstr>Avance individual (1) Antonio Castillo Castañeda</vt:lpstr>
      <vt:lpstr>Avance individual (2) Antonio Castillo Castañeda</vt:lpstr>
      <vt:lpstr>Avance individual (1) Luis Alarcón (LGAR)</vt:lpstr>
      <vt:lpstr>Avance individual (2) Luis Alarcón (LGAR)  </vt:lpstr>
      <vt:lpstr>Principales problemáticas</vt:lpstr>
      <vt:lpstr>Seguimiento de riesgos</vt:lpstr>
      <vt:lpstr>Seguimiento de calidad</vt:lpstr>
      <vt:lpstr>Reporte de roles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Proceso de desarrollo en equipo &lt;Nombre de equipo&gt;</dc:title>
  <dc:creator>Daniel</dc:creator>
  <cp:lastModifiedBy>Araceli Triana</cp:lastModifiedBy>
  <cp:revision>72</cp:revision>
  <dcterms:created xsi:type="dcterms:W3CDTF">2015-12-15T16:09:56Z</dcterms:created>
  <dcterms:modified xsi:type="dcterms:W3CDTF">2019-11-12T01:11:19Z</dcterms:modified>
</cp:coreProperties>
</file>