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000"/>
    <a:srgbClr val="E6AF00"/>
    <a:srgbClr val="595959"/>
    <a:srgbClr val="F3C812"/>
    <a:srgbClr val="FDD77C"/>
    <a:srgbClr val="C89800"/>
    <a:srgbClr val="D59803"/>
    <a:srgbClr val="8E6502"/>
    <a:srgbClr val="FEF2D3"/>
    <a:srgbClr val="B7B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 autoAdjust="0"/>
    <p:restoredTop sz="94660"/>
  </p:normalViewPr>
  <p:slideViewPr>
    <p:cSldViewPr snapToGrid="0">
      <p:cViewPr varScale="1">
        <p:scale>
          <a:sx n="66" d="100"/>
          <a:sy n="66" d="100"/>
        </p:scale>
        <p:origin x="8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bson Atehortua Morales" userId="071c2329-d640-460a-926d-58ff652ccd51" providerId="ADAL" clId="{8CBB97B8-E8A0-4E8B-82B5-79AEC41279B3}"/>
    <pc:docChg chg="undo custSel addSld delSld modSld">
      <pc:chgData name="Yibson Atehortua Morales" userId="071c2329-d640-460a-926d-58ff652ccd51" providerId="ADAL" clId="{8CBB97B8-E8A0-4E8B-82B5-79AEC41279B3}" dt="2022-07-18T21:08:15.356" v="831"/>
      <pc:docMkLst>
        <pc:docMk/>
      </pc:docMkLst>
      <pc:sldChg chg="addSp delSp modSp mod">
        <pc:chgData name="Yibson Atehortua Morales" userId="071c2329-d640-460a-926d-58ff652ccd51" providerId="ADAL" clId="{8CBB97B8-E8A0-4E8B-82B5-79AEC41279B3}" dt="2022-07-18T21:05:36.031" v="826" actId="478"/>
        <pc:sldMkLst>
          <pc:docMk/>
          <pc:sldMk cId="819435432" sldId="256"/>
        </pc:sldMkLst>
        <pc:spChg chg="add mod">
          <ac:chgData name="Yibson Atehortua Morales" userId="071c2329-d640-460a-926d-58ff652ccd51" providerId="ADAL" clId="{8CBB97B8-E8A0-4E8B-82B5-79AEC41279B3}" dt="2022-07-18T19:04:52.582" v="822" actId="14861"/>
          <ac:spMkLst>
            <pc:docMk/>
            <pc:sldMk cId="819435432" sldId="256"/>
            <ac:spMk id="5" creationId="{5DDC5C31-67E6-57F7-74F0-20313B6F056C}"/>
          </ac:spMkLst>
        </pc:spChg>
        <pc:spChg chg="add mod">
          <ac:chgData name="Yibson Atehortua Morales" userId="071c2329-d640-460a-926d-58ff652ccd51" providerId="ADAL" clId="{8CBB97B8-E8A0-4E8B-82B5-79AEC41279B3}" dt="2022-07-16T20:49:31.776" v="649" actId="1076"/>
          <ac:spMkLst>
            <pc:docMk/>
            <pc:sldMk cId="819435432" sldId="256"/>
            <ac:spMk id="10" creationId="{7468624C-63B6-A055-9DB5-2D51DEA61873}"/>
          </ac:spMkLst>
        </pc:spChg>
        <pc:spChg chg="add mod">
          <ac:chgData name="Yibson Atehortua Morales" userId="071c2329-d640-460a-926d-58ff652ccd51" providerId="ADAL" clId="{8CBB97B8-E8A0-4E8B-82B5-79AEC41279B3}" dt="2022-07-16T20:49:31.776" v="649" actId="1076"/>
          <ac:spMkLst>
            <pc:docMk/>
            <pc:sldMk cId="819435432" sldId="256"/>
            <ac:spMk id="11" creationId="{3922BF0D-82BA-313F-84D9-843F58463F1B}"/>
          </ac:spMkLst>
        </pc:spChg>
        <pc:spChg chg="mod">
          <ac:chgData name="Yibson Atehortua Morales" userId="071c2329-d640-460a-926d-58ff652ccd51" providerId="ADAL" clId="{8CBB97B8-E8A0-4E8B-82B5-79AEC41279B3}" dt="2022-07-18T17:04:58.385" v="814" actId="207"/>
          <ac:spMkLst>
            <pc:docMk/>
            <pc:sldMk cId="819435432" sldId="256"/>
            <ac:spMk id="12" creationId="{41C247FC-6A67-905E-D0EC-9CB735523737}"/>
          </ac:spMkLst>
        </pc:spChg>
        <pc:spChg chg="mod">
          <ac:chgData name="Yibson Atehortua Morales" userId="071c2329-d640-460a-926d-58ff652ccd51" providerId="ADAL" clId="{8CBB97B8-E8A0-4E8B-82B5-79AEC41279B3}" dt="2022-07-18T17:04:58.385" v="814" actId="207"/>
          <ac:spMkLst>
            <pc:docMk/>
            <pc:sldMk cId="819435432" sldId="256"/>
            <ac:spMk id="13" creationId="{03F706F7-FF31-E143-F6D2-6459EA4F7698}"/>
          </ac:spMkLst>
        </pc:spChg>
        <pc:spChg chg="add del mod">
          <ac:chgData name="Yibson Atehortua Morales" userId="071c2329-d640-460a-926d-58ff652ccd51" providerId="ADAL" clId="{8CBB97B8-E8A0-4E8B-82B5-79AEC41279B3}" dt="2022-07-18T21:05:36.031" v="826" actId="478"/>
          <ac:spMkLst>
            <pc:docMk/>
            <pc:sldMk cId="819435432" sldId="256"/>
            <ac:spMk id="17" creationId="{81E8B64B-3F98-6344-9B5F-CDDB81725C84}"/>
          </ac:spMkLst>
        </pc:spChg>
        <pc:spChg chg="add del mod">
          <ac:chgData name="Yibson Atehortua Morales" userId="071c2329-d640-460a-926d-58ff652ccd51" providerId="ADAL" clId="{8CBB97B8-E8A0-4E8B-82B5-79AEC41279B3}" dt="2022-07-16T20:45:05.132" v="577" actId="478"/>
          <ac:spMkLst>
            <pc:docMk/>
            <pc:sldMk cId="819435432" sldId="256"/>
            <ac:spMk id="18" creationId="{15CD87AB-06AD-FD10-A87C-52232A4E22C1}"/>
          </ac:spMkLst>
        </pc:spChg>
        <pc:spChg chg="add del mod">
          <ac:chgData name="Yibson Atehortua Morales" userId="071c2329-d640-460a-926d-58ff652ccd51" providerId="ADAL" clId="{8CBB97B8-E8A0-4E8B-82B5-79AEC41279B3}" dt="2022-07-16T20:45:07.060" v="580" actId="478"/>
          <ac:spMkLst>
            <pc:docMk/>
            <pc:sldMk cId="819435432" sldId="256"/>
            <ac:spMk id="19" creationId="{2AFB2380-044B-525B-3671-22B2E13C0A4D}"/>
          </ac:spMkLst>
        </pc:spChg>
        <pc:spChg chg="add del mod">
          <ac:chgData name="Yibson Atehortua Morales" userId="071c2329-d640-460a-926d-58ff652ccd51" providerId="ADAL" clId="{8CBB97B8-E8A0-4E8B-82B5-79AEC41279B3}" dt="2022-07-16T20:45:05.782" v="578" actId="478"/>
          <ac:spMkLst>
            <pc:docMk/>
            <pc:sldMk cId="819435432" sldId="256"/>
            <ac:spMk id="21" creationId="{E31596FC-3940-06A7-1006-A2F29D76E49A}"/>
          </ac:spMkLst>
        </pc:spChg>
        <pc:spChg chg="add del mod">
          <ac:chgData name="Yibson Atehortua Morales" userId="071c2329-d640-460a-926d-58ff652ccd51" providerId="ADAL" clId="{8CBB97B8-E8A0-4E8B-82B5-79AEC41279B3}" dt="2022-07-16T20:45:06.507" v="579" actId="478"/>
          <ac:spMkLst>
            <pc:docMk/>
            <pc:sldMk cId="819435432" sldId="256"/>
            <ac:spMk id="22" creationId="{06EFB3D3-8BE5-C93A-55E2-8ED274B0E684}"/>
          </ac:spMkLst>
        </pc:spChg>
        <pc:spChg chg="add mod">
          <ac:chgData name="Yibson Atehortua Morales" userId="071c2329-d640-460a-926d-58ff652ccd51" providerId="ADAL" clId="{8CBB97B8-E8A0-4E8B-82B5-79AEC41279B3}" dt="2022-07-18T16:58:13.178" v="706" actId="14861"/>
          <ac:spMkLst>
            <pc:docMk/>
            <pc:sldMk cId="819435432" sldId="256"/>
            <ac:spMk id="26" creationId="{7A0D9B2F-01B3-1DB2-0531-42795B77E786}"/>
          </ac:spMkLst>
        </pc:spChg>
        <pc:spChg chg="del">
          <ac:chgData name="Yibson Atehortua Morales" userId="071c2329-d640-460a-926d-58ff652ccd51" providerId="ADAL" clId="{8CBB97B8-E8A0-4E8B-82B5-79AEC41279B3}" dt="2022-07-18T17:00:32.523" v="737" actId="478"/>
          <ac:spMkLst>
            <pc:docMk/>
            <pc:sldMk cId="819435432" sldId="256"/>
            <ac:spMk id="30" creationId="{AA83FF8C-2FB6-0E50-84CD-0D1DDB1AAE62}"/>
          </ac:spMkLst>
        </pc:spChg>
        <pc:spChg chg="del mod">
          <ac:chgData name="Yibson Atehortua Morales" userId="071c2329-d640-460a-926d-58ff652ccd51" providerId="ADAL" clId="{8CBB97B8-E8A0-4E8B-82B5-79AEC41279B3}" dt="2022-07-18T17:00:32.523" v="737" actId="478"/>
          <ac:spMkLst>
            <pc:docMk/>
            <pc:sldMk cId="819435432" sldId="256"/>
            <ac:spMk id="31" creationId="{2EE196A4-4469-2047-542C-C9003483F780}"/>
          </ac:spMkLst>
        </pc:spChg>
        <pc:spChg chg="del">
          <ac:chgData name="Yibson Atehortua Morales" userId="071c2329-d640-460a-926d-58ff652ccd51" providerId="ADAL" clId="{8CBB97B8-E8A0-4E8B-82B5-79AEC41279B3}" dt="2022-07-18T17:00:32.523" v="737" actId="478"/>
          <ac:spMkLst>
            <pc:docMk/>
            <pc:sldMk cId="819435432" sldId="256"/>
            <ac:spMk id="32" creationId="{7D9E2145-98A9-84A1-D0FA-27BA2E6D0EBA}"/>
          </ac:spMkLst>
        </pc:spChg>
        <pc:spChg chg="del">
          <ac:chgData name="Yibson Atehortua Morales" userId="071c2329-d640-460a-926d-58ff652ccd51" providerId="ADAL" clId="{8CBB97B8-E8A0-4E8B-82B5-79AEC41279B3}" dt="2022-07-18T17:00:32.523" v="737" actId="478"/>
          <ac:spMkLst>
            <pc:docMk/>
            <pc:sldMk cId="819435432" sldId="256"/>
            <ac:spMk id="33" creationId="{3751F297-35B6-7DF9-2F23-BB6E6E56F7A2}"/>
          </ac:spMkLst>
        </pc:spChg>
        <pc:spChg chg="del">
          <ac:chgData name="Yibson Atehortua Morales" userId="071c2329-d640-460a-926d-58ff652ccd51" providerId="ADAL" clId="{8CBB97B8-E8A0-4E8B-82B5-79AEC41279B3}" dt="2022-07-18T17:00:32.523" v="737" actId="478"/>
          <ac:spMkLst>
            <pc:docMk/>
            <pc:sldMk cId="819435432" sldId="256"/>
            <ac:spMk id="34" creationId="{27B7964E-0F51-9E27-9029-3A8162AD8673}"/>
          </ac:spMkLst>
        </pc:spChg>
        <pc:spChg chg="del">
          <ac:chgData name="Yibson Atehortua Morales" userId="071c2329-d640-460a-926d-58ff652ccd51" providerId="ADAL" clId="{8CBB97B8-E8A0-4E8B-82B5-79AEC41279B3}" dt="2022-07-18T17:00:32.523" v="737" actId="478"/>
          <ac:spMkLst>
            <pc:docMk/>
            <pc:sldMk cId="819435432" sldId="256"/>
            <ac:spMk id="35" creationId="{8996442B-529F-0D3C-8CE6-1C8B0720BB39}"/>
          </ac:spMkLst>
        </pc:spChg>
        <pc:spChg chg="add mod">
          <ac:chgData name="Yibson Atehortua Morales" userId="071c2329-d640-460a-926d-58ff652ccd51" providerId="ADAL" clId="{8CBB97B8-E8A0-4E8B-82B5-79AEC41279B3}" dt="2022-07-18T19:05:12.106" v="825" actId="14861"/>
          <ac:spMkLst>
            <pc:docMk/>
            <pc:sldMk cId="819435432" sldId="256"/>
            <ac:spMk id="36" creationId="{87789540-1877-3A94-288A-7EB1D6A3CC79}"/>
          </ac:spMkLst>
        </pc:spChg>
        <pc:spChg chg="add mod">
          <ac:chgData name="Yibson Atehortua Morales" userId="071c2329-d640-460a-926d-58ff652ccd51" providerId="ADAL" clId="{8CBB97B8-E8A0-4E8B-82B5-79AEC41279B3}" dt="2022-07-16T20:50:16.224" v="660" actId="20577"/>
          <ac:spMkLst>
            <pc:docMk/>
            <pc:sldMk cId="819435432" sldId="256"/>
            <ac:spMk id="38" creationId="{979A8A26-35DB-157B-DFBE-53BA201B9CBD}"/>
          </ac:spMkLst>
        </pc:spChg>
        <pc:spChg chg="add mod">
          <ac:chgData name="Yibson Atehortua Morales" userId="071c2329-d640-460a-926d-58ff652ccd51" providerId="ADAL" clId="{8CBB97B8-E8A0-4E8B-82B5-79AEC41279B3}" dt="2022-07-16T20:50:21.342" v="667" actId="20577"/>
          <ac:spMkLst>
            <pc:docMk/>
            <pc:sldMk cId="819435432" sldId="256"/>
            <ac:spMk id="40" creationId="{342C4928-DA40-7F34-0522-E91E9384A7E2}"/>
          </ac:spMkLst>
        </pc:spChg>
        <pc:spChg chg="add mod">
          <ac:chgData name="Yibson Atehortua Morales" userId="071c2329-d640-460a-926d-58ff652ccd51" providerId="ADAL" clId="{8CBB97B8-E8A0-4E8B-82B5-79AEC41279B3}" dt="2022-07-18T16:57:48.422" v="703" actId="1076"/>
          <ac:spMkLst>
            <pc:docMk/>
            <pc:sldMk cId="819435432" sldId="256"/>
            <ac:spMk id="44" creationId="{DC955049-D6B3-CC7B-2414-B9A9B2ACB505}"/>
          </ac:spMkLst>
        </pc:spChg>
        <pc:spChg chg="add mod">
          <ac:chgData name="Yibson Atehortua Morales" userId="071c2329-d640-460a-926d-58ff652ccd51" providerId="ADAL" clId="{8CBB97B8-E8A0-4E8B-82B5-79AEC41279B3}" dt="2022-07-18T16:58:24.533" v="707" actId="14100"/>
          <ac:spMkLst>
            <pc:docMk/>
            <pc:sldMk cId="819435432" sldId="256"/>
            <ac:spMk id="45" creationId="{D271EAB8-F315-B3DB-4892-39327CA40E75}"/>
          </ac:spMkLst>
        </pc:spChg>
        <pc:spChg chg="add mod">
          <ac:chgData name="Yibson Atehortua Morales" userId="071c2329-d640-460a-926d-58ff652ccd51" providerId="ADAL" clId="{8CBB97B8-E8A0-4E8B-82B5-79AEC41279B3}" dt="2022-07-18T17:02:28.378" v="760" actId="207"/>
          <ac:spMkLst>
            <pc:docMk/>
            <pc:sldMk cId="819435432" sldId="256"/>
            <ac:spMk id="47" creationId="{C8CF1A29-9DE3-4D1F-9EB6-539DE982CF7B}"/>
          </ac:spMkLst>
        </pc:spChg>
        <pc:spChg chg="add mod">
          <ac:chgData name="Yibson Atehortua Morales" userId="071c2329-d640-460a-926d-58ff652ccd51" providerId="ADAL" clId="{8CBB97B8-E8A0-4E8B-82B5-79AEC41279B3}" dt="2022-07-18T16:58:34.364" v="709" actId="1076"/>
          <ac:spMkLst>
            <pc:docMk/>
            <pc:sldMk cId="819435432" sldId="256"/>
            <ac:spMk id="48" creationId="{F601900B-7DB3-1B36-BFE9-064032BDC883}"/>
          </ac:spMkLst>
        </pc:spChg>
        <pc:spChg chg="add mod">
          <ac:chgData name="Yibson Atehortua Morales" userId="071c2329-d640-460a-926d-58ff652ccd51" providerId="ADAL" clId="{8CBB97B8-E8A0-4E8B-82B5-79AEC41279B3}" dt="2022-07-18T17:01:46.596" v="759" actId="113"/>
          <ac:spMkLst>
            <pc:docMk/>
            <pc:sldMk cId="819435432" sldId="256"/>
            <ac:spMk id="49" creationId="{EE561878-9B5E-AD36-960E-A883574A462D}"/>
          </ac:spMkLst>
        </pc:spChg>
        <pc:spChg chg="add mod">
          <ac:chgData name="Yibson Atehortua Morales" userId="071c2329-d640-460a-926d-58ff652ccd51" providerId="ADAL" clId="{8CBB97B8-E8A0-4E8B-82B5-79AEC41279B3}" dt="2022-07-18T17:00:42.753" v="740" actId="1076"/>
          <ac:spMkLst>
            <pc:docMk/>
            <pc:sldMk cId="819435432" sldId="256"/>
            <ac:spMk id="51" creationId="{E5B76E3D-9353-15E9-58AE-A78B735273B9}"/>
          </ac:spMkLst>
        </pc:spChg>
        <pc:spChg chg="add mod">
          <ac:chgData name="Yibson Atehortua Morales" userId="071c2329-d640-460a-926d-58ff652ccd51" providerId="ADAL" clId="{8CBB97B8-E8A0-4E8B-82B5-79AEC41279B3}" dt="2022-07-18T17:00:42.753" v="740" actId="1076"/>
          <ac:spMkLst>
            <pc:docMk/>
            <pc:sldMk cId="819435432" sldId="256"/>
            <ac:spMk id="52" creationId="{5AF64105-B132-FB09-4DE7-393B4B25F056}"/>
          </ac:spMkLst>
        </pc:spChg>
        <pc:spChg chg="add mod">
          <ac:chgData name="Yibson Atehortua Morales" userId="071c2329-d640-460a-926d-58ff652ccd51" providerId="ADAL" clId="{8CBB97B8-E8A0-4E8B-82B5-79AEC41279B3}" dt="2022-07-18T17:01:40.448" v="757" actId="207"/>
          <ac:spMkLst>
            <pc:docMk/>
            <pc:sldMk cId="819435432" sldId="256"/>
            <ac:spMk id="53" creationId="{862B83C3-E9CE-4E67-83FD-1B73E51C89DB}"/>
          </ac:spMkLst>
        </pc:spChg>
        <pc:spChg chg="add mod">
          <ac:chgData name="Yibson Atehortua Morales" userId="071c2329-d640-460a-926d-58ff652ccd51" providerId="ADAL" clId="{8CBB97B8-E8A0-4E8B-82B5-79AEC41279B3}" dt="2022-07-18T17:03:59.596" v="810" actId="1076"/>
          <ac:spMkLst>
            <pc:docMk/>
            <pc:sldMk cId="819435432" sldId="256"/>
            <ac:spMk id="55" creationId="{2DE2C0A7-6615-4063-77D1-8E80200D945A}"/>
          </ac:spMkLst>
        </pc:spChg>
        <pc:graphicFrameChg chg="add del modGraphic">
          <ac:chgData name="Yibson Atehortua Morales" userId="071c2329-d640-460a-926d-58ff652ccd51" providerId="ADAL" clId="{8CBB97B8-E8A0-4E8B-82B5-79AEC41279B3}" dt="2022-07-16T18:59:07.468" v="38" actId="478"/>
          <ac:graphicFrameMkLst>
            <pc:docMk/>
            <pc:sldMk cId="819435432" sldId="256"/>
            <ac:graphicFrameMk id="2" creationId="{904C0DB5-FC27-DBAA-1314-CF043FA7E05A}"/>
          </ac:graphicFrameMkLst>
        </pc:graphicFrameChg>
        <pc:picChg chg="add mod">
          <ac:chgData name="Yibson Atehortua Morales" userId="071c2329-d640-460a-926d-58ff652ccd51" providerId="ADAL" clId="{8CBB97B8-E8A0-4E8B-82B5-79AEC41279B3}" dt="2022-07-18T16:57:41.034" v="701" actId="1076"/>
          <ac:picMkLst>
            <pc:docMk/>
            <pc:sldMk cId="819435432" sldId="256"/>
            <ac:picMk id="3" creationId="{B12CF68A-FF75-2373-1126-AB2B577AA32C}"/>
          </ac:picMkLst>
        </pc:picChg>
        <pc:picChg chg="add del mod">
          <ac:chgData name="Yibson Atehortua Morales" userId="071c2329-d640-460a-926d-58ff652ccd51" providerId="ADAL" clId="{8CBB97B8-E8A0-4E8B-82B5-79AEC41279B3}" dt="2022-07-16T19:00:46.706" v="41" actId="21"/>
          <ac:picMkLst>
            <pc:docMk/>
            <pc:sldMk cId="819435432" sldId="256"/>
            <ac:picMk id="4" creationId="{76A75B72-640F-B066-A6E4-354FBDC6909C}"/>
          </ac:picMkLst>
        </pc:picChg>
        <pc:picChg chg="add del mod">
          <ac:chgData name="Yibson Atehortua Morales" userId="071c2329-d640-460a-926d-58ff652ccd51" providerId="ADAL" clId="{8CBB97B8-E8A0-4E8B-82B5-79AEC41279B3}" dt="2022-07-18T17:01:03.197" v="750" actId="478"/>
          <ac:picMkLst>
            <pc:docMk/>
            <pc:sldMk cId="819435432" sldId="256"/>
            <ac:picMk id="6" creationId="{1CD1D438-FBE4-06CF-61BF-3E8D3C0FA078}"/>
          </ac:picMkLst>
        </pc:picChg>
        <pc:picChg chg="add mod">
          <ac:chgData name="Yibson Atehortua Morales" userId="071c2329-d640-460a-926d-58ff652ccd51" providerId="ADAL" clId="{8CBB97B8-E8A0-4E8B-82B5-79AEC41279B3}" dt="2022-07-16T20:50:02.866" v="656" actId="207"/>
          <ac:picMkLst>
            <pc:docMk/>
            <pc:sldMk cId="819435432" sldId="256"/>
            <ac:picMk id="7" creationId="{08E399C5-45BD-6F58-6311-F8CBAC8C1C6F}"/>
          </ac:picMkLst>
        </pc:picChg>
        <pc:picChg chg="add mod">
          <ac:chgData name="Yibson Atehortua Morales" userId="071c2329-d640-460a-926d-58ff652ccd51" providerId="ADAL" clId="{8CBB97B8-E8A0-4E8B-82B5-79AEC41279B3}" dt="2022-07-16T20:49:31.776" v="649" actId="1076"/>
          <ac:picMkLst>
            <pc:docMk/>
            <pc:sldMk cId="819435432" sldId="256"/>
            <ac:picMk id="9" creationId="{87D70B20-F78F-23EE-2F6B-98862B26BF7F}"/>
          </ac:picMkLst>
        </pc:picChg>
        <pc:picChg chg="add mod">
          <ac:chgData name="Yibson Atehortua Morales" userId="071c2329-d640-460a-926d-58ff652ccd51" providerId="ADAL" clId="{8CBB97B8-E8A0-4E8B-82B5-79AEC41279B3}" dt="2022-07-18T17:00:02.151" v="733" actId="207"/>
          <ac:picMkLst>
            <pc:docMk/>
            <pc:sldMk cId="819435432" sldId="256"/>
            <ac:picMk id="14" creationId="{4B833BD8-7052-51AB-A597-00FC2A7F0E8D}"/>
          </ac:picMkLst>
        </pc:picChg>
        <pc:picChg chg="add mod">
          <ac:chgData name="Yibson Atehortua Morales" userId="071c2329-d640-460a-926d-58ff652ccd51" providerId="ADAL" clId="{8CBB97B8-E8A0-4E8B-82B5-79AEC41279B3}" dt="2022-07-18T17:01:30.218" v="754" actId="1076"/>
          <ac:picMkLst>
            <pc:docMk/>
            <pc:sldMk cId="819435432" sldId="256"/>
            <ac:picMk id="16" creationId="{83D910E0-A7B4-228F-9125-B8EE97055B7B}"/>
          </ac:picMkLst>
        </pc:picChg>
        <pc:picChg chg="add del mod">
          <ac:chgData name="Yibson Atehortua Morales" userId="071c2329-d640-460a-926d-58ff652ccd51" providerId="ADAL" clId="{8CBB97B8-E8A0-4E8B-82B5-79AEC41279B3}" dt="2022-07-16T18:38:50.440" v="3" actId="478"/>
          <ac:picMkLst>
            <pc:docMk/>
            <pc:sldMk cId="819435432" sldId="256"/>
            <ac:picMk id="20" creationId="{DB153D23-6650-368B-5489-1513953A6B35}"/>
          </ac:picMkLst>
        </pc:picChg>
        <pc:picChg chg="mod">
          <ac:chgData name="Yibson Atehortua Morales" userId="071c2329-d640-460a-926d-58ff652ccd51" providerId="ADAL" clId="{8CBB97B8-E8A0-4E8B-82B5-79AEC41279B3}" dt="2022-07-18T17:04:40.593" v="812" actId="207"/>
          <ac:picMkLst>
            <pc:docMk/>
            <pc:sldMk cId="819435432" sldId="256"/>
            <ac:picMk id="25" creationId="{58C9265F-5CB3-372C-C53E-5C19C68989DF}"/>
          </ac:picMkLst>
        </pc:picChg>
        <pc:picChg chg="mod">
          <ac:chgData name="Yibson Atehortua Morales" userId="071c2329-d640-460a-926d-58ff652ccd51" providerId="ADAL" clId="{8CBB97B8-E8A0-4E8B-82B5-79AEC41279B3}" dt="2022-07-18T17:04:36.988" v="811" actId="207"/>
          <ac:picMkLst>
            <pc:docMk/>
            <pc:sldMk cId="819435432" sldId="256"/>
            <ac:picMk id="27" creationId="{86B2E979-67F1-E714-3D3D-D34F1C37C9E3}"/>
          </ac:picMkLst>
        </pc:picChg>
        <pc:picChg chg="mod">
          <ac:chgData name="Yibson Atehortua Morales" userId="071c2329-d640-460a-926d-58ff652ccd51" providerId="ADAL" clId="{8CBB97B8-E8A0-4E8B-82B5-79AEC41279B3}" dt="2022-07-18T16:55:44.986" v="670" actId="14100"/>
          <ac:picMkLst>
            <pc:docMk/>
            <pc:sldMk cId="819435432" sldId="256"/>
            <ac:picMk id="37" creationId="{3AD69D21-49E1-FA0B-0FC6-01B5CB2F0804}"/>
          </ac:picMkLst>
        </pc:picChg>
        <pc:picChg chg="del">
          <ac:chgData name="Yibson Atehortua Morales" userId="071c2329-d640-460a-926d-58ff652ccd51" providerId="ADAL" clId="{8CBB97B8-E8A0-4E8B-82B5-79AEC41279B3}" dt="2022-07-18T17:00:32.523" v="737" actId="478"/>
          <ac:picMkLst>
            <pc:docMk/>
            <pc:sldMk cId="819435432" sldId="256"/>
            <ac:picMk id="39" creationId="{35757110-9B2B-2C7D-DE32-B45D5BC3C22C}"/>
          </ac:picMkLst>
        </pc:picChg>
        <pc:picChg chg="del">
          <ac:chgData name="Yibson Atehortua Morales" userId="071c2329-d640-460a-926d-58ff652ccd51" providerId="ADAL" clId="{8CBB97B8-E8A0-4E8B-82B5-79AEC41279B3}" dt="2022-07-18T17:00:32.523" v="737" actId="478"/>
          <ac:picMkLst>
            <pc:docMk/>
            <pc:sldMk cId="819435432" sldId="256"/>
            <ac:picMk id="41" creationId="{5EF827CB-F013-2FB8-FB4B-B5BA3EE70A2F}"/>
          </ac:picMkLst>
        </pc:picChg>
        <pc:picChg chg="add del mod">
          <ac:chgData name="Yibson Atehortua Morales" userId="071c2329-d640-460a-926d-58ff652ccd51" providerId="ADAL" clId="{8CBB97B8-E8A0-4E8B-82B5-79AEC41279B3}" dt="2022-07-18T16:56:20.254" v="691" actId="478"/>
          <ac:picMkLst>
            <pc:docMk/>
            <pc:sldMk cId="819435432" sldId="256"/>
            <ac:picMk id="42" creationId="{18E750F5-A499-2975-7870-C3403282C464}"/>
          </ac:picMkLst>
        </pc:picChg>
        <pc:picChg chg="del">
          <ac:chgData name="Yibson Atehortua Morales" userId="071c2329-d640-460a-926d-58ff652ccd51" providerId="ADAL" clId="{8CBB97B8-E8A0-4E8B-82B5-79AEC41279B3}" dt="2022-07-18T17:00:32.523" v="737" actId="478"/>
          <ac:picMkLst>
            <pc:docMk/>
            <pc:sldMk cId="819435432" sldId="256"/>
            <ac:picMk id="43" creationId="{55C0E9B7-E4AC-76AE-6EBA-2E96D367BABD}"/>
          </ac:picMkLst>
        </pc:picChg>
        <pc:picChg chg="add del mod">
          <ac:chgData name="Yibson Atehortua Morales" userId="071c2329-d640-460a-926d-58ff652ccd51" providerId="ADAL" clId="{8CBB97B8-E8A0-4E8B-82B5-79AEC41279B3}" dt="2022-07-18T16:56:34.085" v="695" actId="478"/>
          <ac:picMkLst>
            <pc:docMk/>
            <pc:sldMk cId="819435432" sldId="256"/>
            <ac:picMk id="46" creationId="{DE5DC88D-1D1A-01AD-05B0-8112E9F4DB48}"/>
          </ac:picMkLst>
        </pc:picChg>
        <pc:picChg chg="add del mod">
          <ac:chgData name="Yibson Atehortua Morales" userId="071c2329-d640-460a-926d-58ff652ccd51" providerId="ADAL" clId="{8CBB97B8-E8A0-4E8B-82B5-79AEC41279B3}" dt="2022-07-18T16:58:36.530" v="710" actId="478"/>
          <ac:picMkLst>
            <pc:docMk/>
            <pc:sldMk cId="819435432" sldId="256"/>
            <ac:picMk id="50" creationId="{05B4B2ED-FA34-A2CA-1CF1-7C0F4A61385B}"/>
          </ac:picMkLst>
        </pc:picChg>
        <pc:picChg chg="add del mod">
          <ac:chgData name="Yibson Atehortua Morales" userId="071c2329-d640-460a-926d-58ff652ccd51" providerId="ADAL" clId="{8CBB97B8-E8A0-4E8B-82B5-79AEC41279B3}" dt="2022-07-18T17:00:59.816" v="748" actId="478"/>
          <ac:picMkLst>
            <pc:docMk/>
            <pc:sldMk cId="819435432" sldId="256"/>
            <ac:picMk id="54" creationId="{584A159F-535D-E4E2-C488-3422C219E386}"/>
          </ac:picMkLst>
        </pc:picChg>
      </pc:sldChg>
      <pc:sldChg chg="addSp delSp modSp new del mod">
        <pc:chgData name="Yibson Atehortua Morales" userId="071c2329-d640-460a-926d-58ff652ccd51" providerId="ADAL" clId="{8CBB97B8-E8A0-4E8B-82B5-79AEC41279B3}" dt="2022-07-16T20:09:29.673" v="349" actId="47"/>
        <pc:sldMkLst>
          <pc:docMk/>
          <pc:sldMk cId="2762140921" sldId="257"/>
        </pc:sldMkLst>
        <pc:spChg chg="del">
          <ac:chgData name="Yibson Atehortua Morales" userId="071c2329-d640-460a-926d-58ff652ccd51" providerId="ADAL" clId="{8CBB97B8-E8A0-4E8B-82B5-79AEC41279B3}" dt="2022-07-16T19:00:50.773" v="43" actId="478"/>
          <ac:spMkLst>
            <pc:docMk/>
            <pc:sldMk cId="2762140921" sldId="257"/>
            <ac:spMk id="2" creationId="{D19004D0-1D3F-A6FE-247E-A5E56F9E2699}"/>
          </ac:spMkLst>
        </pc:spChg>
        <pc:spChg chg="del">
          <ac:chgData name="Yibson Atehortua Morales" userId="071c2329-d640-460a-926d-58ff652ccd51" providerId="ADAL" clId="{8CBB97B8-E8A0-4E8B-82B5-79AEC41279B3}" dt="2022-07-16T19:00:51.853" v="44" actId="478"/>
          <ac:spMkLst>
            <pc:docMk/>
            <pc:sldMk cId="2762140921" sldId="257"/>
            <ac:spMk id="3" creationId="{98880828-BB4D-879F-1EAE-680A856D9807}"/>
          </ac:spMkLst>
        </pc:spChg>
        <pc:spChg chg="add mod">
          <ac:chgData name="Yibson Atehortua Morales" userId="071c2329-d640-460a-926d-58ff652ccd51" providerId="ADAL" clId="{8CBB97B8-E8A0-4E8B-82B5-79AEC41279B3}" dt="2022-07-16T19:03:25.125" v="113" actId="207"/>
          <ac:spMkLst>
            <pc:docMk/>
            <pc:sldMk cId="2762140921" sldId="257"/>
            <ac:spMk id="5" creationId="{1C5E725D-1EA0-9B9F-BC16-BE7278AB4F5C}"/>
          </ac:spMkLst>
        </pc:spChg>
        <pc:spChg chg="add mod">
          <ac:chgData name="Yibson Atehortua Morales" userId="071c2329-d640-460a-926d-58ff652ccd51" providerId="ADAL" clId="{8CBB97B8-E8A0-4E8B-82B5-79AEC41279B3}" dt="2022-07-16T19:07:36.843" v="176" actId="1076"/>
          <ac:spMkLst>
            <pc:docMk/>
            <pc:sldMk cId="2762140921" sldId="257"/>
            <ac:spMk id="6" creationId="{C6D31FA2-E4B9-7B1C-2519-99F4FF9EA04D}"/>
          </ac:spMkLst>
        </pc:spChg>
        <pc:spChg chg="add mod">
          <ac:chgData name="Yibson Atehortua Morales" userId="071c2329-d640-460a-926d-58ff652ccd51" providerId="ADAL" clId="{8CBB97B8-E8A0-4E8B-82B5-79AEC41279B3}" dt="2022-07-16T19:07:45.599" v="193" actId="1036"/>
          <ac:spMkLst>
            <pc:docMk/>
            <pc:sldMk cId="2762140921" sldId="257"/>
            <ac:spMk id="7" creationId="{10C7780D-953D-B53D-4A0E-FE0AB25F7CEA}"/>
          </ac:spMkLst>
        </pc:spChg>
        <pc:spChg chg="add mod">
          <ac:chgData name="Yibson Atehortua Morales" userId="071c2329-d640-460a-926d-58ff652ccd51" providerId="ADAL" clId="{8CBB97B8-E8A0-4E8B-82B5-79AEC41279B3}" dt="2022-07-16T19:08:08.889" v="203" actId="1037"/>
          <ac:spMkLst>
            <pc:docMk/>
            <pc:sldMk cId="2762140921" sldId="257"/>
            <ac:spMk id="8" creationId="{9ECCD3A3-9F9D-E3FC-1A7E-B955C7FB32C3}"/>
          </ac:spMkLst>
        </pc:spChg>
        <pc:spChg chg="add mod">
          <ac:chgData name="Yibson Atehortua Morales" userId="071c2329-d640-460a-926d-58ff652ccd51" providerId="ADAL" clId="{8CBB97B8-E8A0-4E8B-82B5-79AEC41279B3}" dt="2022-07-16T19:07:04.855" v="168" actId="20577"/>
          <ac:spMkLst>
            <pc:docMk/>
            <pc:sldMk cId="2762140921" sldId="257"/>
            <ac:spMk id="9" creationId="{0C69B7FD-C036-60A5-010A-61A1D225B42E}"/>
          </ac:spMkLst>
        </pc:spChg>
        <pc:spChg chg="add del mod">
          <ac:chgData name="Yibson Atehortua Morales" userId="071c2329-d640-460a-926d-58ff652ccd51" providerId="ADAL" clId="{8CBB97B8-E8A0-4E8B-82B5-79AEC41279B3}" dt="2022-07-16T19:06:37.950" v="156" actId="478"/>
          <ac:spMkLst>
            <pc:docMk/>
            <pc:sldMk cId="2762140921" sldId="257"/>
            <ac:spMk id="10" creationId="{F694875F-1818-0CB4-6941-8036450A4D77}"/>
          </ac:spMkLst>
        </pc:spChg>
        <pc:spChg chg="add mod">
          <ac:chgData name="Yibson Atehortua Morales" userId="071c2329-d640-460a-926d-58ff652ccd51" providerId="ADAL" clId="{8CBB97B8-E8A0-4E8B-82B5-79AEC41279B3}" dt="2022-07-16T19:07:57.036" v="195" actId="1076"/>
          <ac:spMkLst>
            <pc:docMk/>
            <pc:sldMk cId="2762140921" sldId="257"/>
            <ac:spMk id="11" creationId="{EE51948A-2F63-89FA-D2CB-5CEA9C7A0112}"/>
          </ac:spMkLst>
        </pc:spChg>
        <pc:spChg chg="add mod">
          <ac:chgData name="Yibson Atehortua Morales" userId="071c2329-d640-460a-926d-58ff652ccd51" providerId="ADAL" clId="{8CBB97B8-E8A0-4E8B-82B5-79AEC41279B3}" dt="2022-07-16T19:07:51.616" v="194" actId="1076"/>
          <ac:spMkLst>
            <pc:docMk/>
            <pc:sldMk cId="2762140921" sldId="257"/>
            <ac:spMk id="12" creationId="{EDED4189-9679-907E-E2F1-8F7E1C12E9C3}"/>
          </ac:spMkLst>
        </pc:spChg>
        <pc:spChg chg="add mod">
          <ac:chgData name="Yibson Atehortua Morales" userId="071c2329-d640-460a-926d-58ff652ccd51" providerId="ADAL" clId="{8CBB97B8-E8A0-4E8B-82B5-79AEC41279B3}" dt="2022-07-16T19:08:15.237" v="223" actId="1037"/>
          <ac:spMkLst>
            <pc:docMk/>
            <pc:sldMk cId="2762140921" sldId="257"/>
            <ac:spMk id="13" creationId="{A24466B7-6B49-7452-28AF-308A254BE9CF}"/>
          </ac:spMkLst>
        </pc:spChg>
        <pc:spChg chg="add mod">
          <ac:chgData name="Yibson Atehortua Morales" userId="071c2329-d640-460a-926d-58ff652ccd51" providerId="ADAL" clId="{8CBB97B8-E8A0-4E8B-82B5-79AEC41279B3}" dt="2022-07-16T19:10:03.365" v="267" actId="207"/>
          <ac:spMkLst>
            <pc:docMk/>
            <pc:sldMk cId="2762140921" sldId="257"/>
            <ac:spMk id="14" creationId="{A3E8C775-0496-B8D3-3ECA-82757FBCBA01}"/>
          </ac:spMkLst>
        </pc:spChg>
        <pc:spChg chg="add del mod">
          <ac:chgData name="Yibson Atehortua Morales" userId="071c2329-d640-460a-926d-58ff652ccd51" providerId="ADAL" clId="{8CBB97B8-E8A0-4E8B-82B5-79AEC41279B3}" dt="2022-07-16T19:29:21.698" v="285" actId="478"/>
          <ac:spMkLst>
            <pc:docMk/>
            <pc:sldMk cId="2762140921" sldId="257"/>
            <ac:spMk id="15" creationId="{A262B57C-78BB-F73F-2688-3A9150CC4741}"/>
          </ac:spMkLst>
        </pc:spChg>
        <pc:spChg chg="add del mod">
          <ac:chgData name="Yibson Atehortua Morales" userId="071c2329-d640-460a-926d-58ff652ccd51" providerId="ADAL" clId="{8CBB97B8-E8A0-4E8B-82B5-79AEC41279B3}" dt="2022-07-16T19:30:03.199" v="290" actId="478"/>
          <ac:spMkLst>
            <pc:docMk/>
            <pc:sldMk cId="2762140921" sldId="257"/>
            <ac:spMk id="16" creationId="{2374DE46-D505-F893-9D08-B348FD355877}"/>
          </ac:spMkLst>
        </pc:spChg>
        <pc:spChg chg="add del mod">
          <ac:chgData name="Yibson Atehortua Morales" userId="071c2329-d640-460a-926d-58ff652ccd51" providerId="ADAL" clId="{8CBB97B8-E8A0-4E8B-82B5-79AEC41279B3}" dt="2022-07-16T19:36:45.635" v="330" actId="478"/>
          <ac:spMkLst>
            <pc:docMk/>
            <pc:sldMk cId="2762140921" sldId="257"/>
            <ac:spMk id="18" creationId="{3C11B139-AB79-4315-3ACB-F520C6F81DAB}"/>
          </ac:spMkLst>
        </pc:spChg>
        <pc:spChg chg="add del mod">
          <ac:chgData name="Yibson Atehortua Morales" userId="071c2329-d640-460a-926d-58ff652ccd51" providerId="ADAL" clId="{8CBB97B8-E8A0-4E8B-82B5-79AEC41279B3}" dt="2022-07-16T19:36:44.960" v="328" actId="478"/>
          <ac:spMkLst>
            <pc:docMk/>
            <pc:sldMk cId="2762140921" sldId="257"/>
            <ac:spMk id="19" creationId="{43F43694-5141-B572-6E74-3E35987BDAC7}"/>
          </ac:spMkLst>
        </pc:spChg>
        <pc:spChg chg="add del mod">
          <ac:chgData name="Yibson Atehortua Morales" userId="071c2329-d640-460a-926d-58ff652ccd51" providerId="ADAL" clId="{8CBB97B8-E8A0-4E8B-82B5-79AEC41279B3}" dt="2022-07-16T19:36:44.960" v="328" actId="478"/>
          <ac:spMkLst>
            <pc:docMk/>
            <pc:sldMk cId="2762140921" sldId="257"/>
            <ac:spMk id="20" creationId="{F6C88769-5F57-CABD-F306-569D1A8B4B53}"/>
          </ac:spMkLst>
        </pc:spChg>
        <pc:spChg chg="add del mod">
          <ac:chgData name="Yibson Atehortua Morales" userId="071c2329-d640-460a-926d-58ff652ccd51" providerId="ADAL" clId="{8CBB97B8-E8A0-4E8B-82B5-79AEC41279B3}" dt="2022-07-16T19:36:44.960" v="328" actId="478"/>
          <ac:spMkLst>
            <pc:docMk/>
            <pc:sldMk cId="2762140921" sldId="257"/>
            <ac:spMk id="21" creationId="{326F939F-90FF-CAA6-4CFB-4346E4D35FAD}"/>
          </ac:spMkLst>
        </pc:spChg>
        <pc:graphicFrameChg chg="add del mod modGraphic">
          <ac:chgData name="Yibson Atehortua Morales" userId="071c2329-d640-460a-926d-58ff652ccd51" providerId="ADAL" clId="{8CBB97B8-E8A0-4E8B-82B5-79AEC41279B3}" dt="2022-07-16T19:31:30.290" v="295" actId="478"/>
          <ac:graphicFrameMkLst>
            <pc:docMk/>
            <pc:sldMk cId="2762140921" sldId="257"/>
            <ac:graphicFrameMk id="17" creationId="{C757DF61-F063-2F14-CCE6-94D98BFDB29F}"/>
          </ac:graphicFrameMkLst>
        </pc:graphicFrameChg>
        <pc:picChg chg="add mod modCrop">
          <ac:chgData name="Yibson Atehortua Morales" userId="071c2329-d640-460a-926d-58ff652ccd51" providerId="ADAL" clId="{8CBB97B8-E8A0-4E8B-82B5-79AEC41279B3}" dt="2022-07-16T19:31:53.634" v="298" actId="207"/>
          <ac:picMkLst>
            <pc:docMk/>
            <pc:sldMk cId="2762140921" sldId="257"/>
            <ac:picMk id="4" creationId="{84BD20F8-77DA-336F-7AC3-1943F3F145E5}"/>
          </ac:picMkLst>
        </pc:picChg>
      </pc:sldChg>
      <pc:sldChg chg="addSp delSp modSp new mod">
        <pc:chgData name="Yibson Atehortua Morales" userId="071c2329-d640-460a-926d-58ff652ccd51" providerId="ADAL" clId="{8CBB97B8-E8A0-4E8B-82B5-79AEC41279B3}" dt="2022-07-16T20:39:55.790" v="576" actId="207"/>
        <pc:sldMkLst>
          <pc:docMk/>
          <pc:sldMk cId="470712717" sldId="258"/>
        </pc:sldMkLst>
        <pc:spChg chg="del">
          <ac:chgData name="Yibson Atehortua Morales" userId="071c2329-d640-460a-926d-58ff652ccd51" providerId="ADAL" clId="{8CBB97B8-E8A0-4E8B-82B5-79AEC41279B3}" dt="2022-07-16T19:38:48.644" v="332" actId="478"/>
          <ac:spMkLst>
            <pc:docMk/>
            <pc:sldMk cId="470712717" sldId="258"/>
            <ac:spMk id="2" creationId="{1A8CB901-EC96-6C24-C304-D5157B72B441}"/>
          </ac:spMkLst>
        </pc:spChg>
        <pc:spChg chg="del">
          <ac:chgData name="Yibson Atehortua Morales" userId="071c2329-d640-460a-926d-58ff652ccd51" providerId="ADAL" clId="{8CBB97B8-E8A0-4E8B-82B5-79AEC41279B3}" dt="2022-07-16T19:38:47.959" v="331" actId="478"/>
          <ac:spMkLst>
            <pc:docMk/>
            <pc:sldMk cId="470712717" sldId="258"/>
            <ac:spMk id="3" creationId="{68DFD203-967E-34B5-048D-A12A6736BB4A}"/>
          </ac:spMkLst>
        </pc:spChg>
        <pc:spChg chg="add del mod">
          <ac:chgData name="Yibson Atehortua Morales" userId="071c2329-d640-460a-926d-58ff652ccd51" providerId="ADAL" clId="{8CBB97B8-E8A0-4E8B-82B5-79AEC41279B3}" dt="2022-07-16T19:39:55.450" v="346" actId="478"/>
          <ac:spMkLst>
            <pc:docMk/>
            <pc:sldMk cId="470712717" sldId="258"/>
            <ac:spMk id="6" creationId="{105758FD-117F-4F25-95D8-E02177F5453A}"/>
          </ac:spMkLst>
        </pc:spChg>
        <pc:spChg chg="add del mod">
          <ac:chgData name="Yibson Atehortua Morales" userId="071c2329-d640-460a-926d-58ff652ccd51" providerId="ADAL" clId="{8CBB97B8-E8A0-4E8B-82B5-79AEC41279B3}" dt="2022-07-16T19:39:56.385" v="347" actId="478"/>
          <ac:spMkLst>
            <pc:docMk/>
            <pc:sldMk cId="470712717" sldId="258"/>
            <ac:spMk id="7" creationId="{254D23EC-873B-579A-CC07-0798E9992BC2}"/>
          </ac:spMkLst>
        </pc:spChg>
        <pc:spChg chg="add mod">
          <ac:chgData name="Yibson Atehortua Morales" userId="071c2329-d640-460a-926d-58ff652ccd51" providerId="ADAL" clId="{8CBB97B8-E8A0-4E8B-82B5-79AEC41279B3}" dt="2022-07-16T20:36:31.733" v="534" actId="207"/>
          <ac:spMkLst>
            <pc:docMk/>
            <pc:sldMk cId="470712717" sldId="258"/>
            <ac:spMk id="8" creationId="{4A8A2C4E-784E-EECF-3C3E-693F7D7DECC4}"/>
          </ac:spMkLst>
        </pc:spChg>
        <pc:spChg chg="add mod">
          <ac:chgData name="Yibson Atehortua Morales" userId="071c2329-d640-460a-926d-58ff652ccd51" providerId="ADAL" clId="{8CBB97B8-E8A0-4E8B-82B5-79AEC41279B3}" dt="2022-07-16T20:10:01.295" v="354" actId="207"/>
          <ac:spMkLst>
            <pc:docMk/>
            <pc:sldMk cId="470712717" sldId="258"/>
            <ac:spMk id="9" creationId="{C0B7187C-56E1-88E1-6106-EFA840140AAC}"/>
          </ac:spMkLst>
        </pc:spChg>
        <pc:spChg chg="add mod">
          <ac:chgData name="Yibson Atehortua Morales" userId="071c2329-d640-460a-926d-58ff652ccd51" providerId="ADAL" clId="{8CBB97B8-E8A0-4E8B-82B5-79AEC41279B3}" dt="2022-07-16T20:09:24.698" v="348"/>
          <ac:spMkLst>
            <pc:docMk/>
            <pc:sldMk cId="470712717" sldId="258"/>
            <ac:spMk id="10" creationId="{DC52104C-66A7-2DAF-0F12-E5D08DC5865E}"/>
          </ac:spMkLst>
        </pc:spChg>
        <pc:spChg chg="add mod">
          <ac:chgData name="Yibson Atehortua Morales" userId="071c2329-d640-460a-926d-58ff652ccd51" providerId="ADAL" clId="{8CBB97B8-E8A0-4E8B-82B5-79AEC41279B3}" dt="2022-07-16T20:36:37.450" v="535" actId="207"/>
          <ac:spMkLst>
            <pc:docMk/>
            <pc:sldMk cId="470712717" sldId="258"/>
            <ac:spMk id="11" creationId="{1C97D4AA-901F-1E51-AEA5-B2A33C15B289}"/>
          </ac:spMkLst>
        </pc:spChg>
        <pc:spChg chg="add mod">
          <ac:chgData name="Yibson Atehortua Morales" userId="071c2329-d640-460a-926d-58ff652ccd51" providerId="ADAL" clId="{8CBB97B8-E8A0-4E8B-82B5-79AEC41279B3}" dt="2022-07-16T20:29:56.959" v="516" actId="14100"/>
          <ac:spMkLst>
            <pc:docMk/>
            <pc:sldMk cId="470712717" sldId="258"/>
            <ac:spMk id="12" creationId="{2154DB2E-AE69-0A2A-5417-B15E8360974C}"/>
          </ac:spMkLst>
        </pc:spChg>
        <pc:spChg chg="add mod">
          <ac:chgData name="Yibson Atehortua Morales" userId="071c2329-d640-460a-926d-58ff652ccd51" providerId="ADAL" clId="{8CBB97B8-E8A0-4E8B-82B5-79AEC41279B3}" dt="2022-07-16T20:39:53.182" v="575" actId="207"/>
          <ac:spMkLst>
            <pc:docMk/>
            <pc:sldMk cId="470712717" sldId="258"/>
            <ac:spMk id="13" creationId="{34A1FE15-246F-7F73-03C7-E1673C88EEF2}"/>
          </ac:spMkLst>
        </pc:spChg>
        <pc:spChg chg="add mod">
          <ac:chgData name="Yibson Atehortua Morales" userId="071c2329-d640-460a-926d-58ff652ccd51" providerId="ADAL" clId="{8CBB97B8-E8A0-4E8B-82B5-79AEC41279B3}" dt="2022-07-16T20:36:46.197" v="536" actId="207"/>
          <ac:spMkLst>
            <pc:docMk/>
            <pc:sldMk cId="470712717" sldId="258"/>
            <ac:spMk id="14" creationId="{C83B501D-E6C0-397E-8D3B-A39E174DCA7F}"/>
          </ac:spMkLst>
        </pc:spChg>
        <pc:spChg chg="add mod">
          <ac:chgData name="Yibson Atehortua Morales" userId="071c2329-d640-460a-926d-58ff652ccd51" providerId="ADAL" clId="{8CBB97B8-E8A0-4E8B-82B5-79AEC41279B3}" dt="2022-07-16T20:36:07.182" v="529" actId="207"/>
          <ac:spMkLst>
            <pc:docMk/>
            <pc:sldMk cId="470712717" sldId="258"/>
            <ac:spMk id="15" creationId="{1869F1E4-C2B6-7988-9E66-ADDB137FD890}"/>
          </ac:spMkLst>
        </pc:spChg>
        <pc:spChg chg="add mod">
          <ac:chgData name="Yibson Atehortua Morales" userId="071c2329-d640-460a-926d-58ff652ccd51" providerId="ADAL" clId="{8CBB97B8-E8A0-4E8B-82B5-79AEC41279B3}" dt="2022-07-16T20:09:24.698" v="348"/>
          <ac:spMkLst>
            <pc:docMk/>
            <pc:sldMk cId="470712717" sldId="258"/>
            <ac:spMk id="16" creationId="{9F13E55C-D1E3-A7E9-4F24-4125279C560A}"/>
          </ac:spMkLst>
        </pc:spChg>
        <pc:spChg chg="add mod">
          <ac:chgData name="Yibson Atehortua Morales" userId="071c2329-d640-460a-926d-58ff652ccd51" providerId="ADAL" clId="{8CBB97B8-E8A0-4E8B-82B5-79AEC41279B3}" dt="2022-07-16T20:36:50.145" v="537" actId="207"/>
          <ac:spMkLst>
            <pc:docMk/>
            <pc:sldMk cId="470712717" sldId="258"/>
            <ac:spMk id="17" creationId="{E56A8D07-F6C8-E1B8-9568-BABE1482E6B2}"/>
          </ac:spMkLst>
        </pc:spChg>
        <pc:spChg chg="add mod">
          <ac:chgData name="Yibson Atehortua Morales" userId="071c2329-d640-460a-926d-58ff652ccd51" providerId="ADAL" clId="{8CBB97B8-E8A0-4E8B-82B5-79AEC41279B3}" dt="2022-07-16T20:38:12.922" v="543" actId="207"/>
          <ac:spMkLst>
            <pc:docMk/>
            <pc:sldMk cId="470712717" sldId="258"/>
            <ac:spMk id="18" creationId="{2ACC2710-A48E-5BF4-4DAF-9E1C480C67EC}"/>
          </ac:spMkLst>
        </pc:spChg>
        <pc:spChg chg="add mod">
          <ac:chgData name="Yibson Atehortua Morales" userId="071c2329-d640-460a-926d-58ff652ccd51" providerId="ADAL" clId="{8CBB97B8-E8A0-4E8B-82B5-79AEC41279B3}" dt="2022-07-16T20:38:08.885" v="542" actId="207"/>
          <ac:spMkLst>
            <pc:docMk/>
            <pc:sldMk cId="470712717" sldId="258"/>
            <ac:spMk id="19" creationId="{DD83B015-47B5-8F2F-16F2-0487D403A565}"/>
          </ac:spMkLst>
        </pc:spChg>
        <pc:spChg chg="add mod">
          <ac:chgData name="Yibson Atehortua Morales" userId="071c2329-d640-460a-926d-58ff652ccd51" providerId="ADAL" clId="{8CBB97B8-E8A0-4E8B-82B5-79AEC41279B3}" dt="2022-07-16T20:09:24.698" v="348"/>
          <ac:spMkLst>
            <pc:docMk/>
            <pc:sldMk cId="470712717" sldId="258"/>
            <ac:spMk id="20" creationId="{950531FE-DEEF-10EC-0E87-07B3EDC6A0FF}"/>
          </ac:spMkLst>
        </pc:spChg>
        <pc:spChg chg="add mod">
          <ac:chgData name="Yibson Atehortua Morales" userId="071c2329-d640-460a-926d-58ff652ccd51" providerId="ADAL" clId="{8CBB97B8-E8A0-4E8B-82B5-79AEC41279B3}" dt="2022-07-16T20:38:29.983" v="545" actId="207"/>
          <ac:spMkLst>
            <pc:docMk/>
            <pc:sldMk cId="470712717" sldId="258"/>
            <ac:spMk id="21" creationId="{4AD05493-84DC-1BE4-3872-15931055B3F8}"/>
          </ac:spMkLst>
        </pc:spChg>
        <pc:spChg chg="add mod">
          <ac:chgData name="Yibson Atehortua Morales" userId="071c2329-d640-460a-926d-58ff652ccd51" providerId="ADAL" clId="{8CBB97B8-E8A0-4E8B-82B5-79AEC41279B3}" dt="2022-07-16T20:37:45.152" v="539" actId="207"/>
          <ac:spMkLst>
            <pc:docMk/>
            <pc:sldMk cId="470712717" sldId="258"/>
            <ac:spMk id="22" creationId="{9800F9FF-482A-DB3B-8061-DC1F7D6FBADD}"/>
          </ac:spMkLst>
        </pc:spChg>
        <pc:spChg chg="add mod">
          <ac:chgData name="Yibson Atehortua Morales" userId="071c2329-d640-460a-926d-58ff652ccd51" providerId="ADAL" clId="{8CBB97B8-E8A0-4E8B-82B5-79AEC41279B3}" dt="2022-07-16T20:09:45.710" v="351" actId="207"/>
          <ac:spMkLst>
            <pc:docMk/>
            <pc:sldMk cId="470712717" sldId="258"/>
            <ac:spMk id="23" creationId="{64E85A06-9F00-BB8C-610A-272BC131F56C}"/>
          </ac:spMkLst>
        </pc:spChg>
        <pc:spChg chg="add mod">
          <ac:chgData name="Yibson Atehortua Morales" userId="071c2329-d640-460a-926d-58ff652ccd51" providerId="ADAL" clId="{8CBB97B8-E8A0-4E8B-82B5-79AEC41279B3}" dt="2022-07-16T20:09:24.698" v="348"/>
          <ac:spMkLst>
            <pc:docMk/>
            <pc:sldMk cId="470712717" sldId="258"/>
            <ac:spMk id="24" creationId="{92685E46-08E3-C225-55BD-EF50EBE2A17E}"/>
          </ac:spMkLst>
        </pc:spChg>
        <pc:spChg chg="add mod">
          <ac:chgData name="Yibson Atehortua Morales" userId="071c2329-d640-460a-926d-58ff652ccd51" providerId="ADAL" clId="{8CBB97B8-E8A0-4E8B-82B5-79AEC41279B3}" dt="2022-07-16T20:38:26.384" v="544" actId="207"/>
          <ac:spMkLst>
            <pc:docMk/>
            <pc:sldMk cId="470712717" sldId="258"/>
            <ac:spMk id="25" creationId="{AF3E9756-B183-E35D-944E-6378181F8AE6}"/>
          </ac:spMkLst>
        </pc:spChg>
        <pc:spChg chg="add mod">
          <ac:chgData name="Yibson Atehortua Morales" userId="071c2329-d640-460a-926d-58ff652ccd51" providerId="ADAL" clId="{8CBB97B8-E8A0-4E8B-82B5-79AEC41279B3}" dt="2022-07-16T20:09:24.698" v="348"/>
          <ac:spMkLst>
            <pc:docMk/>
            <pc:sldMk cId="470712717" sldId="258"/>
            <ac:spMk id="27" creationId="{44F5303A-3686-3DFA-D65A-A64D54170A88}"/>
          </ac:spMkLst>
        </pc:spChg>
        <pc:spChg chg="add mod">
          <ac:chgData name="Yibson Atehortua Morales" userId="071c2329-d640-460a-926d-58ff652ccd51" providerId="ADAL" clId="{8CBB97B8-E8A0-4E8B-82B5-79AEC41279B3}" dt="2022-07-16T20:09:24.698" v="348"/>
          <ac:spMkLst>
            <pc:docMk/>
            <pc:sldMk cId="470712717" sldId="258"/>
            <ac:spMk id="29" creationId="{B038FC48-67ED-C6A5-7EA6-FDD2171D7F98}"/>
          </ac:spMkLst>
        </pc:spChg>
        <pc:spChg chg="add mod">
          <ac:chgData name="Yibson Atehortua Morales" userId="071c2329-d640-460a-926d-58ff652ccd51" providerId="ADAL" clId="{8CBB97B8-E8A0-4E8B-82B5-79AEC41279B3}" dt="2022-07-16T20:09:24.698" v="348"/>
          <ac:spMkLst>
            <pc:docMk/>
            <pc:sldMk cId="470712717" sldId="258"/>
            <ac:spMk id="31" creationId="{3D53199D-79EF-AD24-15B7-F50B9F6A849B}"/>
          </ac:spMkLst>
        </pc:spChg>
        <pc:spChg chg="add mod">
          <ac:chgData name="Yibson Atehortua Morales" userId="071c2329-d640-460a-926d-58ff652ccd51" providerId="ADAL" clId="{8CBB97B8-E8A0-4E8B-82B5-79AEC41279B3}" dt="2022-07-16T20:09:24.698" v="348"/>
          <ac:spMkLst>
            <pc:docMk/>
            <pc:sldMk cId="470712717" sldId="258"/>
            <ac:spMk id="33" creationId="{54E26D8B-CC34-F807-E593-14D785AFC26A}"/>
          </ac:spMkLst>
        </pc:spChg>
        <pc:spChg chg="add del mod">
          <ac:chgData name="Yibson Atehortua Morales" userId="071c2329-d640-460a-926d-58ff652ccd51" providerId="ADAL" clId="{8CBB97B8-E8A0-4E8B-82B5-79AEC41279B3}" dt="2022-07-16T20:29:59.308" v="517" actId="478"/>
          <ac:spMkLst>
            <pc:docMk/>
            <pc:sldMk cId="470712717" sldId="258"/>
            <ac:spMk id="34" creationId="{5F4AAD16-62E7-7262-6FA3-28A5B3B45651}"/>
          </ac:spMkLst>
        </pc:spChg>
        <pc:spChg chg="add del mod">
          <ac:chgData name="Yibson Atehortua Morales" userId="071c2329-d640-460a-926d-58ff652ccd51" providerId="ADAL" clId="{8CBB97B8-E8A0-4E8B-82B5-79AEC41279B3}" dt="2022-07-16T20:30:00.606" v="518" actId="478"/>
          <ac:spMkLst>
            <pc:docMk/>
            <pc:sldMk cId="470712717" sldId="258"/>
            <ac:spMk id="35" creationId="{634CFFB4-1A22-34E3-8ED7-9C74566F95F4}"/>
          </ac:spMkLst>
        </pc:spChg>
        <pc:spChg chg="add del mod">
          <ac:chgData name="Yibson Atehortua Morales" userId="071c2329-d640-460a-926d-58ff652ccd51" providerId="ADAL" clId="{8CBB97B8-E8A0-4E8B-82B5-79AEC41279B3}" dt="2022-07-16T20:30:01.827" v="519" actId="478"/>
          <ac:spMkLst>
            <pc:docMk/>
            <pc:sldMk cId="470712717" sldId="258"/>
            <ac:spMk id="36" creationId="{D940A6ED-9AB4-C7DE-A8A9-B89263098507}"/>
          </ac:spMkLst>
        </pc:spChg>
        <pc:spChg chg="del mod topLvl">
          <ac:chgData name="Yibson Atehortua Morales" userId="071c2329-d640-460a-926d-58ff652ccd51" providerId="ADAL" clId="{8CBB97B8-E8A0-4E8B-82B5-79AEC41279B3}" dt="2022-07-16T20:14:55.067" v="367" actId="478"/>
          <ac:spMkLst>
            <pc:docMk/>
            <pc:sldMk cId="470712717" sldId="258"/>
            <ac:spMk id="39" creationId="{6FAE7C1E-EF57-30AE-64F0-1580EFE82039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41" creationId="{CECB24F8-AF14-204C-F588-B4A9B4E1BDDB}"/>
          </ac:spMkLst>
        </pc:spChg>
        <pc:spChg chg="del mod">
          <ac:chgData name="Yibson Atehortua Morales" userId="071c2329-d640-460a-926d-58ff652ccd51" providerId="ADAL" clId="{8CBB97B8-E8A0-4E8B-82B5-79AEC41279B3}" dt="2022-07-16T20:15:11.237" v="373" actId="478"/>
          <ac:spMkLst>
            <pc:docMk/>
            <pc:sldMk cId="470712717" sldId="258"/>
            <ac:spMk id="42" creationId="{F7B4AF22-763D-206E-25A1-1E680D791718}"/>
          </ac:spMkLst>
        </pc:spChg>
        <pc:spChg chg="del mod">
          <ac:chgData name="Yibson Atehortua Morales" userId="071c2329-d640-460a-926d-58ff652ccd51" providerId="ADAL" clId="{8CBB97B8-E8A0-4E8B-82B5-79AEC41279B3}" dt="2022-07-16T20:15:12.957" v="374" actId="478"/>
          <ac:spMkLst>
            <pc:docMk/>
            <pc:sldMk cId="470712717" sldId="258"/>
            <ac:spMk id="43" creationId="{AADE535C-B495-D36B-EE00-202769107A6C}"/>
          </ac:spMkLst>
        </pc:spChg>
        <pc:spChg chg="del mod">
          <ac:chgData name="Yibson Atehortua Morales" userId="071c2329-d640-460a-926d-58ff652ccd51" providerId="ADAL" clId="{8CBB97B8-E8A0-4E8B-82B5-79AEC41279B3}" dt="2022-07-16T20:15:03.589" v="369" actId="478"/>
          <ac:spMkLst>
            <pc:docMk/>
            <pc:sldMk cId="470712717" sldId="258"/>
            <ac:spMk id="44" creationId="{1A93D035-E907-6AFE-D08B-8AEE774D7CB7}"/>
          </ac:spMkLst>
        </pc:spChg>
        <pc:spChg chg="del mod topLvl">
          <ac:chgData name="Yibson Atehortua Morales" userId="071c2329-d640-460a-926d-58ff652ccd51" providerId="ADAL" clId="{8CBB97B8-E8A0-4E8B-82B5-79AEC41279B3}" dt="2022-07-16T20:15:26.242" v="380" actId="478"/>
          <ac:spMkLst>
            <pc:docMk/>
            <pc:sldMk cId="470712717" sldId="258"/>
            <ac:spMk id="45" creationId="{29A0321A-28F6-DB8C-2211-EA83D9698B5A}"/>
          </ac:spMkLst>
        </pc:spChg>
        <pc:spChg chg="del mod topLvl">
          <ac:chgData name="Yibson Atehortua Morales" userId="071c2329-d640-460a-926d-58ff652ccd51" providerId="ADAL" clId="{8CBB97B8-E8A0-4E8B-82B5-79AEC41279B3}" dt="2022-07-16T20:15:26.881" v="381" actId="478"/>
          <ac:spMkLst>
            <pc:docMk/>
            <pc:sldMk cId="470712717" sldId="258"/>
            <ac:spMk id="46" creationId="{B5C3AA5B-A6B5-68D6-754D-73EEC13A4C64}"/>
          </ac:spMkLst>
        </pc:spChg>
        <pc:spChg chg="del mod topLvl">
          <ac:chgData name="Yibson Atehortua Morales" userId="071c2329-d640-460a-926d-58ff652ccd51" providerId="ADAL" clId="{8CBB97B8-E8A0-4E8B-82B5-79AEC41279B3}" dt="2022-07-16T20:15:25.788" v="379" actId="478"/>
          <ac:spMkLst>
            <pc:docMk/>
            <pc:sldMk cId="470712717" sldId="258"/>
            <ac:spMk id="47" creationId="{991EFB0F-9593-DDC8-1A73-93C556AA4A27}"/>
          </ac:spMkLst>
        </pc:spChg>
        <pc:spChg chg="del mod topLvl">
          <ac:chgData name="Yibson Atehortua Morales" userId="071c2329-d640-460a-926d-58ff652ccd51" providerId="ADAL" clId="{8CBB97B8-E8A0-4E8B-82B5-79AEC41279B3}" dt="2022-07-16T20:15:25.210" v="378" actId="478"/>
          <ac:spMkLst>
            <pc:docMk/>
            <pc:sldMk cId="470712717" sldId="258"/>
            <ac:spMk id="48" creationId="{8F5FC9DD-DEE0-E955-78AA-59F07AA028D9}"/>
          </ac:spMkLst>
        </pc:spChg>
        <pc:spChg chg="del mod">
          <ac:chgData name="Yibson Atehortua Morales" userId="071c2329-d640-460a-926d-58ff652ccd51" providerId="ADAL" clId="{8CBB97B8-E8A0-4E8B-82B5-79AEC41279B3}" dt="2022-07-16T20:15:14.284" v="375" actId="478"/>
          <ac:spMkLst>
            <pc:docMk/>
            <pc:sldMk cId="470712717" sldId="258"/>
            <ac:spMk id="49" creationId="{CA52EB30-B01F-489C-353A-F48051223AE3}"/>
          </ac:spMkLst>
        </pc:spChg>
        <pc:spChg chg="del mod topLvl">
          <ac:chgData name="Yibson Atehortua Morales" userId="071c2329-d640-460a-926d-58ff652ccd51" providerId="ADAL" clId="{8CBB97B8-E8A0-4E8B-82B5-79AEC41279B3}" dt="2022-07-16T20:15:28.308" v="384" actId="478"/>
          <ac:spMkLst>
            <pc:docMk/>
            <pc:sldMk cId="470712717" sldId="258"/>
            <ac:spMk id="50" creationId="{1D5ACDB7-8968-649A-CAD1-81723C392E07}"/>
          </ac:spMkLst>
        </pc:spChg>
        <pc:spChg chg="del mod topLvl">
          <ac:chgData name="Yibson Atehortua Morales" userId="071c2329-d640-460a-926d-58ff652ccd51" providerId="ADAL" clId="{8CBB97B8-E8A0-4E8B-82B5-79AEC41279B3}" dt="2022-07-16T20:15:29.603" v="385" actId="478"/>
          <ac:spMkLst>
            <pc:docMk/>
            <pc:sldMk cId="470712717" sldId="258"/>
            <ac:spMk id="51" creationId="{F5285AD7-9958-7436-60D7-A5629C3CB478}"/>
          </ac:spMkLst>
        </pc:spChg>
        <pc:spChg chg="del mod topLvl">
          <ac:chgData name="Yibson Atehortua Morales" userId="071c2329-d640-460a-926d-58ff652ccd51" providerId="ADAL" clId="{8CBB97B8-E8A0-4E8B-82B5-79AEC41279B3}" dt="2022-07-16T20:15:28.019" v="383" actId="478"/>
          <ac:spMkLst>
            <pc:docMk/>
            <pc:sldMk cId="470712717" sldId="258"/>
            <ac:spMk id="52" creationId="{B0D7FBEF-0918-B953-1012-C02D45B748DF}"/>
          </ac:spMkLst>
        </pc:spChg>
        <pc:spChg chg="del mod topLvl">
          <ac:chgData name="Yibson Atehortua Morales" userId="071c2329-d640-460a-926d-58ff652ccd51" providerId="ADAL" clId="{8CBB97B8-E8A0-4E8B-82B5-79AEC41279B3}" dt="2022-07-16T20:15:27.205" v="382" actId="478"/>
          <ac:spMkLst>
            <pc:docMk/>
            <pc:sldMk cId="470712717" sldId="258"/>
            <ac:spMk id="53" creationId="{AD7D8D69-4291-81DC-1736-62F67B5B45C7}"/>
          </ac:spMkLst>
        </pc:spChg>
        <pc:spChg chg="del mod topLvl">
          <ac:chgData name="Yibson Atehortua Morales" userId="071c2329-d640-460a-926d-58ff652ccd51" providerId="ADAL" clId="{8CBB97B8-E8A0-4E8B-82B5-79AEC41279B3}" dt="2022-07-16T20:15:31.349" v="387" actId="478"/>
          <ac:spMkLst>
            <pc:docMk/>
            <pc:sldMk cId="470712717" sldId="258"/>
            <ac:spMk id="54" creationId="{05F82570-C13D-8176-721D-5C4A786F9601}"/>
          </ac:spMkLst>
        </pc:spChg>
        <pc:spChg chg="del mod topLvl">
          <ac:chgData name="Yibson Atehortua Morales" userId="071c2329-d640-460a-926d-58ff652ccd51" providerId="ADAL" clId="{8CBB97B8-E8A0-4E8B-82B5-79AEC41279B3}" dt="2022-07-16T20:15:32.268" v="388" actId="478"/>
          <ac:spMkLst>
            <pc:docMk/>
            <pc:sldMk cId="470712717" sldId="258"/>
            <ac:spMk id="55" creationId="{3C62D913-F185-87EF-40DD-19D243BCC95E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56" creationId="{55C6E492-3DF8-44BA-C611-E5A871A62E4E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57" creationId="{6A606D2D-6A12-90FE-E987-467642A9D664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58" creationId="{5047460F-AB0F-B3E4-D364-411B1FB1CD15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59" creationId="{930C9B0D-CBD9-7A59-7D6F-9183E0621327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60" creationId="{358704F8-74D0-E42A-81F1-C54F31AA5D5F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61" creationId="{FA133471-8030-95E9-FC0B-53BC1709A886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62" creationId="{2065B24C-2B5B-6BC1-1AE7-A8BD091CD994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63" creationId="{0968800B-C543-16AC-DD94-545A448C600D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64" creationId="{E5984183-1501-757F-AD74-962E3C61CE51}"/>
          </ac:spMkLst>
        </pc:spChg>
        <pc:spChg chg="del mod topLvl">
          <ac:chgData name="Yibson Atehortua Morales" userId="071c2329-d640-460a-926d-58ff652ccd51" providerId="ADAL" clId="{8CBB97B8-E8A0-4E8B-82B5-79AEC41279B3}" dt="2022-07-16T20:15:30.723" v="386" actId="478"/>
          <ac:spMkLst>
            <pc:docMk/>
            <pc:sldMk cId="470712717" sldId="258"/>
            <ac:spMk id="65" creationId="{C4967AA0-86D4-723E-4FA1-A28EDBA28F55}"/>
          </ac:spMkLst>
        </pc:spChg>
        <pc:spChg chg="del mod">
          <ac:chgData name="Yibson Atehortua Morales" userId="071c2329-d640-460a-926d-58ff652ccd51" providerId="ADAL" clId="{8CBB97B8-E8A0-4E8B-82B5-79AEC41279B3}" dt="2022-07-16T20:15:05.713" v="370" actId="478"/>
          <ac:spMkLst>
            <pc:docMk/>
            <pc:sldMk cId="470712717" sldId="258"/>
            <ac:spMk id="66" creationId="{F9F3708D-DEB9-E799-7CED-C137D175BA2E}"/>
          </ac:spMkLst>
        </pc:spChg>
        <pc:spChg chg="del mod">
          <ac:chgData name="Yibson Atehortua Morales" userId="071c2329-d640-460a-926d-58ff652ccd51" providerId="ADAL" clId="{8CBB97B8-E8A0-4E8B-82B5-79AEC41279B3}" dt="2022-07-16T20:14:50.851" v="364" actId="478"/>
          <ac:spMkLst>
            <pc:docMk/>
            <pc:sldMk cId="470712717" sldId="258"/>
            <ac:spMk id="67" creationId="{782DDE35-052E-406A-E588-EBDFD7BE3F16}"/>
          </ac:spMkLst>
        </pc:spChg>
        <pc:spChg chg="del mod">
          <ac:chgData name="Yibson Atehortua Morales" userId="071c2329-d640-460a-926d-58ff652ccd51" providerId="ADAL" clId="{8CBB97B8-E8A0-4E8B-82B5-79AEC41279B3}" dt="2022-07-16T20:15:15.789" v="376" actId="478"/>
          <ac:spMkLst>
            <pc:docMk/>
            <pc:sldMk cId="470712717" sldId="258"/>
            <ac:spMk id="68" creationId="{AF860B89-B734-00DA-CEF3-56FEA53EF75F}"/>
          </ac:spMkLst>
        </pc:spChg>
        <pc:spChg chg="mod topLvl">
          <ac:chgData name="Yibson Atehortua Morales" userId="071c2329-d640-460a-926d-58ff652ccd51" providerId="ADAL" clId="{8CBB97B8-E8A0-4E8B-82B5-79AEC41279B3}" dt="2022-07-16T20:15:37.021" v="389" actId="164"/>
          <ac:spMkLst>
            <pc:docMk/>
            <pc:sldMk cId="470712717" sldId="258"/>
            <ac:spMk id="69" creationId="{D752356B-B9CE-BD3D-9412-BF7D4A037FB0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72" creationId="{7969C692-CBCE-82FA-D4E7-F63E8EED419A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73" creationId="{D2BAB916-4052-03E2-9521-F5F334122FC0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74" creationId="{8E476837-4C2D-769E-7367-F03D338D2A1A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75" creationId="{6624C7B2-B3A5-6D42-793E-21D6B66CC01A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76" creationId="{5D77C690-A95C-B2FC-9F57-784CF7AF36DF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77" creationId="{95ADA22C-32F7-E834-CE37-079154E95EEA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78" creationId="{6A29608B-A9D5-C56E-BAAF-6D528E3CC6E3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79" creationId="{E3674D7F-D0D7-EB37-DE4D-555165E56FEB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80" creationId="{21E62891-FE77-CCE2-43FF-C71F47A63C54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81" creationId="{1494034C-D5AE-AD18-B0A9-F9842EF32BD2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82" creationId="{D95C1AB0-30E5-B7DA-6DB3-5762077E8873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83" creationId="{AC5670AF-578F-9D60-D016-47723977B560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84" creationId="{6DC32C28-6ECA-AB9C-9948-B4223BFABB38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85" creationId="{EE0DBAFB-932A-C4DE-2F4E-26453867C255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86" creationId="{BD3ADC1C-284A-B82A-361D-3D9EEFBBD2C8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87" creationId="{51A7DCB5-FC32-4A56-BBB0-D2DA5C3563FE}"/>
          </ac:spMkLst>
        </pc:spChg>
        <pc:spChg chg="del mod topLvl">
          <ac:chgData name="Yibson Atehortua Morales" userId="071c2329-d640-460a-926d-58ff652ccd51" providerId="ADAL" clId="{8CBB97B8-E8A0-4E8B-82B5-79AEC41279B3}" dt="2022-07-16T20:15:56.382" v="394" actId="478"/>
          <ac:spMkLst>
            <pc:docMk/>
            <pc:sldMk cId="470712717" sldId="258"/>
            <ac:spMk id="88" creationId="{6C6824AB-D6A9-1242-6C5B-FB047B13F489}"/>
          </ac:spMkLst>
        </pc:spChg>
        <pc:spChg chg="del mod topLvl">
          <ac:chgData name="Yibson Atehortua Morales" userId="071c2329-d640-460a-926d-58ff652ccd51" providerId="ADAL" clId="{8CBB97B8-E8A0-4E8B-82B5-79AEC41279B3}" dt="2022-07-16T20:15:57.354" v="395" actId="478"/>
          <ac:spMkLst>
            <pc:docMk/>
            <pc:sldMk cId="470712717" sldId="258"/>
            <ac:spMk id="89" creationId="{95C3C047-11B9-C6F2-FE98-D17B453D63F3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0" creationId="{5D284D2D-9D53-3704-43A7-C839C15599E5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1" creationId="{CF3366BB-191C-E019-0BF3-A9F24754DA30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2" creationId="{0F9221D1-7A96-A3ED-A5A7-BF4BD91F188E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3" creationId="{C770BBD0-2277-87BF-7193-3856E32DE601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4" creationId="{4A211113-089C-55F6-E3E1-4020D5326A99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5" creationId="{975ACF6C-6315-3DBD-FC8D-6F8A7C569155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6" creationId="{A2B32BEC-3B26-8638-892A-279AD4CADED2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7" creationId="{4F6ED87F-D3F4-47CA-1D40-7B502F197EBF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8" creationId="{6E0EF1D7-5281-1DC0-D3D2-66E94857A2DA}"/>
          </ac:spMkLst>
        </pc:spChg>
        <pc:spChg chg="mod topLvl">
          <ac:chgData name="Yibson Atehortua Morales" userId="071c2329-d640-460a-926d-58ff652ccd51" providerId="ADAL" clId="{8CBB97B8-E8A0-4E8B-82B5-79AEC41279B3}" dt="2022-07-16T20:16:01.845" v="396" actId="164"/>
          <ac:spMkLst>
            <pc:docMk/>
            <pc:sldMk cId="470712717" sldId="258"/>
            <ac:spMk id="99" creationId="{95CAEF35-B99C-3E43-A06D-C9F50243B3A3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02" creationId="{7DEACE52-57E6-CC4B-A3E5-0DD6EFD7533C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03" creationId="{866AE2B3-8818-85A2-DB55-E114C475C8B7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04" creationId="{D599B7F1-AD8C-DD3D-941C-F90996AD182D}"/>
          </ac:spMkLst>
        </pc:spChg>
        <pc:spChg chg="del mod topLvl">
          <ac:chgData name="Yibson Atehortua Morales" userId="071c2329-d640-460a-926d-58ff652ccd51" providerId="ADAL" clId="{8CBB97B8-E8A0-4E8B-82B5-79AEC41279B3}" dt="2022-07-16T20:16:56.698" v="403" actId="478"/>
          <ac:spMkLst>
            <pc:docMk/>
            <pc:sldMk cId="470712717" sldId="258"/>
            <ac:spMk id="105" creationId="{49BCFB65-F51F-3A25-AD7D-A686B396A6DB}"/>
          </ac:spMkLst>
        </pc:spChg>
        <pc:spChg chg="del mod topLvl">
          <ac:chgData name="Yibson Atehortua Morales" userId="071c2329-d640-460a-926d-58ff652ccd51" providerId="ADAL" clId="{8CBB97B8-E8A0-4E8B-82B5-79AEC41279B3}" dt="2022-07-16T20:16:56.698" v="403" actId="478"/>
          <ac:spMkLst>
            <pc:docMk/>
            <pc:sldMk cId="470712717" sldId="258"/>
            <ac:spMk id="106" creationId="{78062A20-C58D-9D23-CB39-7600573CF02C}"/>
          </ac:spMkLst>
        </pc:spChg>
        <pc:spChg chg="del mod topLvl">
          <ac:chgData name="Yibson Atehortua Morales" userId="071c2329-d640-460a-926d-58ff652ccd51" providerId="ADAL" clId="{8CBB97B8-E8A0-4E8B-82B5-79AEC41279B3}" dt="2022-07-16T20:16:56.698" v="403" actId="478"/>
          <ac:spMkLst>
            <pc:docMk/>
            <pc:sldMk cId="470712717" sldId="258"/>
            <ac:spMk id="107" creationId="{062CB99A-3A75-5FD6-CA5F-1E5255E82A55}"/>
          </ac:spMkLst>
        </pc:spChg>
        <pc:spChg chg="del mod topLvl">
          <ac:chgData name="Yibson Atehortua Morales" userId="071c2329-d640-460a-926d-58ff652ccd51" providerId="ADAL" clId="{8CBB97B8-E8A0-4E8B-82B5-79AEC41279B3}" dt="2022-07-16T20:16:56.698" v="403" actId="478"/>
          <ac:spMkLst>
            <pc:docMk/>
            <pc:sldMk cId="470712717" sldId="258"/>
            <ac:spMk id="108" creationId="{DB496B5F-9BEC-987C-E69E-8F250854EA59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09" creationId="{43E944C6-4B7B-5110-48FF-E15692575D6B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10" creationId="{03DC537F-BEFF-35E1-9693-BF72169CB032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11" creationId="{B49B0E5C-1C99-6564-5A5F-51E34C979A10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12" creationId="{A6DD58C5-56EC-F22C-87DA-0DAA49700C44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13" creationId="{785F3400-47EB-2E87-762C-09D6DDDF52AB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14" creationId="{089426F2-BB91-0ABB-91F9-FA8C341F008B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15" creationId="{F7E20B67-2011-17CE-742D-C8B149D3409F}"/>
          </ac:spMkLst>
        </pc:spChg>
        <pc:spChg chg="del mod topLvl">
          <ac:chgData name="Yibson Atehortua Morales" userId="071c2329-d640-460a-926d-58ff652ccd51" providerId="ADAL" clId="{8CBB97B8-E8A0-4E8B-82B5-79AEC41279B3}" dt="2022-07-16T20:16:56.698" v="403" actId="478"/>
          <ac:spMkLst>
            <pc:docMk/>
            <pc:sldMk cId="470712717" sldId="258"/>
            <ac:spMk id="116" creationId="{64B75ADC-5579-A04A-28D7-B4599E23654E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17" creationId="{314100AC-C93F-03B2-7BD8-1BBF49D43593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18" creationId="{271E7674-8C72-7F56-D335-295B301BCEAE}"/>
          </ac:spMkLst>
        </pc:spChg>
        <pc:spChg chg="del mod topLvl">
          <ac:chgData name="Yibson Atehortua Morales" userId="071c2329-d640-460a-926d-58ff652ccd51" providerId="ADAL" clId="{8CBB97B8-E8A0-4E8B-82B5-79AEC41279B3}" dt="2022-07-16T20:17:02.012" v="406" actId="478"/>
          <ac:spMkLst>
            <pc:docMk/>
            <pc:sldMk cId="470712717" sldId="258"/>
            <ac:spMk id="119" creationId="{4D971B42-63A0-E81D-32AC-621B28D9B7C6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0" creationId="{30BEC12E-94E7-2FB4-0E6D-C1DC4DC3774D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1" creationId="{2A1057CE-A0FB-AC7C-296A-E3ED47DB61A0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2" creationId="{928B7689-F607-1584-87A0-5D2400E6EAD8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3" creationId="{6E0B2953-AF63-550F-F18A-66703AF9113A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4" creationId="{D41D6436-4E36-1A88-3D20-6B179E3AC056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5" creationId="{3592A493-51BA-85C1-6D4A-6C2C9B3CE6EA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6" creationId="{16577394-A24A-2785-FEF2-A07B88DDD6A0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7" creationId="{D67B2280-C6E8-D1D0-BF05-0D9F0AA7A753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8" creationId="{FFDF6BF9-E85A-D97C-27D7-FB9B6DBE42EB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29" creationId="{53612483-A7DF-3ECF-8766-183CC96C96B7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0" creationId="{7D322822-1D70-DFA2-2C8C-2568EE19A802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1" creationId="{149E53D2-FC73-398B-33FD-905C81C58C48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2" creationId="{E0BC33E1-AADA-DB2E-31B2-2B92937EFA8D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3" creationId="{4C522003-8AA9-183D-71DD-E107B3112230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4" creationId="{36E48108-5CA6-C585-6D95-D082F6A372BF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5" creationId="{662A4BF1-8E8F-DA16-CC46-F7A6DC219903}"/>
          </ac:spMkLst>
        </pc:spChg>
        <pc:spChg chg="add del 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6" creationId="{37BBE406-A831-7694-2014-A1923045D5F3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7" creationId="{4DEFA6E2-DF66-42F3-2706-1411587D4BC8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8" creationId="{1D7F5873-8E32-1C2D-B261-D3BC0DD565FE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39" creationId="{EE36054B-3651-8BC6-F759-8976ED47113D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0" creationId="{AECEB5FF-0D00-32B2-2BE0-170C8AF1D9B9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1" creationId="{726B3014-8A01-A181-C563-C341C0829030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2" creationId="{C3C99F77-1D4D-9F84-D1F0-9DB7688B59D6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3" creationId="{1807B7FD-E86F-A215-B3F5-9B5D8FD6B8EB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4" creationId="{B3586BE5-68AC-EB7B-8278-F755E62CE24F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5" creationId="{BD2F7465-4DFD-8A71-D670-959C3204B12E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6" creationId="{B7F138DF-2D16-75A4-5B7A-7515FA35E2D0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7" creationId="{FE3158CA-2C52-8DD7-3A41-ECFFAA342C21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8" creationId="{2B4E9311-FA69-5552-5827-C1DF47508C8F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49" creationId="{398D971A-51DE-E14C-A52D-4E0D231B5BD3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0" creationId="{917EFDDB-89BD-CFE1-F34A-5FDEBEF2B7D5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1" creationId="{0A36B085-4E5F-C8D1-0456-00618DB7D0C3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2" creationId="{59FB241C-D88B-E534-66EE-9402821BAF78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3" creationId="{13A5C6D8-D838-D2E2-17C9-5C98869CA29F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4" creationId="{2D4E60C3-169D-B452-FFE3-C66B18F0B9A4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5" creationId="{9D4BC7B2-2502-620C-FBEE-963E2CF74362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6" creationId="{9957E85C-7E02-ED24-82B6-B6A027390B56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7" creationId="{41E91149-FC9E-40F5-32FA-2ED3AB3F3A72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8" creationId="{0FD1780D-E947-D025-CC2B-F0B68761E4FF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59" creationId="{8156E782-56E1-EF06-80A2-CC8AE045F4A9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60" creationId="{FAABC595-CB7F-87CA-E3D1-3A597AAA5CEE}"/>
          </ac:spMkLst>
        </pc:spChg>
        <pc:spChg chg="mod topLvl">
          <ac:chgData name="Yibson Atehortua Morales" userId="071c2329-d640-460a-926d-58ff652ccd51" providerId="ADAL" clId="{8CBB97B8-E8A0-4E8B-82B5-79AEC41279B3}" dt="2022-07-16T20:17:06.772" v="407" actId="164"/>
          <ac:spMkLst>
            <pc:docMk/>
            <pc:sldMk cId="470712717" sldId="258"/>
            <ac:spMk id="161" creationId="{561AD4D6-88DC-FB21-FF64-2077705592E1}"/>
          </ac:spMkLst>
        </pc:spChg>
        <pc:spChg chg="del mod topLvl">
          <ac:chgData name="Yibson Atehortua Morales" userId="071c2329-d640-460a-926d-58ff652ccd51" providerId="ADAL" clId="{8CBB97B8-E8A0-4E8B-82B5-79AEC41279B3}" dt="2022-07-16T20:16:56.698" v="403" actId="478"/>
          <ac:spMkLst>
            <pc:docMk/>
            <pc:sldMk cId="470712717" sldId="258"/>
            <ac:spMk id="162" creationId="{2AEBCF5A-5178-8AAE-89C2-0B504A135B6A}"/>
          </ac:spMkLst>
        </pc:spChg>
        <pc:spChg chg="del mod topLvl">
          <ac:chgData name="Yibson Atehortua Morales" userId="071c2329-d640-460a-926d-58ff652ccd51" providerId="ADAL" clId="{8CBB97B8-E8A0-4E8B-82B5-79AEC41279B3}" dt="2022-07-16T20:16:56.698" v="403" actId="478"/>
          <ac:spMkLst>
            <pc:docMk/>
            <pc:sldMk cId="470712717" sldId="258"/>
            <ac:spMk id="163" creationId="{774DE0A1-A3B4-1875-5259-FADF9CD2196A}"/>
          </ac:spMkLst>
        </pc:spChg>
        <pc:spChg chg="del mod topLvl">
          <ac:chgData name="Yibson Atehortua Morales" userId="071c2329-d640-460a-926d-58ff652ccd51" providerId="ADAL" clId="{8CBB97B8-E8A0-4E8B-82B5-79AEC41279B3}" dt="2022-07-16T20:16:56.698" v="403" actId="478"/>
          <ac:spMkLst>
            <pc:docMk/>
            <pc:sldMk cId="470712717" sldId="258"/>
            <ac:spMk id="164" creationId="{EF71CB90-53FA-8D41-B093-7EDA2798F546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65" creationId="{30E5B7DB-8F30-67F7-1385-EFD0957CCBA6}"/>
          </ac:spMkLst>
        </pc:spChg>
        <pc:spChg chg="del mod topLvl">
          <ac:chgData name="Yibson Atehortua Morales" userId="071c2329-d640-460a-926d-58ff652ccd51" providerId="ADAL" clId="{8CBB97B8-E8A0-4E8B-82B5-79AEC41279B3}" dt="2022-07-16T20:16:56.698" v="403" actId="478"/>
          <ac:spMkLst>
            <pc:docMk/>
            <pc:sldMk cId="470712717" sldId="258"/>
            <ac:spMk id="166" creationId="{D1C5460A-6B6E-E7A2-0BAF-41C6E4158543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67" creationId="{07925005-DA48-0E7B-57ED-4469E3E1AA07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68" creationId="{E5811CD9-71A4-C245-3A17-063ACD4CFF28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69" creationId="{4422878E-A22B-C1CA-008B-9D0535635040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70" creationId="{F08A1EE5-44C9-00EE-B88C-727E0EC1384C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71" creationId="{7A412603-BD28-E920-BD39-9BAAE90C7847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72" creationId="{B8B513B1-E361-3F29-960A-B35E654D711F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73" creationId="{D6ED2A8E-125D-21B2-BBD7-5F8822A18C77}"/>
          </ac:spMkLst>
        </pc:spChg>
        <pc:spChg chg="del mod topLvl">
          <ac:chgData name="Yibson Atehortua Morales" userId="071c2329-d640-460a-926d-58ff652ccd51" providerId="ADAL" clId="{8CBB97B8-E8A0-4E8B-82B5-79AEC41279B3}" dt="2022-07-16T20:16:55.165" v="402" actId="478"/>
          <ac:spMkLst>
            <pc:docMk/>
            <pc:sldMk cId="470712717" sldId="258"/>
            <ac:spMk id="174" creationId="{4F8E3935-668A-491C-1877-FD1201657841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77" creationId="{62DFCC21-40D7-B234-BD87-CBB34DD7861E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79" creationId="{373411C2-872E-BAF2-8E2D-5858FC96BB2F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80" creationId="{8DA08920-A13A-84E7-7FEF-19E6795108B2}"/>
          </ac:spMkLst>
        </pc:spChg>
        <pc:spChg chg="del mod topLvl">
          <ac:chgData name="Yibson Atehortua Morales" userId="071c2329-d640-460a-926d-58ff652ccd51" providerId="ADAL" clId="{8CBB97B8-E8A0-4E8B-82B5-79AEC41279B3}" dt="2022-07-16T20:20:42.726" v="418" actId="478"/>
          <ac:spMkLst>
            <pc:docMk/>
            <pc:sldMk cId="470712717" sldId="258"/>
            <ac:spMk id="181" creationId="{582CCF1D-AB15-2D04-76D3-7D4AEAAEC84C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82" creationId="{1CE02D01-D90F-8321-F159-BA3493013846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83" creationId="{73E99858-A981-7DD7-98D1-5516D4760482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84" creationId="{FC5802CF-AB14-2B28-9C79-FAB37541B49C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85" creationId="{10BC2A78-223D-236E-7616-1BF8FBCF0583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86" creationId="{EEC4665A-0F4F-8B24-9E00-BE10940C52CD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87" creationId="{7B576E35-8F71-4B47-A832-5D3306F7E9F4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88" creationId="{1C0EB740-32B9-4389-16F7-1A15B911F92A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89" creationId="{21B97D63-4495-EC4E-75F5-A87635E13554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0" creationId="{FD512184-5654-F9C4-0245-FFA8993B70D2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1" creationId="{10C58206-5A7B-D6F7-2555-F7749B52C916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2" creationId="{76ECBA9D-51D3-CDC2-63D0-CE99CBCAB143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3" creationId="{A6B3E5B8-D2C9-CF27-8BB0-C9BF03CC2D1B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4" creationId="{8699587D-D617-D0D2-62BA-5F06594294DF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5" creationId="{561B0AC3-1C07-B1BB-2441-B7D669F7C3D7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6" creationId="{DAB825B3-2AA9-8AFA-9E3F-73DE5A1F1BDC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7" creationId="{3B6CECF6-0B15-6F06-1998-0C644C647AAC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8" creationId="{C7D24022-021A-A804-EC10-D4E86C928F4B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199" creationId="{F0F35C12-0CBE-ACD4-0D6C-3DC3AAB61A23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200" creationId="{4B4ABB6C-45CB-B129-F20A-4C4F3D29EEA5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201" creationId="{237ADD20-A039-3E24-76D9-5C41B812E5ED}"/>
          </ac:spMkLst>
        </pc:spChg>
        <pc:spChg chg="del mod topLvl">
          <ac:chgData name="Yibson Atehortua Morales" userId="071c2329-d640-460a-926d-58ff652ccd51" providerId="ADAL" clId="{8CBB97B8-E8A0-4E8B-82B5-79AEC41279B3}" dt="2022-07-16T20:20:41.591" v="417" actId="478"/>
          <ac:spMkLst>
            <pc:docMk/>
            <pc:sldMk cId="470712717" sldId="258"/>
            <ac:spMk id="202" creationId="{67A0CCCF-FE31-1CF5-EB45-5939D40F492C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03" creationId="{88343652-080D-8D3F-BB0C-B1EB5D84E32E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04" creationId="{2622A104-AABB-FDB7-D34C-A9F68990DBFF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05" creationId="{33859243-57AC-DEB0-D479-5C9A3C6288E2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06" creationId="{D192C1F4-7D9B-AF83-DD3F-7D9AE009A271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07" creationId="{C2357ECE-124C-1E19-F1C4-0F902B322675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08" creationId="{EAAE8DA2-EEEE-0188-7959-E936D6458E26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09" creationId="{AD739BE2-D45D-AFA9-042C-B082C4479E06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10" creationId="{3D538B2D-19F8-0CB9-085B-435B60D0A0F9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11" creationId="{6BBDD529-A642-08D1-BF83-9452DBEAE8E3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12" creationId="{D1E5744E-5EA8-A1BD-C4A9-D99C02AF1C6C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13" creationId="{9E20A2FD-C4C4-B1CA-3FF4-C1EA1C3B5E42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14" creationId="{E6F475A3-F28F-2AB1-99B8-7FB8E427115F}"/>
          </ac:spMkLst>
        </pc:spChg>
        <pc:spChg chg="mod topLvl">
          <ac:chgData name="Yibson Atehortua Morales" userId="071c2329-d640-460a-926d-58ff652ccd51" providerId="ADAL" clId="{8CBB97B8-E8A0-4E8B-82B5-79AEC41279B3}" dt="2022-07-16T20:20:46.895" v="419" actId="164"/>
          <ac:spMkLst>
            <pc:docMk/>
            <pc:sldMk cId="470712717" sldId="258"/>
            <ac:spMk id="215" creationId="{F9A264B7-BBD8-67DE-8A05-447AF54D67EB}"/>
          </ac:spMkLst>
        </pc:spChg>
        <pc:spChg chg="add mod">
          <ac:chgData name="Yibson Atehortua Morales" userId="071c2329-d640-460a-926d-58ff652ccd51" providerId="ADAL" clId="{8CBB97B8-E8A0-4E8B-82B5-79AEC41279B3}" dt="2022-07-16T20:23:48.435" v="443" actId="20577"/>
          <ac:spMkLst>
            <pc:docMk/>
            <pc:sldMk cId="470712717" sldId="258"/>
            <ac:spMk id="217" creationId="{8A674F03-5A92-3E82-8E95-610E3FD8E25D}"/>
          </ac:spMkLst>
        </pc:spChg>
        <pc:spChg chg="add mod">
          <ac:chgData name="Yibson Atehortua Morales" userId="071c2329-d640-460a-926d-58ff652ccd51" providerId="ADAL" clId="{8CBB97B8-E8A0-4E8B-82B5-79AEC41279B3}" dt="2022-07-16T20:27:52.645" v="507" actId="465"/>
          <ac:spMkLst>
            <pc:docMk/>
            <pc:sldMk cId="470712717" sldId="258"/>
            <ac:spMk id="218" creationId="{1E757D9E-448C-B3E5-138C-5C0FA5455AE8}"/>
          </ac:spMkLst>
        </pc:spChg>
        <pc:spChg chg="add mod">
          <ac:chgData name="Yibson Atehortua Morales" userId="071c2329-d640-460a-926d-58ff652ccd51" providerId="ADAL" clId="{8CBB97B8-E8A0-4E8B-82B5-79AEC41279B3}" dt="2022-07-16T20:27:52.645" v="507" actId="465"/>
          <ac:spMkLst>
            <pc:docMk/>
            <pc:sldMk cId="470712717" sldId="258"/>
            <ac:spMk id="219" creationId="{58681E91-26A7-0B44-5CEF-94B1F117FEDB}"/>
          </ac:spMkLst>
        </pc:spChg>
        <pc:spChg chg="add mod">
          <ac:chgData name="Yibson Atehortua Morales" userId="071c2329-d640-460a-926d-58ff652ccd51" providerId="ADAL" clId="{8CBB97B8-E8A0-4E8B-82B5-79AEC41279B3}" dt="2022-07-16T20:27:25.596" v="504" actId="1076"/>
          <ac:spMkLst>
            <pc:docMk/>
            <pc:sldMk cId="470712717" sldId="258"/>
            <ac:spMk id="220" creationId="{34B55677-482B-80D1-19EE-BD5C54EB1307}"/>
          </ac:spMkLst>
        </pc:spChg>
        <pc:spChg chg="add del">
          <ac:chgData name="Yibson Atehortua Morales" userId="071c2329-d640-460a-926d-58ff652ccd51" providerId="ADAL" clId="{8CBB97B8-E8A0-4E8B-82B5-79AEC41279B3}" dt="2022-07-16T20:24:28.487" v="480" actId="11529"/>
          <ac:spMkLst>
            <pc:docMk/>
            <pc:sldMk cId="470712717" sldId="258"/>
            <ac:spMk id="221" creationId="{C945FF26-8FAC-2200-FCEC-EE8E396D422B}"/>
          </ac:spMkLst>
        </pc:spChg>
        <pc:spChg chg="add mod">
          <ac:chgData name="Yibson Atehortua Morales" userId="071c2329-d640-460a-926d-58ff652ccd51" providerId="ADAL" clId="{8CBB97B8-E8A0-4E8B-82B5-79AEC41279B3}" dt="2022-07-16T20:27:37.739" v="505" actId="12788"/>
          <ac:spMkLst>
            <pc:docMk/>
            <pc:sldMk cId="470712717" sldId="258"/>
            <ac:spMk id="222" creationId="{E107937A-5A93-5CBC-284A-235B57F042B0}"/>
          </ac:spMkLst>
        </pc:spChg>
        <pc:spChg chg="add mod">
          <ac:chgData name="Yibson Atehortua Morales" userId="071c2329-d640-460a-926d-58ff652ccd51" providerId="ADAL" clId="{8CBB97B8-E8A0-4E8B-82B5-79AEC41279B3}" dt="2022-07-16T20:27:43.042" v="506" actId="465"/>
          <ac:spMkLst>
            <pc:docMk/>
            <pc:sldMk cId="470712717" sldId="258"/>
            <ac:spMk id="223" creationId="{63B3E4C3-9768-7D64-2D1E-0325FCF92D27}"/>
          </ac:spMkLst>
        </pc:spChg>
        <pc:spChg chg="add mod">
          <ac:chgData name="Yibson Atehortua Morales" userId="071c2329-d640-460a-926d-58ff652ccd51" providerId="ADAL" clId="{8CBB97B8-E8A0-4E8B-82B5-79AEC41279B3}" dt="2022-07-16T20:27:43.042" v="506" actId="465"/>
          <ac:spMkLst>
            <pc:docMk/>
            <pc:sldMk cId="470712717" sldId="258"/>
            <ac:spMk id="224" creationId="{F0D3DBEF-21B5-8F11-AB55-795B8F539CEE}"/>
          </ac:spMkLst>
        </pc:spChg>
        <pc:spChg chg="add mod">
          <ac:chgData name="Yibson Atehortua Morales" userId="071c2329-d640-460a-926d-58ff652ccd51" providerId="ADAL" clId="{8CBB97B8-E8A0-4E8B-82B5-79AEC41279B3}" dt="2022-07-16T20:27:37.739" v="505" actId="12788"/>
          <ac:spMkLst>
            <pc:docMk/>
            <pc:sldMk cId="470712717" sldId="258"/>
            <ac:spMk id="225" creationId="{1ACFA771-C59F-0C89-F2BD-7423106A9691}"/>
          </ac:spMkLst>
        </pc:spChg>
        <pc:spChg chg="add mod">
          <ac:chgData name="Yibson Atehortua Morales" userId="071c2329-d640-460a-926d-58ff652ccd51" providerId="ADAL" clId="{8CBB97B8-E8A0-4E8B-82B5-79AEC41279B3}" dt="2022-07-16T20:30:13.918" v="522" actId="1076"/>
          <ac:spMkLst>
            <pc:docMk/>
            <pc:sldMk cId="470712717" sldId="258"/>
            <ac:spMk id="226" creationId="{289C0F2F-A713-661D-83A4-F82EC1263B41}"/>
          </ac:spMkLst>
        </pc:spChg>
        <pc:spChg chg="add mod">
          <ac:chgData name="Yibson Atehortua Morales" userId="071c2329-d640-460a-926d-58ff652ccd51" providerId="ADAL" clId="{8CBB97B8-E8A0-4E8B-82B5-79AEC41279B3}" dt="2022-07-16T20:30:18.930" v="524" actId="1076"/>
          <ac:spMkLst>
            <pc:docMk/>
            <pc:sldMk cId="470712717" sldId="258"/>
            <ac:spMk id="227" creationId="{6B27F336-4F9B-3EA4-5819-A4275DD5B57F}"/>
          </ac:spMkLst>
        </pc:spChg>
        <pc:spChg chg="add mod">
          <ac:chgData name="Yibson Atehortua Morales" userId="071c2329-d640-460a-926d-58ff652ccd51" providerId="ADAL" clId="{8CBB97B8-E8A0-4E8B-82B5-79AEC41279B3}" dt="2022-07-16T20:30:23.612" v="526" actId="1076"/>
          <ac:spMkLst>
            <pc:docMk/>
            <pc:sldMk cId="470712717" sldId="258"/>
            <ac:spMk id="228" creationId="{8AA9BD6B-6843-99B4-AF57-50B9CF822229}"/>
          </ac:spMkLst>
        </pc:spChg>
        <pc:spChg chg="add mod">
          <ac:chgData name="Yibson Atehortua Morales" userId="071c2329-d640-460a-926d-58ff652ccd51" providerId="ADAL" clId="{8CBB97B8-E8A0-4E8B-82B5-79AEC41279B3}" dt="2022-07-16T20:39:55.790" v="576" actId="207"/>
          <ac:spMkLst>
            <pc:docMk/>
            <pc:sldMk cId="470712717" sldId="258"/>
            <ac:spMk id="229" creationId="{D1D2E2D2-2B5E-1D5E-D8F8-D0EE534FE4C2}"/>
          </ac:spMkLst>
        </pc:spChg>
        <pc:grpChg chg="add del mod">
          <ac:chgData name="Yibson Atehortua Morales" userId="071c2329-d640-460a-926d-58ff652ccd51" providerId="ADAL" clId="{8CBB97B8-E8A0-4E8B-82B5-79AEC41279B3}" dt="2022-07-16T20:14:55.067" v="367" actId="478"/>
          <ac:grpSpMkLst>
            <pc:docMk/>
            <pc:sldMk cId="470712717" sldId="258"/>
            <ac:grpSpMk id="37" creationId="{CEB589FB-6558-14C8-B896-532FF3414F6D}"/>
          </ac:grpSpMkLst>
        </pc:grpChg>
        <pc:grpChg chg="del mod topLvl">
          <ac:chgData name="Yibson Atehortua Morales" userId="071c2329-d640-460a-926d-58ff652ccd51" providerId="ADAL" clId="{8CBB97B8-E8A0-4E8B-82B5-79AEC41279B3}" dt="2022-07-16T20:14:58.093" v="368" actId="165"/>
          <ac:grpSpMkLst>
            <pc:docMk/>
            <pc:sldMk cId="470712717" sldId="258"/>
            <ac:grpSpMk id="38" creationId="{C013A7BA-677D-499E-ED2F-258277B3B858}"/>
          </ac:grpSpMkLst>
        </pc:grpChg>
        <pc:grpChg chg="add del mod topLvl">
          <ac:chgData name="Yibson Atehortua Morales" userId="071c2329-d640-460a-926d-58ff652ccd51" providerId="ADAL" clId="{8CBB97B8-E8A0-4E8B-82B5-79AEC41279B3}" dt="2022-07-16T20:15:23.123" v="377" actId="165"/>
          <ac:grpSpMkLst>
            <pc:docMk/>
            <pc:sldMk cId="470712717" sldId="258"/>
            <ac:grpSpMk id="40" creationId="{26585390-E00D-D851-7A32-7E22523F260D}"/>
          </ac:grpSpMkLst>
        </pc:grpChg>
        <pc:grpChg chg="add mod">
          <ac:chgData name="Yibson Atehortua Morales" userId="071c2329-d640-460a-926d-58ff652ccd51" providerId="ADAL" clId="{8CBB97B8-E8A0-4E8B-82B5-79AEC41279B3}" dt="2022-07-16T20:27:59.720" v="508" actId="465"/>
          <ac:grpSpMkLst>
            <pc:docMk/>
            <pc:sldMk cId="470712717" sldId="258"/>
            <ac:grpSpMk id="70" creationId="{ADF4C37C-D902-7B2F-417E-DEEE929D2DC7}"/>
          </ac:grpSpMkLst>
        </pc:grpChg>
        <pc:grpChg chg="add del mod">
          <ac:chgData name="Yibson Atehortua Morales" userId="071c2329-d640-460a-926d-58ff652ccd51" providerId="ADAL" clId="{8CBB97B8-E8A0-4E8B-82B5-79AEC41279B3}" dt="2022-07-16T20:15:54.116" v="393" actId="165"/>
          <ac:grpSpMkLst>
            <pc:docMk/>
            <pc:sldMk cId="470712717" sldId="258"/>
            <ac:grpSpMk id="71" creationId="{3838DAAB-0279-782C-7AFC-04FCBEF57770}"/>
          </ac:grpSpMkLst>
        </pc:grpChg>
        <pc:grpChg chg="add mod">
          <ac:chgData name="Yibson Atehortua Morales" userId="071c2329-d640-460a-926d-58ff652ccd51" providerId="ADAL" clId="{8CBB97B8-E8A0-4E8B-82B5-79AEC41279B3}" dt="2022-07-16T20:27:25.596" v="504" actId="1076"/>
          <ac:grpSpMkLst>
            <pc:docMk/>
            <pc:sldMk cId="470712717" sldId="258"/>
            <ac:grpSpMk id="100" creationId="{D9FED7F2-4C98-5980-4CBB-30E0A47EC80E}"/>
          </ac:grpSpMkLst>
        </pc:grpChg>
        <pc:grpChg chg="add del mod">
          <ac:chgData name="Yibson Atehortua Morales" userId="071c2329-d640-460a-926d-58ff652ccd51" providerId="ADAL" clId="{8CBB97B8-E8A0-4E8B-82B5-79AEC41279B3}" dt="2022-07-16T20:16:52.609" v="401" actId="165"/>
          <ac:grpSpMkLst>
            <pc:docMk/>
            <pc:sldMk cId="470712717" sldId="258"/>
            <ac:grpSpMk id="101" creationId="{2C1B5799-5362-5ABD-8AFF-EC77DD94AB9C}"/>
          </ac:grpSpMkLst>
        </pc:grpChg>
        <pc:grpChg chg="add mod">
          <ac:chgData name="Yibson Atehortua Morales" userId="071c2329-d640-460a-926d-58ff652ccd51" providerId="ADAL" clId="{8CBB97B8-E8A0-4E8B-82B5-79AEC41279B3}" dt="2022-07-16T20:26:34.731" v="501" actId="12788"/>
          <ac:grpSpMkLst>
            <pc:docMk/>
            <pc:sldMk cId="470712717" sldId="258"/>
            <ac:grpSpMk id="175" creationId="{00E5D224-2FEC-CA20-EDED-5A42A1068FC9}"/>
          </ac:grpSpMkLst>
        </pc:grpChg>
        <pc:grpChg chg="add del mod">
          <ac:chgData name="Yibson Atehortua Morales" userId="071c2329-d640-460a-926d-58ff652ccd51" providerId="ADAL" clId="{8CBB97B8-E8A0-4E8B-82B5-79AEC41279B3}" dt="2022-07-16T20:20:32.902" v="415" actId="165"/>
          <ac:grpSpMkLst>
            <pc:docMk/>
            <pc:sldMk cId="470712717" sldId="258"/>
            <ac:grpSpMk id="176" creationId="{1CDAC90C-8C73-BDA9-1F83-6CEBF23DCB58}"/>
          </ac:grpSpMkLst>
        </pc:grpChg>
        <pc:grpChg chg="del mod topLvl">
          <ac:chgData name="Yibson Atehortua Morales" userId="071c2329-d640-460a-926d-58ff652ccd51" providerId="ADAL" clId="{8CBB97B8-E8A0-4E8B-82B5-79AEC41279B3}" dt="2022-07-16T20:20:37.455" v="416" actId="165"/>
          <ac:grpSpMkLst>
            <pc:docMk/>
            <pc:sldMk cId="470712717" sldId="258"/>
            <ac:grpSpMk id="178" creationId="{BDEB683A-578E-893E-301C-8C26961BFC72}"/>
          </ac:grpSpMkLst>
        </pc:grpChg>
        <pc:grpChg chg="add mod">
          <ac:chgData name="Yibson Atehortua Morales" userId="071c2329-d640-460a-926d-58ff652ccd51" providerId="ADAL" clId="{8CBB97B8-E8A0-4E8B-82B5-79AEC41279B3}" dt="2022-07-16T20:27:59.720" v="508" actId="465"/>
          <ac:grpSpMkLst>
            <pc:docMk/>
            <pc:sldMk cId="470712717" sldId="258"/>
            <ac:grpSpMk id="216" creationId="{088216E4-EDA6-588E-AF08-4275D3149887}"/>
          </ac:grpSpMkLst>
        </pc:grpChg>
        <pc:picChg chg="add del mod">
          <ac:chgData name="Yibson Atehortua Morales" userId="071c2329-d640-460a-926d-58ff652ccd51" providerId="ADAL" clId="{8CBB97B8-E8A0-4E8B-82B5-79AEC41279B3}" dt="2022-07-16T19:32:41.843" v="301" actId="478"/>
          <ac:picMkLst>
            <pc:docMk/>
            <pc:sldMk cId="470712717" sldId="258"/>
            <ac:picMk id="4" creationId="{B621E4DD-74C5-4B0A-E729-41CC57997FDD}"/>
          </ac:picMkLst>
        </pc:picChg>
        <pc:picChg chg="add del mod">
          <ac:chgData name="Yibson Atehortua Morales" userId="071c2329-d640-460a-926d-58ff652ccd51" providerId="ADAL" clId="{8CBB97B8-E8A0-4E8B-82B5-79AEC41279B3}" dt="2022-07-16T19:33:15.032" v="305" actId="478"/>
          <ac:picMkLst>
            <pc:docMk/>
            <pc:sldMk cId="470712717" sldId="258"/>
            <ac:picMk id="5" creationId="{3EECFFB0-B72B-3C41-D0DC-0DBF342FD2A7}"/>
          </ac:picMkLst>
        </pc:picChg>
        <pc:cxnChg chg="add mod">
          <ac:chgData name="Yibson Atehortua Morales" userId="071c2329-d640-460a-926d-58ff652ccd51" providerId="ADAL" clId="{8CBB97B8-E8A0-4E8B-82B5-79AEC41279B3}" dt="2022-07-16T20:09:24.698" v="348"/>
          <ac:cxnSpMkLst>
            <pc:docMk/>
            <pc:sldMk cId="470712717" sldId="258"/>
            <ac:cxnSpMk id="26" creationId="{284309B2-ABF0-6BFE-6122-2B51FFB41A57}"/>
          </ac:cxnSpMkLst>
        </pc:cxnChg>
        <pc:cxnChg chg="add mod">
          <ac:chgData name="Yibson Atehortua Morales" userId="071c2329-d640-460a-926d-58ff652ccd51" providerId="ADAL" clId="{8CBB97B8-E8A0-4E8B-82B5-79AEC41279B3}" dt="2022-07-16T20:09:24.698" v="348"/>
          <ac:cxnSpMkLst>
            <pc:docMk/>
            <pc:sldMk cId="470712717" sldId="258"/>
            <ac:cxnSpMk id="28" creationId="{11B26C8C-60A0-A213-C974-46A75C8D2E59}"/>
          </ac:cxnSpMkLst>
        </pc:cxnChg>
        <pc:cxnChg chg="add mod">
          <ac:chgData name="Yibson Atehortua Morales" userId="071c2329-d640-460a-926d-58ff652ccd51" providerId="ADAL" clId="{8CBB97B8-E8A0-4E8B-82B5-79AEC41279B3}" dt="2022-07-16T20:09:24.698" v="348"/>
          <ac:cxnSpMkLst>
            <pc:docMk/>
            <pc:sldMk cId="470712717" sldId="258"/>
            <ac:cxnSpMk id="30" creationId="{8FFE9687-ACA8-1C39-9290-FB6F5689DE86}"/>
          </ac:cxnSpMkLst>
        </pc:cxnChg>
        <pc:cxnChg chg="add mod">
          <ac:chgData name="Yibson Atehortua Morales" userId="071c2329-d640-460a-926d-58ff652ccd51" providerId="ADAL" clId="{8CBB97B8-E8A0-4E8B-82B5-79AEC41279B3}" dt="2022-07-16T20:09:24.698" v="348"/>
          <ac:cxnSpMkLst>
            <pc:docMk/>
            <pc:sldMk cId="470712717" sldId="258"/>
            <ac:cxnSpMk id="32" creationId="{E3ED9E46-B7EC-B203-2F65-9714DD36BD56}"/>
          </ac:cxnSpMkLst>
        </pc:cxnChg>
      </pc:sldChg>
      <pc:sldChg chg="delSp new mod">
        <pc:chgData name="Yibson Atehortua Morales" userId="071c2329-d640-460a-926d-58ff652ccd51" providerId="ADAL" clId="{8CBB97B8-E8A0-4E8B-82B5-79AEC41279B3}" dt="2022-07-18T21:07:29.288" v="829" actId="478"/>
        <pc:sldMkLst>
          <pc:docMk/>
          <pc:sldMk cId="2538062859" sldId="259"/>
        </pc:sldMkLst>
        <pc:spChg chg="del">
          <ac:chgData name="Yibson Atehortua Morales" userId="071c2329-d640-460a-926d-58ff652ccd51" providerId="ADAL" clId="{8CBB97B8-E8A0-4E8B-82B5-79AEC41279B3}" dt="2022-07-18T21:07:27.984" v="828" actId="478"/>
          <ac:spMkLst>
            <pc:docMk/>
            <pc:sldMk cId="2538062859" sldId="259"/>
            <ac:spMk id="2" creationId="{62874249-F2C9-4EDB-1054-4B533A98234A}"/>
          </ac:spMkLst>
        </pc:spChg>
        <pc:spChg chg="del">
          <ac:chgData name="Yibson Atehortua Morales" userId="071c2329-d640-460a-926d-58ff652ccd51" providerId="ADAL" clId="{8CBB97B8-E8A0-4E8B-82B5-79AEC41279B3}" dt="2022-07-18T21:07:29.288" v="829" actId="478"/>
          <ac:spMkLst>
            <pc:docMk/>
            <pc:sldMk cId="2538062859" sldId="259"/>
            <ac:spMk id="3" creationId="{AAA0D454-7682-925F-4165-43AC6B886B2C}"/>
          </ac:spMkLst>
        </pc:spChg>
      </pc:sldChg>
      <pc:sldChg chg="add setBg">
        <pc:chgData name="Yibson Atehortua Morales" userId="071c2329-d640-460a-926d-58ff652ccd51" providerId="ADAL" clId="{8CBB97B8-E8A0-4E8B-82B5-79AEC41279B3}" dt="2022-07-18T21:07:55.607" v="830"/>
        <pc:sldMkLst>
          <pc:docMk/>
          <pc:sldMk cId="2736049864" sldId="277"/>
        </pc:sldMkLst>
      </pc:sldChg>
      <pc:sldChg chg="add setBg">
        <pc:chgData name="Yibson Atehortua Morales" userId="071c2329-d640-460a-926d-58ff652ccd51" providerId="ADAL" clId="{8CBB97B8-E8A0-4E8B-82B5-79AEC41279B3}" dt="2022-07-18T21:08:15.356" v="831"/>
        <pc:sldMkLst>
          <pc:docMk/>
          <pc:sldMk cId="799055309" sldId="279"/>
        </pc:sldMkLst>
      </pc:sldChg>
    </pc:docChg>
  </pc:docChgLst>
  <pc:docChgLst>
    <pc:chgData name="Didier Atehortua" userId="ad6c1b6c-8055-4641-b1c1-438caaecfe4e" providerId="ADAL" clId="{C77C04EF-8423-406A-A5E4-349B96A94A20}"/>
    <pc:docChg chg="custSel modSld">
      <pc:chgData name="Didier Atehortua" userId="ad6c1b6c-8055-4641-b1c1-438caaecfe4e" providerId="ADAL" clId="{C77C04EF-8423-406A-A5E4-349B96A94A20}" dt="2023-10-02T18:32:09.822" v="14" actId="14100"/>
      <pc:docMkLst>
        <pc:docMk/>
      </pc:docMkLst>
      <pc:sldChg chg="addSp delSp modSp mod">
        <pc:chgData name="Didier Atehortua" userId="ad6c1b6c-8055-4641-b1c1-438caaecfe4e" providerId="ADAL" clId="{C77C04EF-8423-406A-A5E4-349B96A94A20}" dt="2023-10-02T18:32:09.822" v="14" actId="14100"/>
        <pc:sldMkLst>
          <pc:docMk/>
          <pc:sldMk cId="2736049864" sldId="277"/>
        </pc:sldMkLst>
        <pc:picChg chg="del">
          <ac:chgData name="Didier Atehortua" userId="ad6c1b6c-8055-4641-b1c1-438caaecfe4e" providerId="ADAL" clId="{C77C04EF-8423-406A-A5E4-349B96A94A20}" dt="2023-10-02T18:31:13.968" v="0" actId="478"/>
          <ac:picMkLst>
            <pc:docMk/>
            <pc:sldMk cId="2736049864" sldId="277"/>
            <ac:picMk id="28" creationId="{8ADD2528-3E87-044C-91E6-89060B21587D}"/>
          </ac:picMkLst>
        </pc:picChg>
        <pc:picChg chg="add del mod">
          <ac:chgData name="Didier Atehortua" userId="ad6c1b6c-8055-4641-b1c1-438caaecfe4e" providerId="ADAL" clId="{C77C04EF-8423-406A-A5E4-349B96A94A20}" dt="2023-10-02T18:31:27.703" v="3" actId="478"/>
          <ac:picMkLst>
            <pc:docMk/>
            <pc:sldMk cId="2736049864" sldId="277"/>
            <ac:picMk id="29" creationId="{0D583EC3-CD9D-A148-1C3D-BB984082A710}"/>
          </ac:picMkLst>
        </pc:picChg>
        <pc:picChg chg="add mod">
          <ac:chgData name="Didier Atehortua" userId="ad6c1b6c-8055-4641-b1c1-438caaecfe4e" providerId="ADAL" clId="{C77C04EF-8423-406A-A5E4-349B96A94A20}" dt="2023-10-02T18:32:09.822" v="14" actId="14100"/>
          <ac:picMkLst>
            <pc:docMk/>
            <pc:sldMk cId="2736049864" sldId="277"/>
            <ac:picMk id="33" creationId="{B7F72425-ECBB-231D-2C00-3B5263531D32}"/>
          </ac:picMkLst>
        </pc:picChg>
      </pc:sldChg>
    </pc:docChg>
  </pc:docChgLst>
  <pc:docChgLst>
    <pc:chgData name="Didier Atehortua" userId="ad6c1b6c-8055-4641-b1c1-438caaecfe4e" providerId="ADAL" clId="{2F48729B-238F-440B-BCD0-33995FC5AA4D}"/>
    <pc:docChg chg="modSld">
      <pc:chgData name="Didier Atehortua" userId="ad6c1b6c-8055-4641-b1c1-438caaecfe4e" providerId="ADAL" clId="{2F48729B-238F-440B-BCD0-33995FC5AA4D}" dt="2023-08-12T19:56:25.327" v="19" actId="14861"/>
      <pc:docMkLst>
        <pc:docMk/>
      </pc:docMkLst>
      <pc:sldChg chg="addSp modSp mod">
        <pc:chgData name="Didier Atehortua" userId="ad6c1b6c-8055-4641-b1c1-438caaecfe4e" providerId="ADAL" clId="{2F48729B-238F-440B-BCD0-33995FC5AA4D}" dt="2023-08-12T19:56:25.327" v="19" actId="14861"/>
        <pc:sldMkLst>
          <pc:docMk/>
          <pc:sldMk cId="819435432" sldId="256"/>
        </pc:sldMkLst>
        <pc:spChg chg="add mod">
          <ac:chgData name="Didier Atehortua" userId="ad6c1b6c-8055-4641-b1c1-438caaecfe4e" providerId="ADAL" clId="{2F48729B-238F-440B-BCD0-33995FC5AA4D}" dt="2023-08-12T19:56:25.327" v="19" actId="14861"/>
          <ac:spMkLst>
            <pc:docMk/>
            <pc:sldMk cId="819435432" sldId="256"/>
            <ac:spMk id="2" creationId="{97262441-098D-283E-C187-EEC0A3A9CAE2}"/>
          </ac:spMkLst>
        </pc:spChg>
        <pc:spChg chg="add mod">
          <ac:chgData name="Didier Atehortua" userId="ad6c1b6c-8055-4641-b1c1-438caaecfe4e" providerId="ADAL" clId="{2F48729B-238F-440B-BCD0-33995FC5AA4D}" dt="2023-08-12T19:56:09.682" v="18" actId="122"/>
          <ac:spMkLst>
            <pc:docMk/>
            <pc:sldMk cId="819435432" sldId="256"/>
            <ac:spMk id="4" creationId="{B14239E8-C8D7-ED08-D972-221B5D70CE9C}"/>
          </ac:spMkLst>
        </pc:spChg>
        <pc:picChg chg="add mod">
          <ac:chgData name="Didier Atehortua" userId="ad6c1b6c-8055-4641-b1c1-438caaecfe4e" providerId="ADAL" clId="{2F48729B-238F-440B-BCD0-33995FC5AA4D}" dt="2023-08-12T19:56:02.818" v="16" actId="207"/>
          <ac:picMkLst>
            <pc:docMk/>
            <pc:sldMk cId="819435432" sldId="256"/>
            <ac:picMk id="6" creationId="{792B8D80-4C8E-BFB0-E8AC-68E3A0E95F5F}"/>
          </ac:picMkLst>
        </pc:picChg>
      </pc:sldChg>
    </pc:docChg>
  </pc:docChgLst>
  <pc:docChgLst>
    <pc:chgData name="Rincón, Kelly Johana" userId="c235a27b-4536-402b-9989-288288c4a170" providerId="ADAL" clId="{19EE808D-425F-4A9A-BCC3-9A06A830BD19}"/>
    <pc:docChg chg="modSld">
      <pc:chgData name="Rincón, Kelly Johana" userId="c235a27b-4536-402b-9989-288288c4a170" providerId="ADAL" clId="{19EE808D-425F-4A9A-BCC3-9A06A830BD19}" dt="2024-04-26T00:12:59.897" v="32" actId="1076"/>
      <pc:docMkLst>
        <pc:docMk/>
      </pc:docMkLst>
      <pc:sldChg chg="modSp mod">
        <pc:chgData name="Rincón, Kelly Johana" userId="c235a27b-4536-402b-9989-288288c4a170" providerId="ADAL" clId="{19EE808D-425F-4A9A-BCC3-9A06A830BD19}" dt="2024-04-26T00:12:59.897" v="32" actId="1076"/>
        <pc:sldMkLst>
          <pc:docMk/>
          <pc:sldMk cId="819435432" sldId="256"/>
        </pc:sldMkLst>
        <pc:spChg chg="mod">
          <ac:chgData name="Rincón, Kelly Johana" userId="c235a27b-4536-402b-9989-288288c4a170" providerId="ADAL" clId="{19EE808D-425F-4A9A-BCC3-9A06A830BD19}" dt="2024-04-26T00:12:52.980" v="31" actId="20577"/>
          <ac:spMkLst>
            <pc:docMk/>
            <pc:sldMk cId="819435432" sldId="256"/>
            <ac:spMk id="49" creationId="{EE561878-9B5E-AD36-960E-A883574A462D}"/>
          </ac:spMkLst>
        </pc:spChg>
        <pc:picChg chg="mod">
          <ac:chgData name="Rincón, Kelly Johana" userId="c235a27b-4536-402b-9989-288288c4a170" providerId="ADAL" clId="{19EE808D-425F-4A9A-BCC3-9A06A830BD19}" dt="2024-04-26T00:12:59.897" v="32" actId="1076"/>
          <ac:picMkLst>
            <pc:docMk/>
            <pc:sldMk cId="819435432" sldId="256"/>
            <ac:picMk id="14" creationId="{4B833BD8-7052-51AB-A597-00FC2A7F0E8D}"/>
          </ac:picMkLst>
        </pc:picChg>
        <pc:picChg chg="mod">
          <ac:chgData name="Rincón, Kelly Johana" userId="c235a27b-4536-402b-9989-288288c4a170" providerId="ADAL" clId="{19EE808D-425F-4A9A-BCC3-9A06A830BD19}" dt="2024-04-25T22:54:23.759" v="0" actId="1076"/>
          <ac:picMkLst>
            <pc:docMk/>
            <pc:sldMk cId="819435432" sldId="256"/>
            <ac:picMk id="16" creationId="{83D910E0-A7B4-228F-9125-B8EE97055B7B}"/>
          </ac:picMkLst>
        </pc:picChg>
      </pc:sldChg>
    </pc:docChg>
  </pc:docChgLst>
  <pc:docChgLst>
    <pc:chgData name="Didier Atehortua" userId="ad6c1b6c-8055-4641-b1c1-438caaecfe4e" providerId="ADAL" clId="{978D2B82-6947-4522-AEFC-B17106D40729}"/>
    <pc:docChg chg="custSel modSld">
      <pc:chgData name="Didier Atehortua" userId="ad6c1b6c-8055-4641-b1c1-438caaecfe4e" providerId="ADAL" clId="{978D2B82-6947-4522-AEFC-B17106D40729}" dt="2024-04-16T15:21:32.703" v="0" actId="478"/>
      <pc:docMkLst>
        <pc:docMk/>
      </pc:docMkLst>
      <pc:sldChg chg="delSp mod">
        <pc:chgData name="Didier Atehortua" userId="ad6c1b6c-8055-4641-b1c1-438caaecfe4e" providerId="ADAL" clId="{978D2B82-6947-4522-AEFC-B17106D40729}" dt="2024-04-16T15:21:32.703" v="0" actId="478"/>
        <pc:sldMkLst>
          <pc:docMk/>
          <pc:sldMk cId="819435432" sldId="256"/>
        </pc:sldMkLst>
        <pc:spChg chg="del">
          <ac:chgData name="Didier Atehortua" userId="ad6c1b6c-8055-4641-b1c1-438caaecfe4e" providerId="ADAL" clId="{978D2B82-6947-4522-AEFC-B17106D40729}" dt="2024-04-16T15:21:32.703" v="0" actId="478"/>
          <ac:spMkLst>
            <pc:docMk/>
            <pc:sldMk cId="819435432" sldId="256"/>
            <ac:spMk id="2" creationId="{97262441-098D-283E-C187-EEC0A3A9CAE2}"/>
          </ac:spMkLst>
        </pc:spChg>
        <pc:spChg chg="del">
          <ac:chgData name="Didier Atehortua" userId="ad6c1b6c-8055-4641-b1c1-438caaecfe4e" providerId="ADAL" clId="{978D2B82-6947-4522-AEFC-B17106D40729}" dt="2024-04-16T15:21:32.703" v="0" actId="478"/>
          <ac:spMkLst>
            <pc:docMk/>
            <pc:sldMk cId="819435432" sldId="256"/>
            <ac:spMk id="4" creationId="{B14239E8-C8D7-ED08-D972-221B5D70CE9C}"/>
          </ac:spMkLst>
        </pc:spChg>
        <pc:picChg chg="del">
          <ac:chgData name="Didier Atehortua" userId="ad6c1b6c-8055-4641-b1c1-438caaecfe4e" providerId="ADAL" clId="{978D2B82-6947-4522-AEFC-B17106D40729}" dt="2024-04-16T15:21:32.703" v="0" actId="478"/>
          <ac:picMkLst>
            <pc:docMk/>
            <pc:sldMk cId="819435432" sldId="256"/>
            <ac:picMk id="6" creationId="{792B8D80-4C8E-BFB0-E8AC-68E3A0E95F5F}"/>
          </ac:picMkLst>
        </pc:picChg>
      </pc:sldChg>
    </pc:docChg>
  </pc:docChgLst>
  <pc:docChgLst>
    <pc:chgData name="Didier Morales" userId="467a5787-1ee5-4a7c-b1e8-115a4d19ad90" providerId="ADAL" clId="{0B1D5CAC-4331-469B-BBB6-5C384835FC1B}"/>
    <pc:docChg chg="undo custSel modSld sldOrd">
      <pc:chgData name="Didier Morales" userId="467a5787-1ee5-4a7c-b1e8-115a4d19ad90" providerId="ADAL" clId="{0B1D5CAC-4331-469B-BBB6-5C384835FC1B}" dt="2023-01-06T12:46:05.711" v="3"/>
      <pc:docMkLst>
        <pc:docMk/>
      </pc:docMkLst>
      <pc:sldChg chg="modSp mod ord">
        <pc:chgData name="Didier Morales" userId="467a5787-1ee5-4a7c-b1e8-115a4d19ad90" providerId="ADAL" clId="{0B1D5CAC-4331-469B-BBB6-5C384835FC1B}" dt="2023-01-06T12:46:05.711" v="3"/>
        <pc:sldMkLst>
          <pc:docMk/>
          <pc:sldMk cId="2736049864" sldId="277"/>
        </pc:sldMkLst>
        <pc:spChg chg="mod">
          <ac:chgData name="Didier Morales" userId="467a5787-1ee5-4a7c-b1e8-115a4d19ad90" providerId="ADAL" clId="{0B1D5CAC-4331-469B-BBB6-5C384835FC1B}" dt="2023-01-06T12:32:22.356" v="1" actId="1076"/>
          <ac:spMkLst>
            <pc:docMk/>
            <pc:sldMk cId="2736049864" sldId="277"/>
            <ac:spMk id="937" creationId="{DE923BD9-CD92-0726-231A-B113541C7372}"/>
          </ac:spMkLst>
        </pc:spChg>
      </pc:sldChg>
    </pc:docChg>
  </pc:docChgLst>
  <pc:docChgLst>
    <pc:chgData name="Didier Morales" userId="467a5787-1ee5-4a7c-b1e8-115a4d19ad90" providerId="ADAL" clId="{103B6944-BD99-49DA-BAC6-1B16769B040E}"/>
    <pc:docChg chg="undo custSel modSld sldOrd">
      <pc:chgData name="Didier Morales" userId="467a5787-1ee5-4a7c-b1e8-115a4d19ad90" providerId="ADAL" clId="{103B6944-BD99-49DA-BAC6-1B16769B040E}" dt="2022-08-04T16:42:46.948" v="106"/>
      <pc:docMkLst>
        <pc:docMk/>
      </pc:docMkLst>
      <pc:sldChg chg="modSp mod ord">
        <pc:chgData name="Didier Morales" userId="467a5787-1ee5-4a7c-b1e8-115a4d19ad90" providerId="ADAL" clId="{103B6944-BD99-49DA-BAC6-1B16769B040E}" dt="2022-08-04T16:42:46.948" v="106"/>
        <pc:sldMkLst>
          <pc:docMk/>
          <pc:sldMk cId="819435432" sldId="256"/>
        </pc:sldMkLst>
        <pc:spChg chg="mod">
          <ac:chgData name="Didier Morales" userId="467a5787-1ee5-4a7c-b1e8-115a4d19ad90" providerId="ADAL" clId="{103B6944-BD99-49DA-BAC6-1B16769B040E}" dt="2022-08-04T13:37:26.008" v="95" actId="1076"/>
          <ac:spMkLst>
            <pc:docMk/>
            <pc:sldMk cId="819435432" sldId="256"/>
            <ac:spMk id="51" creationId="{E5B76E3D-9353-15E9-58AE-A78B735273B9}"/>
          </ac:spMkLst>
        </pc:spChg>
        <pc:spChg chg="mod">
          <ac:chgData name="Didier Morales" userId="467a5787-1ee5-4a7c-b1e8-115a4d19ad90" providerId="ADAL" clId="{103B6944-BD99-49DA-BAC6-1B16769B040E}" dt="2022-08-04T13:37:26.008" v="95" actId="1076"/>
          <ac:spMkLst>
            <pc:docMk/>
            <pc:sldMk cId="819435432" sldId="256"/>
            <ac:spMk id="52" creationId="{5AF64105-B132-FB09-4DE7-393B4B25F056}"/>
          </ac:spMkLst>
        </pc:spChg>
        <pc:spChg chg="mod">
          <ac:chgData name="Didier Morales" userId="467a5787-1ee5-4a7c-b1e8-115a4d19ad90" providerId="ADAL" clId="{103B6944-BD99-49DA-BAC6-1B16769B040E}" dt="2022-08-04T13:37:26.008" v="95" actId="1076"/>
          <ac:spMkLst>
            <pc:docMk/>
            <pc:sldMk cId="819435432" sldId="256"/>
            <ac:spMk id="53" creationId="{862B83C3-E9CE-4E67-83FD-1B73E51C89DB}"/>
          </ac:spMkLst>
        </pc:spChg>
        <pc:picChg chg="mod">
          <ac:chgData name="Didier Morales" userId="467a5787-1ee5-4a7c-b1e8-115a4d19ad90" providerId="ADAL" clId="{103B6944-BD99-49DA-BAC6-1B16769B040E}" dt="2022-07-19T22:24:39.047" v="1" actId="1076"/>
          <ac:picMkLst>
            <pc:docMk/>
            <pc:sldMk cId="819435432" sldId="256"/>
            <ac:picMk id="3" creationId="{B12CF68A-FF75-2373-1126-AB2B577AA32C}"/>
          </ac:picMkLst>
        </pc:picChg>
        <pc:picChg chg="mod">
          <ac:chgData name="Didier Morales" userId="467a5787-1ee5-4a7c-b1e8-115a4d19ad90" providerId="ADAL" clId="{103B6944-BD99-49DA-BAC6-1B16769B040E}" dt="2022-08-04T13:37:26.008" v="95" actId="1076"/>
          <ac:picMkLst>
            <pc:docMk/>
            <pc:sldMk cId="819435432" sldId="256"/>
            <ac:picMk id="16" creationId="{83D910E0-A7B4-228F-9125-B8EE97055B7B}"/>
          </ac:picMkLst>
        </pc:picChg>
        <pc:picChg chg="mod">
          <ac:chgData name="Didier Morales" userId="467a5787-1ee5-4a7c-b1e8-115a4d19ad90" providerId="ADAL" clId="{103B6944-BD99-49DA-BAC6-1B16769B040E}" dt="2022-08-04T13:58:26.580" v="96" actId="1076"/>
          <ac:picMkLst>
            <pc:docMk/>
            <pc:sldMk cId="819435432" sldId="256"/>
            <ac:picMk id="37" creationId="{3AD69D21-49E1-FA0B-0FC6-01B5CB2F0804}"/>
          </ac:picMkLst>
        </pc:picChg>
      </pc:sldChg>
      <pc:sldChg chg="addSp delSp modSp mod ord setBg">
        <pc:chgData name="Didier Morales" userId="467a5787-1ee5-4a7c-b1e8-115a4d19ad90" providerId="ADAL" clId="{103B6944-BD99-49DA-BAC6-1B16769B040E}" dt="2022-08-04T15:59:07.008" v="104" actId="1076"/>
        <pc:sldMkLst>
          <pc:docMk/>
          <pc:sldMk cId="2538062859" sldId="259"/>
        </pc:sldMkLst>
        <pc:spChg chg="add del">
          <ac:chgData name="Didier Morales" userId="467a5787-1ee5-4a7c-b1e8-115a4d19ad90" providerId="ADAL" clId="{103B6944-BD99-49DA-BAC6-1B16769B040E}" dt="2022-08-04T15:59:03.329" v="102" actId="26606"/>
          <ac:spMkLst>
            <pc:docMk/>
            <pc:sldMk cId="2538062859" sldId="259"/>
            <ac:spMk id="9" creationId="{42A4FC2C-047E-45A5-965D-8E1E3BF09BC6}"/>
          </ac:spMkLst>
        </pc:spChg>
        <pc:spChg chg="add del">
          <ac:chgData name="Didier Morales" userId="467a5787-1ee5-4a7c-b1e8-115a4d19ad90" providerId="ADAL" clId="{103B6944-BD99-49DA-BAC6-1B16769B040E}" dt="2022-08-04T15:59:03.329" v="102" actId="26606"/>
          <ac:spMkLst>
            <pc:docMk/>
            <pc:sldMk cId="2538062859" sldId="259"/>
            <ac:spMk id="14" creationId="{42A4FC2C-047E-45A5-965D-8E1E3BF09BC6}"/>
          </ac:spMkLst>
        </pc:spChg>
        <pc:picChg chg="add del mod">
          <ac:chgData name="Didier Morales" userId="467a5787-1ee5-4a7c-b1e8-115a4d19ad90" providerId="ADAL" clId="{103B6944-BD99-49DA-BAC6-1B16769B040E}" dt="2022-08-04T13:36:41.110" v="90" actId="478"/>
          <ac:picMkLst>
            <pc:docMk/>
            <pc:sldMk cId="2538062859" sldId="259"/>
            <ac:picMk id="2" creationId="{B0A1E932-2D1A-CB22-B6BC-785E18921D54}"/>
          </ac:picMkLst>
        </pc:picChg>
        <pc:picChg chg="add del mod">
          <ac:chgData name="Didier Morales" userId="467a5787-1ee5-4a7c-b1e8-115a4d19ad90" providerId="ADAL" clId="{103B6944-BD99-49DA-BAC6-1B16769B040E}" dt="2022-08-04T14:01:37.286" v="97" actId="478"/>
          <ac:picMkLst>
            <pc:docMk/>
            <pc:sldMk cId="2538062859" sldId="259"/>
            <ac:picMk id="4" creationId="{F117A854-7A49-95FE-CDF5-982390BA087D}"/>
          </ac:picMkLst>
        </pc:picChg>
        <pc:picChg chg="add mod">
          <ac:chgData name="Didier Morales" userId="467a5787-1ee5-4a7c-b1e8-115a4d19ad90" providerId="ADAL" clId="{103B6944-BD99-49DA-BAC6-1B16769B040E}" dt="2022-08-04T15:59:07.008" v="104" actId="1076"/>
          <ac:picMkLst>
            <pc:docMk/>
            <pc:sldMk cId="2538062859" sldId="259"/>
            <ac:picMk id="6" creationId="{24F4A21B-391A-01C8-DBBA-C83157CFA229}"/>
          </ac:picMkLst>
        </pc:picChg>
      </pc:sldChg>
      <pc:sldChg chg="addSp modSp mod ord">
        <pc:chgData name="Didier Morales" userId="467a5787-1ee5-4a7c-b1e8-115a4d19ad90" providerId="ADAL" clId="{103B6944-BD99-49DA-BAC6-1B16769B040E}" dt="2022-07-25T14:17:32.411" v="75" actId="1076"/>
        <pc:sldMkLst>
          <pc:docMk/>
          <pc:sldMk cId="2736049864" sldId="277"/>
        </pc:sldMkLst>
        <pc:spChg chg="add mod">
          <ac:chgData name="Didier Morales" userId="467a5787-1ee5-4a7c-b1e8-115a4d19ad90" providerId="ADAL" clId="{103B6944-BD99-49DA-BAC6-1B16769B040E}" dt="2022-07-25T14:17:32.411" v="75" actId="1076"/>
          <ac:spMkLst>
            <pc:docMk/>
            <pc:sldMk cId="2736049864" sldId="277"/>
            <ac:spMk id="5" creationId="{90CB3CD7-F3B8-511E-58F0-CBBC70F1E091}"/>
          </ac:spMkLst>
        </pc:spChg>
        <pc:spChg chg="mod">
          <ac:chgData name="Didier Morales" userId="467a5787-1ee5-4a7c-b1e8-115a4d19ad90" providerId="ADAL" clId="{103B6944-BD99-49DA-BAC6-1B16769B040E}" dt="2022-07-25T14:15:31.898" v="21" actId="14861"/>
          <ac:spMkLst>
            <pc:docMk/>
            <pc:sldMk cId="2736049864" sldId="277"/>
            <ac:spMk id="934" creationId="{602CBAEC-6D3F-A608-AF4C-7E4FDD8D9A0A}"/>
          </ac:spMkLst>
        </pc:spChg>
        <pc:spChg chg="mod">
          <ac:chgData name="Didier Morales" userId="467a5787-1ee5-4a7c-b1e8-115a4d19ad90" providerId="ADAL" clId="{103B6944-BD99-49DA-BAC6-1B16769B040E}" dt="2022-07-25T14:15:42.369" v="23" actId="14861"/>
          <ac:spMkLst>
            <pc:docMk/>
            <pc:sldMk cId="2736049864" sldId="277"/>
            <ac:spMk id="935" creationId="{98A9D4A5-6E68-AB73-647B-ABDAE3D255FA}"/>
          </ac:spMkLst>
        </pc:spChg>
        <pc:spChg chg="mod">
          <ac:chgData name="Didier Morales" userId="467a5787-1ee5-4a7c-b1e8-115a4d19ad90" providerId="ADAL" clId="{103B6944-BD99-49DA-BAC6-1B16769B040E}" dt="2022-07-25T14:15:52.888" v="25" actId="14861"/>
          <ac:spMkLst>
            <pc:docMk/>
            <pc:sldMk cId="2736049864" sldId="277"/>
            <ac:spMk id="936" creationId="{53F6A507-8C2E-8009-065F-E64D596EFD87}"/>
          </ac:spMkLst>
        </pc:spChg>
        <pc:spChg chg="mod">
          <ac:chgData name="Didier Morales" userId="467a5787-1ee5-4a7c-b1e8-115a4d19ad90" providerId="ADAL" clId="{103B6944-BD99-49DA-BAC6-1B16769B040E}" dt="2022-07-25T14:15:24.747" v="20" actId="14861"/>
          <ac:spMkLst>
            <pc:docMk/>
            <pc:sldMk cId="2736049864" sldId="277"/>
            <ac:spMk id="937" creationId="{DE923BD9-CD92-0726-231A-B113541C7372}"/>
          </ac:spMkLst>
        </pc:spChg>
        <pc:spChg chg="mod">
          <ac:chgData name="Didier Morales" userId="467a5787-1ee5-4a7c-b1e8-115a4d19ad90" providerId="ADAL" clId="{103B6944-BD99-49DA-BAC6-1B16769B040E}" dt="2022-07-25T14:15:47.744" v="24" actId="14861"/>
          <ac:spMkLst>
            <pc:docMk/>
            <pc:sldMk cId="2736049864" sldId="277"/>
            <ac:spMk id="938" creationId="{DAF09D8C-D726-0F2D-3E85-152D258D8875}"/>
          </ac:spMkLst>
        </pc:spChg>
        <pc:picChg chg="add mod">
          <ac:chgData name="Didier Morales" userId="467a5787-1ee5-4a7c-b1e8-115a4d19ad90" providerId="ADAL" clId="{103B6944-BD99-49DA-BAC6-1B16769B040E}" dt="2022-07-25T14:02:49.331" v="19" actId="14100"/>
          <ac:picMkLst>
            <pc:docMk/>
            <pc:sldMk cId="2736049864" sldId="277"/>
            <ac:picMk id="933" creationId="{71D2C4A0-CDF4-BF43-6B49-FDDDE78C7695}"/>
          </ac:picMkLst>
        </pc:picChg>
      </pc:sldChg>
      <pc:sldChg chg="addSp modSp mod ord">
        <pc:chgData name="Didier Morales" userId="467a5787-1ee5-4a7c-b1e8-115a4d19ad90" providerId="ADAL" clId="{103B6944-BD99-49DA-BAC6-1B16769B040E}" dt="2022-07-25T14:17:45.260" v="87" actId="20577"/>
        <pc:sldMkLst>
          <pc:docMk/>
          <pc:sldMk cId="799055309" sldId="279"/>
        </pc:sldMkLst>
        <pc:spChg chg="add mod">
          <ac:chgData name="Didier Morales" userId="467a5787-1ee5-4a7c-b1e8-115a4d19ad90" providerId="ADAL" clId="{103B6944-BD99-49DA-BAC6-1B16769B040E}" dt="2022-07-25T14:17:45.260" v="87" actId="20577"/>
          <ac:spMkLst>
            <pc:docMk/>
            <pc:sldMk cId="799055309" sldId="279"/>
            <ac:spMk id="934" creationId="{5DF6D716-F47E-3D85-C395-F975F1C1BBCC}"/>
          </ac:spMkLst>
        </pc:spChg>
        <pc:spChg chg="mod">
          <ac:chgData name="Didier Morales" userId="467a5787-1ee5-4a7c-b1e8-115a4d19ad90" providerId="ADAL" clId="{103B6944-BD99-49DA-BAC6-1B16769B040E}" dt="2022-07-25T14:16:05.685" v="26" actId="14861"/>
          <ac:spMkLst>
            <pc:docMk/>
            <pc:sldMk cId="799055309" sldId="279"/>
            <ac:spMk id="942" creationId="{84A2273D-3E33-A17B-777D-D649A56709C3}"/>
          </ac:spMkLst>
        </pc:spChg>
        <pc:spChg chg="mod">
          <ac:chgData name="Didier Morales" userId="467a5787-1ee5-4a7c-b1e8-115a4d19ad90" providerId="ADAL" clId="{103B6944-BD99-49DA-BAC6-1B16769B040E}" dt="2022-07-25T14:16:21.617" v="28" actId="14861"/>
          <ac:spMkLst>
            <pc:docMk/>
            <pc:sldMk cId="799055309" sldId="279"/>
            <ac:spMk id="943" creationId="{BCF28032-1B5F-5959-8736-36F54E07A624}"/>
          </ac:spMkLst>
        </pc:spChg>
        <pc:spChg chg="mod">
          <ac:chgData name="Didier Morales" userId="467a5787-1ee5-4a7c-b1e8-115a4d19ad90" providerId="ADAL" clId="{103B6944-BD99-49DA-BAC6-1B16769B040E}" dt="2022-07-25T14:16:24.492" v="29" actId="14861"/>
          <ac:spMkLst>
            <pc:docMk/>
            <pc:sldMk cId="799055309" sldId="279"/>
            <ac:spMk id="944" creationId="{8694637C-FC7A-DDEC-03BB-4706ADF8775E}"/>
          </ac:spMkLst>
        </pc:spChg>
        <pc:spChg chg="mod">
          <ac:chgData name="Didier Morales" userId="467a5787-1ee5-4a7c-b1e8-115a4d19ad90" providerId="ADAL" clId="{103B6944-BD99-49DA-BAC6-1B16769B040E}" dt="2022-07-25T14:16:14.444" v="27" actId="14861"/>
          <ac:spMkLst>
            <pc:docMk/>
            <pc:sldMk cId="799055309" sldId="279"/>
            <ac:spMk id="945" creationId="{36A93005-0709-9267-29BD-0C313D2EEEE9}"/>
          </ac:spMkLst>
        </pc:spChg>
        <pc:picChg chg="add mod">
          <ac:chgData name="Didier Morales" userId="467a5787-1ee5-4a7c-b1e8-115a4d19ad90" providerId="ADAL" clId="{103B6944-BD99-49DA-BAC6-1B16769B040E}" dt="2022-07-25T14:02:44.650" v="18" actId="14100"/>
          <ac:picMkLst>
            <pc:docMk/>
            <pc:sldMk cId="799055309" sldId="279"/>
            <ac:picMk id="933" creationId="{0853F371-24F1-90EF-A4D1-ABCB93A0EC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36334-A44A-5095-98FC-81B398382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A753D6-CC0F-7B63-7F59-1FE72249D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BA29A-710A-54CE-4AA5-A491ECDF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4C5B7-7136-82B6-F973-E5CF13D1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0572A1-57A6-782E-06FA-779896F9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28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ED0F-0040-A04F-C5D6-F5658CF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007431-047F-50C6-FA70-772510873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0E25B-8605-18A4-3EDA-24A7E7A0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9D8B0-4133-EA9F-AF9A-DC6E6E91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CE8472-C80E-9607-0CFB-9CAED1B9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903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610D96-4618-79A3-323A-E0854D93E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AF8FD97-34D5-F661-5A36-DDD70B78F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2BE37-6E69-97DF-C65D-5C38164F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C5CA91-958F-2D73-26AE-6FE63D87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CAE9A-ED5C-F023-77BE-50B36F89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09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09DA-B76C-DFBA-07C7-1AAFAA9A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EAB4B-B27C-F0F5-C460-0377DDE5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CC45C1-EB2B-1230-165E-F229DAEB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571A0-F9D3-D9A1-5A7C-545521ED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E604BE-5F56-A638-5A72-9D0F0049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76946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3BEF5-910A-5B87-8F2A-0220D1AC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154C84-A885-7922-4176-2F56FF5D5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B8F0AF-6C78-47A1-5AA1-7CAC4A05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8A1BB-3BE7-D699-CA6F-8C4A35838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2CB2F-670C-F374-BB4D-449B162E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38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1A935-68AA-C5DB-096C-FD83D049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6E3723-A25B-25DB-E53F-E8F32A8F3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D385E3-029E-95D8-D820-BF647DACE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CEF16D-2348-48EF-258C-3418C57F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C7AB51-C217-B4E3-88EC-E7F77631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44EEFA-AC9F-49BC-F282-89D84AAB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54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3CC30-E958-500D-0FAB-CD6B0E80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599E6B-CD17-51A6-3306-307C48CD1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DE6B75-9838-4718-49DC-3E6A87A49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AD4CD8-A3E6-6394-CFA7-7FEF6E7B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BD6C38-C92D-CFE0-E438-FFB3EA614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C9F52B-4990-8531-82B0-E64AC493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10CB40-C405-7084-6998-99A3AFBD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6C914BE-8FA2-747D-F616-01BD4C8D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063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D41CA-CCCB-995E-8171-ED50DFDA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6AF222-1ADB-9530-1F4C-2D1BFAD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AADD3FE-FFB9-A722-A7FF-32169149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0FF3CB-E60E-BC97-B7B2-FC3B21E0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392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02DC0B-3F67-C844-6535-356C33E7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84C520-F751-7E12-B60B-27356063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BAEA5D-543C-4432-1DDF-F9054926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3174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C7312-8645-E0F8-444A-A9654205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A3118-82E4-7CB3-7B52-15628336F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18574B-C87D-563C-2E46-8F71D515A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C0572B-43BF-7F15-A80E-2FF01D6A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23461D-EE69-05F8-A326-D460F2F8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922C24-C7AA-2A20-B739-E8A31DBC1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381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E078F-F3E5-B0B4-87C6-0B6FD34E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BD9A21-4F74-5075-2111-76F64126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B23D01-F52E-F4CA-A684-95B575D33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F50C8-771B-BA0C-AC9C-02E51FCEE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16D7B6-1E67-8B63-77E4-1B49C073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009017-0D5F-673E-DFBA-6D3B7A75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53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7822505-40D3-127D-5B76-6ADE1A56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13867A-1F89-9D04-C044-544DE13D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2096A6-1A68-581F-C0DB-3A1D55047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DCF8-A1B5-4561-8507-1A8DB037643A}" type="datetimeFigureOut">
              <a:rPr lang="es-CO" smtClean="0"/>
              <a:t>25/04/2024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0F122-58D7-8AE6-1776-B0DA6C5CA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73BC92-7C5C-6B24-D285-36BE776C4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60C8-C7FF-4EA8-80AF-E7A78CF70D6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558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5.png"/><Relationship Id="rId21" Type="http://schemas.openxmlformats.org/officeDocument/2006/relationships/image" Target="../media/image30.svg"/><Relationship Id="rId42" Type="http://schemas.openxmlformats.org/officeDocument/2006/relationships/image" Target="../media/image51.png"/><Relationship Id="rId47" Type="http://schemas.openxmlformats.org/officeDocument/2006/relationships/image" Target="../media/image56.svg"/><Relationship Id="rId63" Type="http://schemas.openxmlformats.org/officeDocument/2006/relationships/image" Target="../media/image72.svg"/><Relationship Id="rId68" Type="http://schemas.openxmlformats.org/officeDocument/2006/relationships/image" Target="../media/image77.png"/><Relationship Id="rId16" Type="http://schemas.openxmlformats.org/officeDocument/2006/relationships/image" Target="../media/image25.png"/><Relationship Id="rId11" Type="http://schemas.openxmlformats.org/officeDocument/2006/relationships/image" Target="../media/image20.sv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svg"/><Relationship Id="rId40" Type="http://schemas.openxmlformats.org/officeDocument/2006/relationships/image" Target="../media/image49.png"/><Relationship Id="rId45" Type="http://schemas.openxmlformats.org/officeDocument/2006/relationships/image" Target="../media/image54.svg"/><Relationship Id="rId53" Type="http://schemas.openxmlformats.org/officeDocument/2006/relationships/image" Target="../media/image62.svg"/><Relationship Id="rId58" Type="http://schemas.openxmlformats.org/officeDocument/2006/relationships/image" Target="../media/image67.png"/><Relationship Id="rId66" Type="http://schemas.openxmlformats.org/officeDocument/2006/relationships/image" Target="../media/image75.png"/><Relationship Id="rId74" Type="http://schemas.openxmlformats.org/officeDocument/2006/relationships/image" Target="../media/image83.png"/><Relationship Id="rId5" Type="http://schemas.openxmlformats.org/officeDocument/2006/relationships/image" Target="../media/image14.svg"/><Relationship Id="rId61" Type="http://schemas.openxmlformats.org/officeDocument/2006/relationships/image" Target="../media/image70.svg"/><Relationship Id="rId19" Type="http://schemas.openxmlformats.org/officeDocument/2006/relationships/image" Target="../media/image28.sv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svg"/><Relationship Id="rId30" Type="http://schemas.openxmlformats.org/officeDocument/2006/relationships/image" Target="../media/image39.png"/><Relationship Id="rId35" Type="http://schemas.openxmlformats.org/officeDocument/2006/relationships/image" Target="../media/image44.svg"/><Relationship Id="rId43" Type="http://schemas.openxmlformats.org/officeDocument/2006/relationships/image" Target="../media/image52.svg"/><Relationship Id="rId48" Type="http://schemas.openxmlformats.org/officeDocument/2006/relationships/image" Target="../media/image57.png"/><Relationship Id="rId56" Type="http://schemas.openxmlformats.org/officeDocument/2006/relationships/image" Target="../media/image65.png"/><Relationship Id="rId64" Type="http://schemas.openxmlformats.org/officeDocument/2006/relationships/image" Target="../media/image73.png"/><Relationship Id="rId69" Type="http://schemas.openxmlformats.org/officeDocument/2006/relationships/image" Target="../media/image78.svg"/><Relationship Id="rId77" Type="http://schemas.openxmlformats.org/officeDocument/2006/relationships/image" Target="../media/image86.svg"/><Relationship Id="rId8" Type="http://schemas.openxmlformats.org/officeDocument/2006/relationships/image" Target="../media/image17.png"/><Relationship Id="rId51" Type="http://schemas.openxmlformats.org/officeDocument/2006/relationships/image" Target="../media/image60.svg"/><Relationship Id="rId72" Type="http://schemas.openxmlformats.org/officeDocument/2006/relationships/image" Target="../media/image81.png"/><Relationship Id="rId3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5" Type="http://schemas.openxmlformats.org/officeDocument/2006/relationships/image" Target="../media/image34.svg"/><Relationship Id="rId33" Type="http://schemas.openxmlformats.org/officeDocument/2006/relationships/image" Target="../media/image42.sv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59" Type="http://schemas.openxmlformats.org/officeDocument/2006/relationships/image" Target="../media/image68.svg"/><Relationship Id="rId67" Type="http://schemas.openxmlformats.org/officeDocument/2006/relationships/image" Target="../media/image76.svg"/><Relationship Id="rId20" Type="http://schemas.openxmlformats.org/officeDocument/2006/relationships/image" Target="../media/image29.png"/><Relationship Id="rId41" Type="http://schemas.openxmlformats.org/officeDocument/2006/relationships/image" Target="../media/image50.svg"/><Relationship Id="rId54" Type="http://schemas.openxmlformats.org/officeDocument/2006/relationships/image" Target="../media/image63.png"/><Relationship Id="rId62" Type="http://schemas.openxmlformats.org/officeDocument/2006/relationships/image" Target="../media/image71.png"/><Relationship Id="rId70" Type="http://schemas.openxmlformats.org/officeDocument/2006/relationships/image" Target="../media/image79.png"/><Relationship Id="rId75" Type="http://schemas.openxmlformats.org/officeDocument/2006/relationships/image" Target="../media/image8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5" Type="http://schemas.openxmlformats.org/officeDocument/2006/relationships/image" Target="../media/image24.svg"/><Relationship Id="rId23" Type="http://schemas.openxmlformats.org/officeDocument/2006/relationships/image" Target="../media/image32.sv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49" Type="http://schemas.openxmlformats.org/officeDocument/2006/relationships/image" Target="../media/image58.svg"/><Relationship Id="rId57" Type="http://schemas.openxmlformats.org/officeDocument/2006/relationships/image" Target="../media/image66.svg"/><Relationship Id="rId10" Type="http://schemas.openxmlformats.org/officeDocument/2006/relationships/image" Target="../media/image19.png"/><Relationship Id="rId31" Type="http://schemas.openxmlformats.org/officeDocument/2006/relationships/image" Target="../media/image40.sv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60" Type="http://schemas.openxmlformats.org/officeDocument/2006/relationships/image" Target="../media/image69.png"/><Relationship Id="rId65" Type="http://schemas.openxmlformats.org/officeDocument/2006/relationships/image" Target="../media/image74.svg"/><Relationship Id="rId73" Type="http://schemas.openxmlformats.org/officeDocument/2006/relationships/image" Target="../media/image82.svg"/><Relationship Id="rId78" Type="http://schemas.openxmlformats.org/officeDocument/2006/relationships/image" Target="../media/image87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9" Type="http://schemas.openxmlformats.org/officeDocument/2006/relationships/image" Target="../media/image48.svg"/><Relationship Id="rId34" Type="http://schemas.openxmlformats.org/officeDocument/2006/relationships/image" Target="../media/image43.png"/><Relationship Id="rId50" Type="http://schemas.openxmlformats.org/officeDocument/2006/relationships/image" Target="../media/image59.png"/><Relationship Id="rId55" Type="http://schemas.openxmlformats.org/officeDocument/2006/relationships/image" Target="../media/image64.svg"/><Relationship Id="rId76" Type="http://schemas.openxmlformats.org/officeDocument/2006/relationships/image" Target="../media/image85.png"/><Relationship Id="rId7" Type="http://schemas.openxmlformats.org/officeDocument/2006/relationships/image" Target="../media/image16.svg"/><Relationship Id="rId71" Type="http://schemas.openxmlformats.org/officeDocument/2006/relationships/image" Target="../media/image80.svg"/><Relationship Id="rId2" Type="http://schemas.openxmlformats.org/officeDocument/2006/relationships/image" Target="../media/image11.png"/><Relationship Id="rId2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1C247FC-6A67-905E-D0EC-9CB735523737}"/>
              </a:ext>
            </a:extLst>
          </p:cNvPr>
          <p:cNvSpPr/>
          <p:nvPr/>
        </p:nvSpPr>
        <p:spPr>
          <a:xfrm>
            <a:off x="4866951" y="5548354"/>
            <a:ext cx="870751" cy="46166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03F706F7-FF31-E143-F6D2-6459EA4F7698}"/>
              </a:ext>
            </a:extLst>
          </p:cNvPr>
          <p:cNvSpPr/>
          <p:nvPr/>
        </p:nvSpPr>
        <p:spPr>
          <a:xfrm>
            <a:off x="5800038" y="5548354"/>
            <a:ext cx="870751" cy="46166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</a:rPr>
              <a:t>100%</a:t>
            </a:r>
          </a:p>
        </p:txBody>
      </p:sp>
      <p:pic>
        <p:nvPicPr>
          <p:cNvPr id="25" name="Gráfico 24" descr="Hombre con relleno sólido">
            <a:extLst>
              <a:ext uri="{FF2B5EF4-FFF2-40B4-BE49-F238E27FC236}">
                <a16:creationId xmlns:a16="http://schemas.microsoft.com/office/drawing/2014/main" id="{58C9265F-5CB3-372C-C53E-5C19C6898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2326" y="3905173"/>
            <a:ext cx="1728158" cy="1728158"/>
          </a:xfrm>
          <a:prstGeom prst="rect">
            <a:avLst/>
          </a:prstGeom>
        </p:spPr>
      </p:pic>
      <p:pic>
        <p:nvPicPr>
          <p:cNvPr id="27" name="Gráfico 26" descr="Mujer con relleno sólido">
            <a:extLst>
              <a:ext uri="{FF2B5EF4-FFF2-40B4-BE49-F238E27FC236}">
                <a16:creationId xmlns:a16="http://schemas.microsoft.com/office/drawing/2014/main" id="{86B2E979-67F1-E714-3D3D-D34F1C37C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38247" y="3905173"/>
            <a:ext cx="1728158" cy="1728158"/>
          </a:xfrm>
          <a:prstGeom prst="rect">
            <a:avLst/>
          </a:prstGeom>
        </p:spPr>
      </p:pic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7A0D9B2F-01B3-1DB2-0531-42795B77E786}"/>
              </a:ext>
            </a:extLst>
          </p:cNvPr>
          <p:cNvSpPr/>
          <p:nvPr/>
        </p:nvSpPr>
        <p:spPr>
          <a:xfrm>
            <a:off x="783956" y="853600"/>
            <a:ext cx="2314385" cy="819510"/>
          </a:xfrm>
          <a:prstGeom prst="roundRect">
            <a:avLst/>
          </a:prstGeom>
          <a:solidFill>
            <a:srgbClr val="F3C81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DC955049-D6B3-CC7B-2414-B9A9B2ACB505}"/>
              </a:ext>
            </a:extLst>
          </p:cNvPr>
          <p:cNvSpPr txBox="1"/>
          <p:nvPr/>
        </p:nvSpPr>
        <p:spPr>
          <a:xfrm>
            <a:off x="1813352" y="886330"/>
            <a:ext cx="114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3.000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271EAB8-F315-B3DB-4892-39327CA40E75}"/>
              </a:ext>
            </a:extLst>
          </p:cNvPr>
          <p:cNvSpPr txBox="1"/>
          <p:nvPr/>
        </p:nvSpPr>
        <p:spPr>
          <a:xfrm>
            <a:off x="1656130" y="1338407"/>
            <a:ext cx="1442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Total de Empleados</a:t>
            </a:r>
          </a:p>
        </p:txBody>
      </p:sp>
      <p:pic>
        <p:nvPicPr>
          <p:cNvPr id="3" name="Gráfico 2" descr="Usuarios con relleno sólido">
            <a:extLst>
              <a:ext uri="{FF2B5EF4-FFF2-40B4-BE49-F238E27FC236}">
                <a16:creationId xmlns:a16="http://schemas.microsoft.com/office/drawing/2014/main" id="{B12CF68A-FF75-2373-1126-AB2B577AA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257" y="853600"/>
            <a:ext cx="875658" cy="894289"/>
          </a:xfrm>
          <a:prstGeom prst="rect">
            <a:avLst/>
          </a:prstGeom>
        </p:spPr>
      </p:pic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8CF1A29-9DE3-4D1F-9EB6-539DE982CF7B}"/>
              </a:ext>
            </a:extLst>
          </p:cNvPr>
          <p:cNvSpPr/>
          <p:nvPr/>
        </p:nvSpPr>
        <p:spPr>
          <a:xfrm>
            <a:off x="4220139" y="834996"/>
            <a:ext cx="2314385" cy="819510"/>
          </a:xfrm>
          <a:prstGeom prst="roundRect">
            <a:avLst/>
          </a:prstGeom>
          <a:solidFill>
            <a:srgbClr val="E6AF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601900B-7DB3-1B36-BFE9-064032BDC883}"/>
              </a:ext>
            </a:extLst>
          </p:cNvPr>
          <p:cNvSpPr txBox="1"/>
          <p:nvPr/>
        </p:nvSpPr>
        <p:spPr>
          <a:xfrm>
            <a:off x="5249535" y="867726"/>
            <a:ext cx="114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3.000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E561878-9B5E-AD36-960E-A883574A462D}"/>
              </a:ext>
            </a:extLst>
          </p:cNvPr>
          <p:cNvSpPr txBox="1"/>
          <p:nvPr/>
        </p:nvSpPr>
        <p:spPr>
          <a:xfrm>
            <a:off x="5034013" y="1300079"/>
            <a:ext cx="16636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>
                <a:solidFill>
                  <a:schemeClr val="bg1"/>
                </a:solidFill>
              </a:rPr>
              <a:t>Devengado Mensual</a:t>
            </a:r>
          </a:p>
        </p:txBody>
      </p:sp>
      <p:pic>
        <p:nvPicPr>
          <p:cNvPr id="14" name="Gráfico 13" descr="Bandeja de entrada marcada con relleno sólido">
            <a:extLst>
              <a:ext uri="{FF2B5EF4-FFF2-40B4-BE49-F238E27FC236}">
                <a16:creationId xmlns:a16="http://schemas.microsoft.com/office/drawing/2014/main" id="{4B833BD8-7052-51AB-A597-00FC2A7F0E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20139" y="791577"/>
            <a:ext cx="914400" cy="805384"/>
          </a:xfrm>
          <a:prstGeom prst="rect">
            <a:avLst/>
          </a:prstGeom>
        </p:spPr>
      </p:pic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E5B76E3D-9353-15E9-58AE-A78B735273B9}"/>
              </a:ext>
            </a:extLst>
          </p:cNvPr>
          <p:cNvSpPr/>
          <p:nvPr/>
        </p:nvSpPr>
        <p:spPr>
          <a:xfrm>
            <a:off x="7659533" y="813616"/>
            <a:ext cx="2314385" cy="819510"/>
          </a:xfrm>
          <a:prstGeom prst="roundRect">
            <a:avLst/>
          </a:prstGeom>
          <a:solidFill>
            <a:srgbClr val="A88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AF64105-B132-FB09-4DE7-393B4B25F056}"/>
              </a:ext>
            </a:extLst>
          </p:cNvPr>
          <p:cNvSpPr txBox="1"/>
          <p:nvPr/>
        </p:nvSpPr>
        <p:spPr>
          <a:xfrm>
            <a:off x="8688929" y="846346"/>
            <a:ext cx="1144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chemeClr val="bg1"/>
                </a:solidFill>
              </a:rPr>
              <a:t>3.000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862B83C3-E9CE-4E67-83FD-1B73E51C89DB}"/>
              </a:ext>
            </a:extLst>
          </p:cNvPr>
          <p:cNvSpPr txBox="1"/>
          <p:nvPr/>
        </p:nvSpPr>
        <p:spPr>
          <a:xfrm>
            <a:off x="8477582" y="1300078"/>
            <a:ext cx="1504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chemeClr val="bg1"/>
                </a:solidFill>
              </a:rPr>
              <a:t>Empleados </a:t>
            </a:r>
            <a:r>
              <a:rPr lang="es-CO" sz="1200" b="1" dirty="0">
                <a:solidFill>
                  <a:schemeClr val="bg1"/>
                </a:solidFill>
              </a:rPr>
              <a:t>Inactivos</a:t>
            </a:r>
          </a:p>
        </p:txBody>
      </p:sp>
      <p:pic>
        <p:nvPicPr>
          <p:cNvPr id="16" name="Gráfico 15" descr="Comentario no gusta con relleno sólido">
            <a:extLst>
              <a:ext uri="{FF2B5EF4-FFF2-40B4-BE49-F238E27FC236}">
                <a16:creationId xmlns:a16="http://schemas.microsoft.com/office/drawing/2014/main" id="{83D910E0-A7B4-228F-9125-B8EE97055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1358" y="846346"/>
            <a:ext cx="914400" cy="914400"/>
          </a:xfrm>
          <a:prstGeom prst="rect">
            <a:avLst/>
          </a:prstGeom>
        </p:spPr>
      </p:pic>
      <p:sp>
        <p:nvSpPr>
          <p:cNvPr id="55" name="CuadroTexto 54">
            <a:extLst>
              <a:ext uri="{FF2B5EF4-FFF2-40B4-BE49-F238E27FC236}">
                <a16:creationId xmlns:a16="http://schemas.microsoft.com/office/drawing/2014/main" id="{2DE2C0A7-6615-4063-77D1-8E80200D945A}"/>
              </a:ext>
            </a:extLst>
          </p:cNvPr>
          <p:cNvSpPr txBox="1"/>
          <p:nvPr/>
        </p:nvSpPr>
        <p:spPr>
          <a:xfrm>
            <a:off x="4580509" y="3429000"/>
            <a:ext cx="231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Cantidad Empleados por Género</a:t>
            </a:r>
          </a:p>
        </p:txBody>
      </p:sp>
    </p:spTree>
    <p:extLst>
      <p:ext uri="{BB962C8B-B14F-4D97-AF65-F5344CB8AC3E}">
        <p14:creationId xmlns:p14="http://schemas.microsoft.com/office/powerpoint/2010/main" val="81943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Reticula" hidden="1">
            <a:extLst>
              <a:ext uri="{FF2B5EF4-FFF2-40B4-BE49-F238E27FC236}">
                <a16:creationId xmlns:a16="http://schemas.microsoft.com/office/drawing/2014/main" id="{CEF7445D-9111-4B1C-9570-2FBB1C99D9EA}"/>
              </a:ext>
            </a:extLst>
          </p:cNvPr>
          <p:cNvGrpSpPr/>
          <p:nvPr/>
        </p:nvGrpSpPr>
        <p:grpSpPr>
          <a:xfrm>
            <a:off x="0" y="540000"/>
            <a:ext cx="12192000" cy="6318000"/>
            <a:chOff x="0" y="540000"/>
            <a:chExt cx="12192000" cy="63180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EFF2C496-E012-4880-962B-0EDBB758A7D7}"/>
                </a:ext>
              </a:extLst>
            </p:cNvPr>
            <p:cNvSpPr/>
            <p:nvPr/>
          </p:nvSpPr>
          <p:spPr>
            <a:xfrm>
              <a:off x="0" y="540000"/>
              <a:ext cx="216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5A0FCD0-8DEE-42A2-B9A9-25CBD239B300}"/>
                </a:ext>
              </a:extLst>
            </p:cNvPr>
            <p:cNvSpPr/>
            <p:nvPr/>
          </p:nvSpPr>
          <p:spPr>
            <a:xfrm>
              <a:off x="11976000" y="540000"/>
              <a:ext cx="216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F9A7733-8000-4784-B2F3-A3E8230BC638}"/>
                </a:ext>
              </a:extLst>
            </p:cNvPr>
            <p:cNvSpPr/>
            <p:nvPr/>
          </p:nvSpPr>
          <p:spPr>
            <a:xfrm rot="5400000">
              <a:off x="5987931" y="-5447931"/>
              <a:ext cx="216138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97F21BC-82CD-4FD8-ADE0-483FF0F2ADDF}"/>
                </a:ext>
              </a:extLst>
            </p:cNvPr>
            <p:cNvSpPr/>
            <p:nvPr/>
          </p:nvSpPr>
          <p:spPr>
            <a:xfrm rot="5400000">
              <a:off x="5987931" y="653931"/>
              <a:ext cx="216138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132F18B-A5EE-446A-BE29-9C53FB6AB6AE}"/>
                </a:ext>
              </a:extLst>
            </p:cNvPr>
            <p:cNvSpPr/>
            <p:nvPr/>
          </p:nvSpPr>
          <p:spPr>
            <a:xfrm>
              <a:off x="1097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774A41B5-6210-4A0A-B90F-086ABD3878DD}"/>
                </a:ext>
              </a:extLst>
            </p:cNvPr>
            <p:cNvSpPr/>
            <p:nvPr/>
          </p:nvSpPr>
          <p:spPr>
            <a:xfrm>
              <a:off x="2086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1DA5EBFF-7F4E-415D-903F-2CA3E8CF52D8}"/>
                </a:ext>
              </a:extLst>
            </p:cNvPr>
            <p:cNvSpPr/>
            <p:nvPr/>
          </p:nvSpPr>
          <p:spPr>
            <a:xfrm>
              <a:off x="3075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CCE8FE75-E460-4A7A-90F1-20A46A922DA1}"/>
                </a:ext>
              </a:extLst>
            </p:cNvPr>
            <p:cNvSpPr/>
            <p:nvPr/>
          </p:nvSpPr>
          <p:spPr>
            <a:xfrm>
              <a:off x="4064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17460662-BE7F-426D-B828-C7A506E7CD83}"/>
                </a:ext>
              </a:extLst>
            </p:cNvPr>
            <p:cNvSpPr/>
            <p:nvPr/>
          </p:nvSpPr>
          <p:spPr>
            <a:xfrm>
              <a:off x="5053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5650D4A4-6E12-4A8A-93C5-25932DCFFE40}"/>
                </a:ext>
              </a:extLst>
            </p:cNvPr>
            <p:cNvSpPr/>
            <p:nvPr/>
          </p:nvSpPr>
          <p:spPr>
            <a:xfrm>
              <a:off x="6042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4B32E38-7ABE-4348-859B-30E5A57B4ED4}"/>
                </a:ext>
              </a:extLst>
            </p:cNvPr>
            <p:cNvSpPr/>
            <p:nvPr/>
          </p:nvSpPr>
          <p:spPr>
            <a:xfrm>
              <a:off x="7031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62C39E2-95D9-4ADE-9CE0-955136687471}"/>
                </a:ext>
              </a:extLst>
            </p:cNvPr>
            <p:cNvSpPr/>
            <p:nvPr/>
          </p:nvSpPr>
          <p:spPr>
            <a:xfrm>
              <a:off x="8020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D7C842B0-7434-4445-9858-532236B118F1}"/>
                </a:ext>
              </a:extLst>
            </p:cNvPr>
            <p:cNvSpPr/>
            <p:nvPr/>
          </p:nvSpPr>
          <p:spPr>
            <a:xfrm>
              <a:off x="9009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4AC1BCF9-43E2-47C9-A734-76B0FF45C838}"/>
                </a:ext>
              </a:extLst>
            </p:cNvPr>
            <p:cNvSpPr/>
            <p:nvPr/>
          </p:nvSpPr>
          <p:spPr>
            <a:xfrm>
              <a:off x="9998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A95BAD6F-C3DF-42AB-A1B6-798AA762984C}"/>
                </a:ext>
              </a:extLst>
            </p:cNvPr>
            <p:cNvSpPr/>
            <p:nvPr/>
          </p:nvSpPr>
          <p:spPr>
            <a:xfrm>
              <a:off x="10987000" y="540000"/>
              <a:ext cx="108000" cy="631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495DE48-6DB4-44C1-B0D5-E36DF34DCB1F}"/>
                </a:ext>
              </a:extLst>
            </p:cNvPr>
            <p:cNvSpPr/>
            <p:nvPr/>
          </p:nvSpPr>
          <p:spPr>
            <a:xfrm rot="5400000">
              <a:off x="6042000" y="-4644646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F71AB4E-6235-4AF2-A8DA-1A8B76C1F0D8}"/>
                </a:ext>
              </a:extLst>
            </p:cNvPr>
            <p:cNvSpPr/>
            <p:nvPr/>
          </p:nvSpPr>
          <p:spPr>
            <a:xfrm rot="5400000">
              <a:off x="6042000" y="-3895430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BF2D950E-5423-4479-82AF-F739AA0D47D3}"/>
                </a:ext>
              </a:extLst>
            </p:cNvPr>
            <p:cNvSpPr/>
            <p:nvPr/>
          </p:nvSpPr>
          <p:spPr>
            <a:xfrm rot="5400000">
              <a:off x="6042000" y="-3146214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E8815EA1-A7C0-48B6-8D5D-629F104CD595}"/>
                </a:ext>
              </a:extLst>
            </p:cNvPr>
            <p:cNvSpPr/>
            <p:nvPr/>
          </p:nvSpPr>
          <p:spPr>
            <a:xfrm rot="5400000">
              <a:off x="6042000" y="-2396998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580C8B96-7823-4981-BA33-7F156B72A384}"/>
                </a:ext>
              </a:extLst>
            </p:cNvPr>
            <p:cNvSpPr/>
            <p:nvPr/>
          </p:nvSpPr>
          <p:spPr>
            <a:xfrm rot="5400000">
              <a:off x="6042000" y="-1647782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785130BA-A595-4006-8AB2-48522F0A9607}"/>
                </a:ext>
              </a:extLst>
            </p:cNvPr>
            <p:cNvSpPr/>
            <p:nvPr/>
          </p:nvSpPr>
          <p:spPr>
            <a:xfrm rot="5400000">
              <a:off x="6042000" y="-898566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758708EC-58DE-475A-85AF-C02FC96B5AEC}"/>
                </a:ext>
              </a:extLst>
            </p:cNvPr>
            <p:cNvSpPr/>
            <p:nvPr/>
          </p:nvSpPr>
          <p:spPr>
            <a:xfrm rot="5400000">
              <a:off x="6042000" y="-149350"/>
              <a:ext cx="108000" cy="12192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27" name="Gráfico 26" descr="Huella digital contorno">
            <a:extLst>
              <a:ext uri="{FF2B5EF4-FFF2-40B4-BE49-F238E27FC236}">
                <a16:creationId xmlns:a16="http://schemas.microsoft.com/office/drawing/2014/main" id="{C1B25CAD-D037-F543-30E2-66546C93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3760" y="2330587"/>
            <a:ext cx="295043" cy="295043"/>
          </a:xfrm>
          <a:prstGeom prst="rect">
            <a:avLst/>
          </a:prstGeom>
        </p:spPr>
      </p:pic>
      <p:pic>
        <p:nvPicPr>
          <p:cNvPr id="30" name="Gráfico 29" descr="Acercar los dedos para ampliar contorno">
            <a:extLst>
              <a:ext uri="{FF2B5EF4-FFF2-40B4-BE49-F238E27FC236}">
                <a16:creationId xmlns:a16="http://schemas.microsoft.com/office/drawing/2014/main" id="{FED590FB-0245-4806-F75E-9AB6437FC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76" y="1865354"/>
            <a:ext cx="295043" cy="295043"/>
          </a:xfrm>
          <a:prstGeom prst="rect">
            <a:avLst/>
          </a:prstGeom>
        </p:spPr>
      </p:pic>
      <p:pic>
        <p:nvPicPr>
          <p:cNvPr id="32" name="Gráfico 31" descr="Alejarse separando los dedos contorno">
            <a:extLst>
              <a:ext uri="{FF2B5EF4-FFF2-40B4-BE49-F238E27FC236}">
                <a16:creationId xmlns:a16="http://schemas.microsoft.com/office/drawing/2014/main" id="{353C658A-C33F-78C8-7110-76753F2011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179" y="1243299"/>
            <a:ext cx="295043" cy="295043"/>
          </a:xfrm>
          <a:prstGeom prst="rect">
            <a:avLst/>
          </a:prstGeom>
        </p:spPr>
      </p:pic>
      <p:pic>
        <p:nvPicPr>
          <p:cNvPr id="34" name="Gráfico 33" descr="Mano con dedo índice apuntando a la derecha contorno">
            <a:extLst>
              <a:ext uri="{FF2B5EF4-FFF2-40B4-BE49-F238E27FC236}">
                <a16:creationId xmlns:a16="http://schemas.microsoft.com/office/drawing/2014/main" id="{367132C9-8EBF-A7BE-10A6-ECCE60B216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011" y="3254745"/>
            <a:ext cx="295043" cy="295043"/>
          </a:xfrm>
          <a:prstGeom prst="rect">
            <a:avLst/>
          </a:prstGeom>
        </p:spPr>
      </p:pic>
      <p:pic>
        <p:nvPicPr>
          <p:cNvPr id="36" name="Gráfico 35" descr="Cursor contorno">
            <a:extLst>
              <a:ext uri="{FF2B5EF4-FFF2-40B4-BE49-F238E27FC236}">
                <a16:creationId xmlns:a16="http://schemas.microsoft.com/office/drawing/2014/main" id="{0837DBED-CA8C-77C2-D6A4-0650A9A892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35822" y="1876907"/>
            <a:ext cx="295043" cy="295043"/>
          </a:xfrm>
          <a:prstGeom prst="rect">
            <a:avLst/>
          </a:prstGeom>
        </p:spPr>
      </p:pic>
      <p:pic>
        <p:nvPicPr>
          <p:cNvPr id="38" name="Gráfico 37" descr="Marca de escudo contorno">
            <a:extLst>
              <a:ext uri="{FF2B5EF4-FFF2-40B4-BE49-F238E27FC236}">
                <a16:creationId xmlns:a16="http://schemas.microsoft.com/office/drawing/2014/main" id="{23D94FFF-6E64-8F4B-36B6-8D31D54EF02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7832" y="2614920"/>
            <a:ext cx="295043" cy="295043"/>
          </a:xfrm>
          <a:prstGeom prst="rect">
            <a:avLst/>
          </a:prstGeom>
        </p:spPr>
      </p:pic>
      <p:pic>
        <p:nvPicPr>
          <p:cNvPr id="45" name="Gráfico 44" descr="Cinturón de seguridad contorno">
            <a:extLst>
              <a:ext uri="{FF2B5EF4-FFF2-40B4-BE49-F238E27FC236}">
                <a16:creationId xmlns:a16="http://schemas.microsoft.com/office/drawing/2014/main" id="{E27B7241-FF83-A3F3-FEF1-8DF7EF5B0B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47085" y="1954772"/>
            <a:ext cx="295043" cy="295043"/>
          </a:xfrm>
          <a:prstGeom prst="rect">
            <a:avLst/>
          </a:prstGeom>
        </p:spPr>
      </p:pic>
      <p:pic>
        <p:nvPicPr>
          <p:cNvPr id="49" name="Gráfico 48" descr="Escudo contorno">
            <a:extLst>
              <a:ext uri="{FF2B5EF4-FFF2-40B4-BE49-F238E27FC236}">
                <a16:creationId xmlns:a16="http://schemas.microsoft.com/office/drawing/2014/main" id="{66D80766-B601-D56B-EE36-AAE6A57F59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79474" y="2073384"/>
            <a:ext cx="295043" cy="295043"/>
          </a:xfrm>
          <a:prstGeom prst="rect">
            <a:avLst/>
          </a:prstGeom>
        </p:spPr>
      </p:pic>
      <p:pic>
        <p:nvPicPr>
          <p:cNvPr id="51" name="Gráfico 50" descr="Balanza de la justicia contorno">
            <a:extLst>
              <a:ext uri="{FF2B5EF4-FFF2-40B4-BE49-F238E27FC236}">
                <a16:creationId xmlns:a16="http://schemas.microsoft.com/office/drawing/2014/main" id="{0010BED9-AD22-14C7-120B-CA751757D93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48756" y="802093"/>
            <a:ext cx="295043" cy="295043"/>
          </a:xfrm>
          <a:prstGeom prst="rect">
            <a:avLst/>
          </a:prstGeom>
        </p:spPr>
      </p:pic>
      <p:pic>
        <p:nvPicPr>
          <p:cNvPr id="53" name="Gráfico 52" descr="Insignia 3 contorno">
            <a:extLst>
              <a:ext uri="{FF2B5EF4-FFF2-40B4-BE49-F238E27FC236}">
                <a16:creationId xmlns:a16="http://schemas.microsoft.com/office/drawing/2014/main" id="{082B6ADC-93E3-4403-0037-20ADC18EC70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93411" y="2620186"/>
            <a:ext cx="295043" cy="295043"/>
          </a:xfrm>
          <a:prstGeom prst="rect">
            <a:avLst/>
          </a:prstGeom>
        </p:spPr>
      </p:pic>
      <p:pic>
        <p:nvPicPr>
          <p:cNvPr id="57" name="Gráfico 56" descr="Insignia 1 contorno">
            <a:extLst>
              <a:ext uri="{FF2B5EF4-FFF2-40B4-BE49-F238E27FC236}">
                <a16:creationId xmlns:a16="http://schemas.microsoft.com/office/drawing/2014/main" id="{ABB5AE5D-1048-6925-33B0-83589BB17D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39978" y="1651496"/>
            <a:ext cx="295043" cy="295043"/>
          </a:xfrm>
          <a:prstGeom prst="rect">
            <a:avLst/>
          </a:prstGeom>
        </p:spPr>
      </p:pic>
      <p:pic>
        <p:nvPicPr>
          <p:cNvPr id="59" name="Gráfico 58" descr="Insignia contorno">
            <a:extLst>
              <a:ext uri="{FF2B5EF4-FFF2-40B4-BE49-F238E27FC236}">
                <a16:creationId xmlns:a16="http://schemas.microsoft.com/office/drawing/2014/main" id="{413F0AF7-5778-DD5A-2DB8-3054AE4779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86092" y="3343837"/>
            <a:ext cx="295043" cy="295043"/>
          </a:xfrm>
          <a:prstGeom prst="rect">
            <a:avLst/>
          </a:prstGeom>
        </p:spPr>
      </p:pic>
      <p:pic>
        <p:nvPicPr>
          <p:cNvPr id="61" name="Gráfico 60" descr="Insignia 8 contorno">
            <a:extLst>
              <a:ext uri="{FF2B5EF4-FFF2-40B4-BE49-F238E27FC236}">
                <a16:creationId xmlns:a16="http://schemas.microsoft.com/office/drawing/2014/main" id="{DAB36F5E-ABC3-2393-B9B7-39A4E13B59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5580" y="960433"/>
            <a:ext cx="295043" cy="295043"/>
          </a:xfrm>
          <a:prstGeom prst="rect">
            <a:avLst/>
          </a:prstGeom>
        </p:spPr>
      </p:pic>
      <p:pic>
        <p:nvPicPr>
          <p:cNvPr id="63" name="Gráfico 62" descr="Insignia 5 contorno">
            <a:extLst>
              <a:ext uri="{FF2B5EF4-FFF2-40B4-BE49-F238E27FC236}">
                <a16:creationId xmlns:a16="http://schemas.microsoft.com/office/drawing/2014/main" id="{EE9CC1A6-AB92-C3E1-5753-F97B50C79E5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16154" y="2965279"/>
            <a:ext cx="295043" cy="295043"/>
          </a:xfrm>
          <a:prstGeom prst="rect">
            <a:avLst/>
          </a:prstGeom>
        </p:spPr>
      </p:pic>
      <p:pic>
        <p:nvPicPr>
          <p:cNvPr id="65" name="Gráfico 64" descr="Insignia 6 contorno">
            <a:extLst>
              <a:ext uri="{FF2B5EF4-FFF2-40B4-BE49-F238E27FC236}">
                <a16:creationId xmlns:a16="http://schemas.microsoft.com/office/drawing/2014/main" id="{E2C02C87-E34B-C8F0-1884-D7C156098FB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888998" y="640175"/>
            <a:ext cx="295043" cy="295043"/>
          </a:xfrm>
          <a:prstGeom prst="rect">
            <a:avLst/>
          </a:prstGeom>
        </p:spPr>
      </p:pic>
      <p:pic>
        <p:nvPicPr>
          <p:cNvPr id="69" name="Gráfico 68" descr="Insignia 4 contorno">
            <a:extLst>
              <a:ext uri="{FF2B5EF4-FFF2-40B4-BE49-F238E27FC236}">
                <a16:creationId xmlns:a16="http://schemas.microsoft.com/office/drawing/2014/main" id="{0561774C-5AF8-E847-5898-4F008C2E2CA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1820" y="2467547"/>
            <a:ext cx="295043" cy="295043"/>
          </a:xfrm>
          <a:prstGeom prst="rect">
            <a:avLst/>
          </a:prstGeom>
        </p:spPr>
      </p:pic>
      <p:pic>
        <p:nvPicPr>
          <p:cNvPr id="71" name="Gráfico 70" descr="Insignia 9 contorno">
            <a:extLst>
              <a:ext uri="{FF2B5EF4-FFF2-40B4-BE49-F238E27FC236}">
                <a16:creationId xmlns:a16="http://schemas.microsoft.com/office/drawing/2014/main" id="{A9FE1F89-09E8-9AA0-1E07-870FD62ACCA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15371" y="1281728"/>
            <a:ext cx="295043" cy="295043"/>
          </a:xfrm>
          <a:prstGeom prst="rect">
            <a:avLst/>
          </a:prstGeom>
        </p:spPr>
      </p:pic>
      <p:pic>
        <p:nvPicPr>
          <p:cNvPr id="73" name="Gráfico 72" descr="Estadísticas contorno">
            <a:extLst>
              <a:ext uri="{FF2B5EF4-FFF2-40B4-BE49-F238E27FC236}">
                <a16:creationId xmlns:a16="http://schemas.microsoft.com/office/drawing/2014/main" id="{70278460-37B1-5A58-ED5A-ADF85BC755C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-5397" y="4237331"/>
            <a:ext cx="295043" cy="295043"/>
          </a:xfrm>
          <a:prstGeom prst="rect">
            <a:avLst/>
          </a:prstGeom>
        </p:spPr>
      </p:pic>
      <p:pic>
        <p:nvPicPr>
          <p:cNvPr id="77" name="Gráfico 76" descr="Gráfico de barras contorno">
            <a:extLst>
              <a:ext uri="{FF2B5EF4-FFF2-40B4-BE49-F238E27FC236}">
                <a16:creationId xmlns:a16="http://schemas.microsoft.com/office/drawing/2014/main" id="{6D49C4B4-82FD-4B67-3E0E-93ADB125522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504371" y="1184124"/>
            <a:ext cx="295043" cy="295043"/>
          </a:xfrm>
          <a:prstGeom prst="rect">
            <a:avLst/>
          </a:prstGeom>
        </p:spPr>
      </p:pic>
      <p:pic>
        <p:nvPicPr>
          <p:cNvPr id="79" name="Gráfico 78" descr="Gráfico de barras contorno">
            <a:extLst>
              <a:ext uri="{FF2B5EF4-FFF2-40B4-BE49-F238E27FC236}">
                <a16:creationId xmlns:a16="http://schemas.microsoft.com/office/drawing/2014/main" id="{8A107A2E-0064-C51A-C62F-18B9C86836D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6078" y="2244292"/>
            <a:ext cx="295043" cy="295043"/>
          </a:xfrm>
          <a:prstGeom prst="rect">
            <a:avLst/>
          </a:prstGeom>
        </p:spPr>
      </p:pic>
      <p:pic>
        <p:nvPicPr>
          <p:cNvPr id="81" name="Gráfico 80" descr="Gráfico circular contorno">
            <a:extLst>
              <a:ext uri="{FF2B5EF4-FFF2-40B4-BE49-F238E27FC236}">
                <a16:creationId xmlns:a16="http://schemas.microsoft.com/office/drawing/2014/main" id="{ED0CB167-F65B-FECD-F0D1-B28CCBC40C9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06294" y="2944733"/>
            <a:ext cx="295043" cy="295043"/>
          </a:xfrm>
          <a:prstGeom prst="rect">
            <a:avLst/>
          </a:prstGeom>
        </p:spPr>
      </p:pic>
      <p:pic>
        <p:nvPicPr>
          <p:cNvPr id="83" name="Gráfico 82" descr="Distribución normal contorno">
            <a:extLst>
              <a:ext uri="{FF2B5EF4-FFF2-40B4-BE49-F238E27FC236}">
                <a16:creationId xmlns:a16="http://schemas.microsoft.com/office/drawing/2014/main" id="{363C9AE4-7EE6-6EA7-79A8-5D1BCAD002D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1940" y="1879180"/>
            <a:ext cx="295043" cy="295043"/>
          </a:xfrm>
          <a:prstGeom prst="rect">
            <a:avLst/>
          </a:prstGeom>
        </p:spPr>
      </p:pic>
      <p:pic>
        <p:nvPicPr>
          <p:cNvPr id="87" name="Gráfico 86" descr="Disco contorno">
            <a:extLst>
              <a:ext uri="{FF2B5EF4-FFF2-40B4-BE49-F238E27FC236}">
                <a16:creationId xmlns:a16="http://schemas.microsoft.com/office/drawing/2014/main" id="{CA63D297-9342-32A6-9BBC-EAD96D344BF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525581" y="2480498"/>
            <a:ext cx="295043" cy="295043"/>
          </a:xfrm>
          <a:prstGeom prst="rect">
            <a:avLst/>
          </a:prstGeom>
        </p:spPr>
      </p:pic>
      <p:pic>
        <p:nvPicPr>
          <p:cNvPr id="95" name="Gráfico 94" descr="Base de datos contorno">
            <a:extLst>
              <a:ext uri="{FF2B5EF4-FFF2-40B4-BE49-F238E27FC236}">
                <a16:creationId xmlns:a16="http://schemas.microsoft.com/office/drawing/2014/main" id="{32FAA5EC-EF28-C088-E036-30694C15A0E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4114" y="3585527"/>
            <a:ext cx="295043" cy="295043"/>
          </a:xfrm>
          <a:prstGeom prst="rect">
            <a:avLst/>
          </a:prstGeom>
        </p:spPr>
      </p:pic>
      <p:pic>
        <p:nvPicPr>
          <p:cNvPr id="97" name="Gráfico 96" descr="Dispositivo USB contorno">
            <a:extLst>
              <a:ext uri="{FF2B5EF4-FFF2-40B4-BE49-F238E27FC236}">
                <a16:creationId xmlns:a16="http://schemas.microsoft.com/office/drawing/2014/main" id="{F3314648-DDED-645B-92BF-481388078803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0609" y="2164622"/>
            <a:ext cx="295043" cy="295043"/>
          </a:xfrm>
          <a:prstGeom prst="rect">
            <a:avLst/>
          </a:prstGeom>
        </p:spPr>
      </p:pic>
      <p:pic>
        <p:nvPicPr>
          <p:cNvPr id="101" name="Gráfico 100" descr="Tabla contorno">
            <a:extLst>
              <a:ext uri="{FF2B5EF4-FFF2-40B4-BE49-F238E27FC236}">
                <a16:creationId xmlns:a16="http://schemas.microsoft.com/office/drawing/2014/main" id="{5A8E2B4C-44D3-A967-8ACB-C06E91E696E6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57382" y="1990849"/>
            <a:ext cx="295043" cy="295043"/>
          </a:xfrm>
          <a:prstGeom prst="rect">
            <a:avLst/>
          </a:prstGeom>
        </p:spPr>
      </p:pic>
      <p:pic>
        <p:nvPicPr>
          <p:cNvPr id="103" name="Gráfico 102" descr="Nube contorno">
            <a:extLst>
              <a:ext uri="{FF2B5EF4-FFF2-40B4-BE49-F238E27FC236}">
                <a16:creationId xmlns:a16="http://schemas.microsoft.com/office/drawing/2014/main" id="{DBB393AD-D542-1E73-F312-1CFD9AF8685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63636" y="2590036"/>
            <a:ext cx="295043" cy="295043"/>
          </a:xfrm>
          <a:prstGeom prst="rect">
            <a:avLst/>
          </a:prstGeom>
        </p:spPr>
      </p:pic>
      <p:pic>
        <p:nvPicPr>
          <p:cNvPr id="105" name="Gráfico 104" descr="Presentación con gráfico circular contorno">
            <a:extLst>
              <a:ext uri="{FF2B5EF4-FFF2-40B4-BE49-F238E27FC236}">
                <a16:creationId xmlns:a16="http://schemas.microsoft.com/office/drawing/2014/main" id="{F904423D-2ECA-8E3A-73C2-8D89FEF2DF67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61456" y="1647441"/>
            <a:ext cx="295043" cy="295043"/>
          </a:xfrm>
          <a:prstGeom prst="rect">
            <a:avLst/>
          </a:prstGeom>
        </p:spPr>
      </p:pic>
      <p:pic>
        <p:nvPicPr>
          <p:cNvPr id="107" name="Gráfico 106" descr="Crecimiento empresarial contorno">
            <a:extLst>
              <a:ext uri="{FF2B5EF4-FFF2-40B4-BE49-F238E27FC236}">
                <a16:creationId xmlns:a16="http://schemas.microsoft.com/office/drawing/2014/main" id="{5B659A7A-5B63-320B-07D9-D778F36E9A8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494606" y="2870327"/>
            <a:ext cx="295043" cy="295043"/>
          </a:xfrm>
          <a:prstGeom prst="rect">
            <a:avLst/>
          </a:prstGeom>
        </p:spPr>
      </p:pic>
      <p:pic>
        <p:nvPicPr>
          <p:cNvPr id="109" name="Gráfico 108" descr="Papel contorno">
            <a:extLst>
              <a:ext uri="{FF2B5EF4-FFF2-40B4-BE49-F238E27FC236}">
                <a16:creationId xmlns:a16="http://schemas.microsoft.com/office/drawing/2014/main" id="{959770D6-CF49-F538-91BF-D3EFF2825AC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62938" y="3086475"/>
            <a:ext cx="295043" cy="295043"/>
          </a:xfrm>
          <a:prstGeom prst="rect">
            <a:avLst/>
          </a:prstGeom>
        </p:spPr>
      </p:pic>
      <p:pic>
        <p:nvPicPr>
          <p:cNvPr id="111" name="Gráfico 110" descr="Crecimiento empresarial contorno">
            <a:extLst>
              <a:ext uri="{FF2B5EF4-FFF2-40B4-BE49-F238E27FC236}">
                <a16:creationId xmlns:a16="http://schemas.microsoft.com/office/drawing/2014/main" id="{6D9F5BEE-454F-F4A8-7542-8C4CA661945B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47708" y="2785794"/>
            <a:ext cx="295043" cy="295043"/>
          </a:xfrm>
          <a:prstGeom prst="rect">
            <a:avLst/>
          </a:prstGeom>
        </p:spPr>
      </p:pic>
      <p:pic>
        <p:nvPicPr>
          <p:cNvPr id="113" name="Gráfico 112" descr="Documento contorno">
            <a:extLst>
              <a:ext uri="{FF2B5EF4-FFF2-40B4-BE49-F238E27FC236}">
                <a16:creationId xmlns:a16="http://schemas.microsoft.com/office/drawing/2014/main" id="{01C1C10B-5E18-6181-50A6-B1BD149DA5A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27272" y="2885366"/>
            <a:ext cx="295043" cy="295043"/>
          </a:xfrm>
          <a:prstGeom prst="rect">
            <a:avLst/>
          </a:prstGeom>
        </p:spPr>
      </p:pic>
      <p:pic>
        <p:nvPicPr>
          <p:cNvPr id="114" name="Gráfico 113" descr="Estadísticas contorno">
            <a:extLst>
              <a:ext uri="{FF2B5EF4-FFF2-40B4-BE49-F238E27FC236}">
                <a16:creationId xmlns:a16="http://schemas.microsoft.com/office/drawing/2014/main" id="{9BA27ECE-5093-6BFF-8F1D-DE1F45CF24E3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66672" y="1141065"/>
            <a:ext cx="295043" cy="295043"/>
          </a:xfrm>
          <a:prstGeom prst="rect">
            <a:avLst/>
          </a:prstGeom>
        </p:spPr>
      </p:pic>
      <p:pic>
        <p:nvPicPr>
          <p:cNvPr id="115" name="Gráfico 114" descr="Cursor contorno">
            <a:extLst>
              <a:ext uri="{FF2B5EF4-FFF2-40B4-BE49-F238E27FC236}">
                <a16:creationId xmlns:a16="http://schemas.microsoft.com/office/drawing/2014/main" id="{5C701CE1-1C1D-91E5-376B-CF976B00F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03197" y="875197"/>
            <a:ext cx="295043" cy="295043"/>
          </a:xfrm>
          <a:prstGeom prst="rect">
            <a:avLst/>
          </a:prstGeom>
        </p:spPr>
      </p:pic>
      <p:pic>
        <p:nvPicPr>
          <p:cNvPr id="117" name="Gráfico 116" descr="Filtro contorno">
            <a:extLst>
              <a:ext uri="{FF2B5EF4-FFF2-40B4-BE49-F238E27FC236}">
                <a16:creationId xmlns:a16="http://schemas.microsoft.com/office/drawing/2014/main" id="{9003203C-006F-BE76-335F-3AC5F4B859EF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94442" y="1528198"/>
            <a:ext cx="295043" cy="295043"/>
          </a:xfrm>
          <a:prstGeom prst="rect">
            <a:avLst/>
          </a:prstGeom>
        </p:spPr>
      </p:pic>
      <p:pic>
        <p:nvPicPr>
          <p:cNvPr id="118" name="Gráfico 117" descr="Huella digital contorno">
            <a:extLst>
              <a:ext uri="{FF2B5EF4-FFF2-40B4-BE49-F238E27FC236}">
                <a16:creationId xmlns:a16="http://schemas.microsoft.com/office/drawing/2014/main" id="{56CABAED-501C-79CE-612B-CFD360AA0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744" y="4120312"/>
            <a:ext cx="295043" cy="295043"/>
          </a:xfrm>
          <a:prstGeom prst="rect">
            <a:avLst/>
          </a:prstGeom>
        </p:spPr>
      </p:pic>
      <p:pic>
        <p:nvPicPr>
          <p:cNvPr id="120" name="Gráfico 119" descr="Disco contorno">
            <a:extLst>
              <a:ext uri="{FF2B5EF4-FFF2-40B4-BE49-F238E27FC236}">
                <a16:creationId xmlns:a16="http://schemas.microsoft.com/office/drawing/2014/main" id="{47C64D30-9B1D-022C-8516-44CD7E29BD6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27208" y="620900"/>
            <a:ext cx="295043" cy="295043"/>
          </a:xfrm>
          <a:prstGeom prst="rect">
            <a:avLst/>
          </a:prstGeom>
        </p:spPr>
      </p:pic>
      <p:pic>
        <p:nvPicPr>
          <p:cNvPr id="123" name="Gráfico 122" descr="Estadísticas contorno">
            <a:extLst>
              <a:ext uri="{FF2B5EF4-FFF2-40B4-BE49-F238E27FC236}">
                <a16:creationId xmlns:a16="http://schemas.microsoft.com/office/drawing/2014/main" id="{31955CE3-7C82-12C8-4984-A486F840A43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693492" y="3463069"/>
            <a:ext cx="295043" cy="295043"/>
          </a:xfrm>
          <a:prstGeom prst="rect">
            <a:avLst/>
          </a:prstGeom>
        </p:spPr>
      </p:pic>
      <p:pic>
        <p:nvPicPr>
          <p:cNvPr id="125" name="Gráfico 124" descr="Presentación con gráfico circular contorno">
            <a:extLst>
              <a:ext uri="{FF2B5EF4-FFF2-40B4-BE49-F238E27FC236}">
                <a16:creationId xmlns:a16="http://schemas.microsoft.com/office/drawing/2014/main" id="{2DAF93D0-FF95-E3B6-57EC-176E49A02D7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4471" y="1836130"/>
            <a:ext cx="295043" cy="295043"/>
          </a:xfrm>
          <a:prstGeom prst="rect">
            <a:avLst/>
          </a:prstGeom>
        </p:spPr>
      </p:pic>
      <p:pic>
        <p:nvPicPr>
          <p:cNvPr id="126" name="Gráfico 125" descr="Tabla contorno">
            <a:extLst>
              <a:ext uri="{FF2B5EF4-FFF2-40B4-BE49-F238E27FC236}">
                <a16:creationId xmlns:a16="http://schemas.microsoft.com/office/drawing/2014/main" id="{14734EDF-E710-D4F8-BCE6-A7149A78AFDB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51970" y="3209278"/>
            <a:ext cx="295043" cy="295043"/>
          </a:xfrm>
          <a:prstGeom prst="rect">
            <a:avLst/>
          </a:prstGeom>
        </p:spPr>
      </p:pic>
      <p:pic>
        <p:nvPicPr>
          <p:cNvPr id="127" name="Gráfico 126" descr="Distribución normal contorno">
            <a:extLst>
              <a:ext uri="{FF2B5EF4-FFF2-40B4-BE49-F238E27FC236}">
                <a16:creationId xmlns:a16="http://schemas.microsoft.com/office/drawing/2014/main" id="{3D196A72-20CF-003F-FCFE-4BFF9992157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283585" y="3450209"/>
            <a:ext cx="391282" cy="391282"/>
          </a:xfrm>
          <a:prstGeom prst="rect">
            <a:avLst/>
          </a:prstGeom>
        </p:spPr>
      </p:pic>
      <p:pic>
        <p:nvPicPr>
          <p:cNvPr id="128" name="Gráfico 127" descr="Mano con dedo índice apuntando a la derecha contorno">
            <a:extLst>
              <a:ext uri="{FF2B5EF4-FFF2-40B4-BE49-F238E27FC236}">
                <a16:creationId xmlns:a16="http://schemas.microsoft.com/office/drawing/2014/main" id="{5B1F9A32-9CB3-0EBE-29AE-B16233F6AF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8449" y="3822811"/>
            <a:ext cx="295043" cy="295043"/>
          </a:xfrm>
          <a:prstGeom prst="rect">
            <a:avLst/>
          </a:prstGeom>
        </p:spPr>
      </p:pic>
      <p:pic>
        <p:nvPicPr>
          <p:cNvPr id="129" name="Gráfico 128" descr="Nube contorno">
            <a:extLst>
              <a:ext uri="{FF2B5EF4-FFF2-40B4-BE49-F238E27FC236}">
                <a16:creationId xmlns:a16="http://schemas.microsoft.com/office/drawing/2014/main" id="{1DC93B1D-984F-A475-F1E6-21A38F9E5CD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296045" y="3051517"/>
            <a:ext cx="295043" cy="295043"/>
          </a:xfrm>
          <a:prstGeom prst="rect">
            <a:avLst/>
          </a:prstGeom>
        </p:spPr>
      </p:pic>
      <p:pic>
        <p:nvPicPr>
          <p:cNvPr id="130" name="Gráfico 129" descr="Nube contorno">
            <a:extLst>
              <a:ext uri="{FF2B5EF4-FFF2-40B4-BE49-F238E27FC236}">
                <a16:creationId xmlns:a16="http://schemas.microsoft.com/office/drawing/2014/main" id="{1A099341-59D3-916C-3A5A-06E0EBC1F7E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641888" y="949615"/>
            <a:ext cx="295043" cy="295043"/>
          </a:xfrm>
          <a:prstGeom prst="rect">
            <a:avLst/>
          </a:prstGeom>
        </p:spPr>
      </p:pic>
      <p:pic>
        <p:nvPicPr>
          <p:cNvPr id="132" name="Gráfico 131" descr="Búsqueda de carpetas contorno">
            <a:extLst>
              <a:ext uri="{FF2B5EF4-FFF2-40B4-BE49-F238E27FC236}">
                <a16:creationId xmlns:a16="http://schemas.microsoft.com/office/drawing/2014/main" id="{63207911-9790-6DA3-E195-292C7A9AD41E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008154" y="2100845"/>
            <a:ext cx="295043" cy="295043"/>
          </a:xfrm>
          <a:prstGeom prst="rect">
            <a:avLst/>
          </a:prstGeom>
        </p:spPr>
      </p:pic>
      <p:pic>
        <p:nvPicPr>
          <p:cNvPr id="133" name="Gráfico 132" descr="Crecimiento empresarial contorno">
            <a:extLst>
              <a:ext uri="{FF2B5EF4-FFF2-40B4-BE49-F238E27FC236}">
                <a16:creationId xmlns:a16="http://schemas.microsoft.com/office/drawing/2014/main" id="{CD20E2B3-93B8-E70A-8201-9004B473B53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509842" y="1601618"/>
            <a:ext cx="295043" cy="295043"/>
          </a:xfrm>
          <a:prstGeom prst="rect">
            <a:avLst/>
          </a:prstGeom>
        </p:spPr>
      </p:pic>
      <p:pic>
        <p:nvPicPr>
          <p:cNvPr id="134" name="Gráfico 133" descr="Acercar los dedos para ampliar contorno">
            <a:extLst>
              <a:ext uri="{FF2B5EF4-FFF2-40B4-BE49-F238E27FC236}">
                <a16:creationId xmlns:a16="http://schemas.microsoft.com/office/drawing/2014/main" id="{A208131B-852D-D529-FEA3-237D85C53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0240" y="2190605"/>
            <a:ext cx="295043" cy="295043"/>
          </a:xfrm>
          <a:prstGeom prst="rect">
            <a:avLst/>
          </a:prstGeom>
        </p:spPr>
      </p:pic>
      <p:pic>
        <p:nvPicPr>
          <p:cNvPr id="135" name="Gráfico 134" descr="Base de datos contorno">
            <a:extLst>
              <a:ext uri="{FF2B5EF4-FFF2-40B4-BE49-F238E27FC236}">
                <a16:creationId xmlns:a16="http://schemas.microsoft.com/office/drawing/2014/main" id="{6D634AB6-65A9-C7A9-AAC2-EBAF39A22A0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861453" y="1277432"/>
            <a:ext cx="295043" cy="295043"/>
          </a:xfrm>
          <a:prstGeom prst="rect">
            <a:avLst/>
          </a:prstGeom>
        </p:spPr>
      </p:pic>
      <p:pic>
        <p:nvPicPr>
          <p:cNvPr id="136" name="Gráfico 135" descr="Crecimiento empresarial contorno">
            <a:extLst>
              <a:ext uri="{FF2B5EF4-FFF2-40B4-BE49-F238E27FC236}">
                <a16:creationId xmlns:a16="http://schemas.microsoft.com/office/drawing/2014/main" id="{B8726DBF-593E-8287-868F-33300C8E952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621017" y="942541"/>
            <a:ext cx="295043" cy="295043"/>
          </a:xfrm>
          <a:prstGeom prst="rect">
            <a:avLst/>
          </a:prstGeom>
        </p:spPr>
      </p:pic>
      <p:pic>
        <p:nvPicPr>
          <p:cNvPr id="137" name="Gráfico 136" descr="Clip contorno">
            <a:extLst>
              <a:ext uri="{FF2B5EF4-FFF2-40B4-BE49-F238E27FC236}">
                <a16:creationId xmlns:a16="http://schemas.microsoft.com/office/drawing/2014/main" id="{699174C5-3912-1EAA-E863-9E6E32B93DA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57381" y="2313780"/>
            <a:ext cx="295043" cy="295043"/>
          </a:xfrm>
          <a:prstGeom prst="rect">
            <a:avLst/>
          </a:prstGeom>
        </p:spPr>
      </p:pic>
      <p:pic>
        <p:nvPicPr>
          <p:cNvPr id="138" name="Gráfico 137" descr="Búsqueda de carpetas contorno">
            <a:extLst>
              <a:ext uri="{FF2B5EF4-FFF2-40B4-BE49-F238E27FC236}">
                <a16:creationId xmlns:a16="http://schemas.microsoft.com/office/drawing/2014/main" id="{4B8E06B0-4EAE-90CF-BBF5-613DD639001E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541457" y="571868"/>
            <a:ext cx="295043" cy="295043"/>
          </a:xfrm>
          <a:prstGeom prst="rect">
            <a:avLst/>
          </a:prstGeom>
        </p:spPr>
      </p:pic>
      <p:pic>
        <p:nvPicPr>
          <p:cNvPr id="139" name="Gráfico 138" descr="Insignia 3 contorno">
            <a:extLst>
              <a:ext uri="{FF2B5EF4-FFF2-40B4-BE49-F238E27FC236}">
                <a16:creationId xmlns:a16="http://schemas.microsoft.com/office/drawing/2014/main" id="{C007B2A6-6A64-3DE7-D588-FB112BD56D3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94478" y="1503995"/>
            <a:ext cx="295043" cy="295043"/>
          </a:xfrm>
          <a:prstGeom prst="rect">
            <a:avLst/>
          </a:prstGeom>
        </p:spPr>
      </p:pic>
      <p:pic>
        <p:nvPicPr>
          <p:cNvPr id="140" name="Gráfico 139" descr="Crecimiento empresarial contorno">
            <a:extLst>
              <a:ext uri="{FF2B5EF4-FFF2-40B4-BE49-F238E27FC236}">
                <a16:creationId xmlns:a16="http://schemas.microsoft.com/office/drawing/2014/main" id="{A50FAD26-273A-44D0-7348-D517E413B45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0642" y="1548242"/>
            <a:ext cx="295043" cy="295043"/>
          </a:xfrm>
          <a:prstGeom prst="rect">
            <a:avLst/>
          </a:prstGeom>
        </p:spPr>
      </p:pic>
      <p:pic>
        <p:nvPicPr>
          <p:cNvPr id="150" name="Gráfico 149" descr="Insignia 6 contorno">
            <a:extLst>
              <a:ext uri="{FF2B5EF4-FFF2-40B4-BE49-F238E27FC236}">
                <a16:creationId xmlns:a16="http://schemas.microsoft.com/office/drawing/2014/main" id="{C2790B4E-FF55-149A-2BD8-B32A1579F23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9079" y="590582"/>
            <a:ext cx="295043" cy="295043"/>
          </a:xfrm>
          <a:prstGeom prst="rect">
            <a:avLst/>
          </a:prstGeom>
        </p:spPr>
      </p:pic>
      <p:pic>
        <p:nvPicPr>
          <p:cNvPr id="152" name="Gráfico 151" descr="Estadísticas contorno">
            <a:extLst>
              <a:ext uri="{FF2B5EF4-FFF2-40B4-BE49-F238E27FC236}">
                <a16:creationId xmlns:a16="http://schemas.microsoft.com/office/drawing/2014/main" id="{B8D39054-B774-F07A-221C-68CB455BFA0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73802" y="2630408"/>
            <a:ext cx="295043" cy="295043"/>
          </a:xfrm>
          <a:prstGeom prst="rect">
            <a:avLst/>
          </a:prstGeom>
        </p:spPr>
      </p:pic>
      <p:pic>
        <p:nvPicPr>
          <p:cNvPr id="153" name="Gráfico 152" descr="Nube contorno">
            <a:extLst>
              <a:ext uri="{FF2B5EF4-FFF2-40B4-BE49-F238E27FC236}">
                <a16:creationId xmlns:a16="http://schemas.microsoft.com/office/drawing/2014/main" id="{C6749744-56CE-8A1E-6A43-06870CE77BC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64904" y="542977"/>
            <a:ext cx="295043" cy="295043"/>
          </a:xfrm>
          <a:prstGeom prst="rect">
            <a:avLst/>
          </a:prstGeom>
        </p:spPr>
      </p:pic>
      <p:pic>
        <p:nvPicPr>
          <p:cNvPr id="156" name="Gráfico 155" descr="Investigación contorno">
            <a:extLst>
              <a:ext uri="{FF2B5EF4-FFF2-40B4-BE49-F238E27FC236}">
                <a16:creationId xmlns:a16="http://schemas.microsoft.com/office/drawing/2014/main" id="{56EA67CA-A505-0D5C-7332-4EE798634FEA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73377" y="3899145"/>
            <a:ext cx="295043" cy="295043"/>
          </a:xfrm>
          <a:prstGeom prst="rect">
            <a:avLst/>
          </a:prstGeom>
        </p:spPr>
      </p:pic>
      <p:pic>
        <p:nvPicPr>
          <p:cNvPr id="157" name="Gráfico 156" descr="Distribución normal contorno">
            <a:extLst>
              <a:ext uri="{FF2B5EF4-FFF2-40B4-BE49-F238E27FC236}">
                <a16:creationId xmlns:a16="http://schemas.microsoft.com/office/drawing/2014/main" id="{59F90FEA-03B2-16FC-217B-D85C484F4854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32434" y="513317"/>
            <a:ext cx="295043" cy="295043"/>
          </a:xfrm>
          <a:prstGeom prst="rect">
            <a:avLst/>
          </a:prstGeom>
        </p:spPr>
      </p:pic>
      <p:pic>
        <p:nvPicPr>
          <p:cNvPr id="158" name="Gráfico 157" descr="Crecimiento empresarial contorno">
            <a:extLst>
              <a:ext uri="{FF2B5EF4-FFF2-40B4-BE49-F238E27FC236}">
                <a16:creationId xmlns:a16="http://schemas.microsoft.com/office/drawing/2014/main" id="{C988BCCE-5034-11B1-AA48-604ADE4C9C62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044" y="1168284"/>
            <a:ext cx="295043" cy="295043"/>
          </a:xfrm>
          <a:prstGeom prst="rect">
            <a:avLst/>
          </a:prstGeom>
        </p:spPr>
      </p:pic>
      <p:sp>
        <p:nvSpPr>
          <p:cNvPr id="168" name="Rectángulo 167">
            <a:extLst>
              <a:ext uri="{FF2B5EF4-FFF2-40B4-BE49-F238E27FC236}">
                <a16:creationId xmlns:a16="http://schemas.microsoft.com/office/drawing/2014/main" id="{12450368-F3F7-A51F-1919-0BAFF8D84D54}"/>
              </a:ext>
            </a:extLst>
          </p:cNvPr>
          <p:cNvSpPr/>
          <p:nvPr/>
        </p:nvSpPr>
        <p:spPr>
          <a:xfrm>
            <a:off x="0" y="-8626"/>
            <a:ext cx="12192000" cy="539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2" name="Gráfico 111" descr="Huella digital contorno">
            <a:extLst>
              <a:ext uri="{FF2B5EF4-FFF2-40B4-BE49-F238E27FC236}">
                <a16:creationId xmlns:a16="http://schemas.microsoft.com/office/drawing/2014/main" id="{22488E30-3B13-3DEB-D281-624A88A4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865" y="6276373"/>
            <a:ext cx="295043" cy="295043"/>
          </a:xfrm>
          <a:prstGeom prst="rect">
            <a:avLst/>
          </a:prstGeom>
        </p:spPr>
      </p:pic>
      <p:pic>
        <p:nvPicPr>
          <p:cNvPr id="141" name="Gráfico 140" descr="Acercar los dedos para ampliar contorno">
            <a:extLst>
              <a:ext uri="{FF2B5EF4-FFF2-40B4-BE49-F238E27FC236}">
                <a16:creationId xmlns:a16="http://schemas.microsoft.com/office/drawing/2014/main" id="{664B56CE-DE4F-9D01-8E06-C3EE0AF87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381" y="5811140"/>
            <a:ext cx="295043" cy="295043"/>
          </a:xfrm>
          <a:prstGeom prst="rect">
            <a:avLst/>
          </a:prstGeom>
        </p:spPr>
      </p:pic>
      <p:pic>
        <p:nvPicPr>
          <p:cNvPr id="142" name="Gráfico 141" descr="Alejarse separando los dedos contorno">
            <a:extLst>
              <a:ext uri="{FF2B5EF4-FFF2-40B4-BE49-F238E27FC236}">
                <a16:creationId xmlns:a16="http://schemas.microsoft.com/office/drawing/2014/main" id="{7E9C8BBE-9856-83A4-8A66-914FD13BF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9284" y="5189085"/>
            <a:ext cx="295043" cy="295043"/>
          </a:xfrm>
          <a:prstGeom prst="rect">
            <a:avLst/>
          </a:prstGeom>
        </p:spPr>
      </p:pic>
      <p:pic>
        <p:nvPicPr>
          <p:cNvPr id="144" name="Gráfico 143" descr="Cursor contorno">
            <a:extLst>
              <a:ext uri="{FF2B5EF4-FFF2-40B4-BE49-F238E27FC236}">
                <a16:creationId xmlns:a16="http://schemas.microsoft.com/office/drawing/2014/main" id="{9111D1D6-2141-DD41-3D38-EA65D3925A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26927" y="5822693"/>
            <a:ext cx="295043" cy="295043"/>
          </a:xfrm>
          <a:prstGeom prst="rect">
            <a:avLst/>
          </a:prstGeom>
        </p:spPr>
      </p:pic>
      <p:pic>
        <p:nvPicPr>
          <p:cNvPr id="145" name="Gráfico 144" descr="Marca de escudo contorno">
            <a:extLst>
              <a:ext uri="{FF2B5EF4-FFF2-40B4-BE49-F238E27FC236}">
                <a16:creationId xmlns:a16="http://schemas.microsoft.com/office/drawing/2014/main" id="{74771AF8-84F2-E341-06FE-C6C7353C42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8937" y="6560706"/>
            <a:ext cx="295043" cy="295043"/>
          </a:xfrm>
          <a:prstGeom prst="rect">
            <a:avLst/>
          </a:prstGeom>
        </p:spPr>
      </p:pic>
      <p:pic>
        <p:nvPicPr>
          <p:cNvPr id="146" name="Gráfico 145" descr="Cinturón de seguridad contorno">
            <a:extLst>
              <a:ext uri="{FF2B5EF4-FFF2-40B4-BE49-F238E27FC236}">
                <a16:creationId xmlns:a16="http://schemas.microsoft.com/office/drawing/2014/main" id="{360034B1-76F4-20DE-FA02-BBE87B60B0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38190" y="5900558"/>
            <a:ext cx="295043" cy="295043"/>
          </a:xfrm>
          <a:prstGeom prst="rect">
            <a:avLst/>
          </a:prstGeom>
        </p:spPr>
      </p:pic>
      <p:pic>
        <p:nvPicPr>
          <p:cNvPr id="147" name="Gráfico 146" descr="Escudo contorno">
            <a:extLst>
              <a:ext uri="{FF2B5EF4-FFF2-40B4-BE49-F238E27FC236}">
                <a16:creationId xmlns:a16="http://schemas.microsoft.com/office/drawing/2014/main" id="{147444A1-0F39-883C-912F-2E9861FC9C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70579" y="6019170"/>
            <a:ext cx="295043" cy="295043"/>
          </a:xfrm>
          <a:prstGeom prst="rect">
            <a:avLst/>
          </a:prstGeom>
        </p:spPr>
      </p:pic>
      <p:pic>
        <p:nvPicPr>
          <p:cNvPr id="148" name="Gráfico 147" descr="Balanza de la justicia contorno">
            <a:extLst>
              <a:ext uri="{FF2B5EF4-FFF2-40B4-BE49-F238E27FC236}">
                <a16:creationId xmlns:a16="http://schemas.microsoft.com/office/drawing/2014/main" id="{A0300B58-36B5-626E-2F36-32341A644CE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9861" y="4747879"/>
            <a:ext cx="295043" cy="295043"/>
          </a:xfrm>
          <a:prstGeom prst="rect">
            <a:avLst/>
          </a:prstGeom>
        </p:spPr>
      </p:pic>
      <p:pic>
        <p:nvPicPr>
          <p:cNvPr id="169" name="Gráfico 168" descr="Insignia 3 contorno">
            <a:extLst>
              <a:ext uri="{FF2B5EF4-FFF2-40B4-BE49-F238E27FC236}">
                <a16:creationId xmlns:a16="http://schemas.microsoft.com/office/drawing/2014/main" id="{560D4EDC-4783-F71F-698C-D46F81AF680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784516" y="6565972"/>
            <a:ext cx="295043" cy="295043"/>
          </a:xfrm>
          <a:prstGeom prst="rect">
            <a:avLst/>
          </a:prstGeom>
        </p:spPr>
      </p:pic>
      <p:pic>
        <p:nvPicPr>
          <p:cNvPr id="171" name="Gráfico 170" descr="Insignia 1 contorno">
            <a:extLst>
              <a:ext uri="{FF2B5EF4-FFF2-40B4-BE49-F238E27FC236}">
                <a16:creationId xmlns:a16="http://schemas.microsoft.com/office/drawing/2014/main" id="{14B3B93E-1110-CC52-352C-F63BE0D5D1A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831083" y="5597282"/>
            <a:ext cx="295043" cy="295043"/>
          </a:xfrm>
          <a:prstGeom prst="rect">
            <a:avLst/>
          </a:prstGeom>
        </p:spPr>
      </p:pic>
      <p:pic>
        <p:nvPicPr>
          <p:cNvPr id="173" name="Gráfico 172" descr="Insignia 8 contorno">
            <a:extLst>
              <a:ext uri="{FF2B5EF4-FFF2-40B4-BE49-F238E27FC236}">
                <a16:creationId xmlns:a16="http://schemas.microsoft.com/office/drawing/2014/main" id="{2CD4DD67-AD70-6666-1E93-4CB551BCAB1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76685" y="4906219"/>
            <a:ext cx="295043" cy="295043"/>
          </a:xfrm>
          <a:prstGeom prst="rect">
            <a:avLst/>
          </a:prstGeom>
        </p:spPr>
      </p:pic>
      <p:pic>
        <p:nvPicPr>
          <p:cNvPr id="175" name="Gráfico 174" descr="Insignia 6 contorno">
            <a:extLst>
              <a:ext uri="{FF2B5EF4-FFF2-40B4-BE49-F238E27FC236}">
                <a16:creationId xmlns:a16="http://schemas.microsoft.com/office/drawing/2014/main" id="{39AC69DE-4CEF-691F-D433-B6F1C54DAD1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880103" y="4585961"/>
            <a:ext cx="295043" cy="295043"/>
          </a:xfrm>
          <a:prstGeom prst="rect">
            <a:avLst/>
          </a:prstGeom>
        </p:spPr>
      </p:pic>
      <p:pic>
        <p:nvPicPr>
          <p:cNvPr id="177" name="Gráfico 176" descr="Insignia 4 contorno">
            <a:extLst>
              <a:ext uri="{FF2B5EF4-FFF2-40B4-BE49-F238E27FC236}">
                <a16:creationId xmlns:a16="http://schemas.microsoft.com/office/drawing/2014/main" id="{86FFBEFF-D6B3-6B75-4297-6114B23A91D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02925" y="6413333"/>
            <a:ext cx="295043" cy="295043"/>
          </a:xfrm>
          <a:prstGeom prst="rect">
            <a:avLst/>
          </a:prstGeom>
        </p:spPr>
      </p:pic>
      <p:pic>
        <p:nvPicPr>
          <p:cNvPr id="178" name="Gráfico 177" descr="Insignia 9 contorno">
            <a:extLst>
              <a:ext uri="{FF2B5EF4-FFF2-40B4-BE49-F238E27FC236}">
                <a16:creationId xmlns:a16="http://schemas.microsoft.com/office/drawing/2014/main" id="{B34B3EE7-0C8B-4571-5933-18FF7DDDA20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06476" y="5227514"/>
            <a:ext cx="295043" cy="295043"/>
          </a:xfrm>
          <a:prstGeom prst="rect">
            <a:avLst/>
          </a:prstGeom>
        </p:spPr>
      </p:pic>
      <p:pic>
        <p:nvPicPr>
          <p:cNvPr id="181" name="Gráfico 180" descr="Gráfico de barras contorno">
            <a:extLst>
              <a:ext uri="{FF2B5EF4-FFF2-40B4-BE49-F238E27FC236}">
                <a16:creationId xmlns:a16="http://schemas.microsoft.com/office/drawing/2014/main" id="{CFE32EA1-3CCC-CFA1-AE8C-C2A275E099E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495476" y="5129910"/>
            <a:ext cx="295043" cy="295043"/>
          </a:xfrm>
          <a:prstGeom prst="rect">
            <a:avLst/>
          </a:prstGeom>
        </p:spPr>
      </p:pic>
      <p:pic>
        <p:nvPicPr>
          <p:cNvPr id="182" name="Gráfico 181" descr="Gráfico de barras contorno">
            <a:extLst>
              <a:ext uri="{FF2B5EF4-FFF2-40B4-BE49-F238E27FC236}">
                <a16:creationId xmlns:a16="http://schemas.microsoft.com/office/drawing/2014/main" id="{FA184911-FAB8-E52F-221E-9A3963F5472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97183" y="6190078"/>
            <a:ext cx="295043" cy="295043"/>
          </a:xfrm>
          <a:prstGeom prst="rect">
            <a:avLst/>
          </a:prstGeom>
        </p:spPr>
      </p:pic>
      <p:pic>
        <p:nvPicPr>
          <p:cNvPr id="184" name="Gráfico 183" descr="Distribución normal contorno">
            <a:extLst>
              <a:ext uri="{FF2B5EF4-FFF2-40B4-BE49-F238E27FC236}">
                <a16:creationId xmlns:a16="http://schemas.microsoft.com/office/drawing/2014/main" id="{0AFF82A7-EB13-C30B-BFE9-83682F3F678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045" y="5824966"/>
            <a:ext cx="295043" cy="295043"/>
          </a:xfrm>
          <a:prstGeom prst="rect">
            <a:avLst/>
          </a:prstGeom>
        </p:spPr>
      </p:pic>
      <p:pic>
        <p:nvPicPr>
          <p:cNvPr id="186" name="Gráfico 185" descr="Disco contorno">
            <a:extLst>
              <a:ext uri="{FF2B5EF4-FFF2-40B4-BE49-F238E27FC236}">
                <a16:creationId xmlns:a16="http://schemas.microsoft.com/office/drawing/2014/main" id="{76FA1BFE-5967-AFD8-47EC-87F2F7D364D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516686" y="6426284"/>
            <a:ext cx="295043" cy="295043"/>
          </a:xfrm>
          <a:prstGeom prst="rect">
            <a:avLst/>
          </a:prstGeom>
        </p:spPr>
      </p:pic>
      <p:pic>
        <p:nvPicPr>
          <p:cNvPr id="189" name="Gráfico 188" descr="Clip contorno">
            <a:extLst>
              <a:ext uri="{FF2B5EF4-FFF2-40B4-BE49-F238E27FC236}">
                <a16:creationId xmlns:a16="http://schemas.microsoft.com/office/drawing/2014/main" id="{8419C6F6-BE3C-5F05-969E-99EA6E716C0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901844" y="6320105"/>
            <a:ext cx="295043" cy="295043"/>
          </a:xfrm>
          <a:prstGeom prst="rect">
            <a:avLst/>
          </a:prstGeom>
        </p:spPr>
      </p:pic>
      <p:pic>
        <p:nvPicPr>
          <p:cNvPr id="191" name="Gráfico 190" descr="Dispositivo USB contorno">
            <a:extLst>
              <a:ext uri="{FF2B5EF4-FFF2-40B4-BE49-F238E27FC236}">
                <a16:creationId xmlns:a16="http://schemas.microsoft.com/office/drawing/2014/main" id="{18C111E2-47D0-8A8F-2D5F-50E8B2EFCBC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31714" y="6110408"/>
            <a:ext cx="295043" cy="295043"/>
          </a:xfrm>
          <a:prstGeom prst="rect">
            <a:avLst/>
          </a:prstGeom>
        </p:spPr>
      </p:pic>
      <p:pic>
        <p:nvPicPr>
          <p:cNvPr id="193" name="Gráfico 192" descr="Tabla contorno">
            <a:extLst>
              <a:ext uri="{FF2B5EF4-FFF2-40B4-BE49-F238E27FC236}">
                <a16:creationId xmlns:a16="http://schemas.microsoft.com/office/drawing/2014/main" id="{0CBA78E4-7C5B-BD7E-4ED8-71FF51AB5CA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48487" y="5936635"/>
            <a:ext cx="295043" cy="295043"/>
          </a:xfrm>
          <a:prstGeom prst="rect">
            <a:avLst/>
          </a:prstGeom>
        </p:spPr>
      </p:pic>
      <p:pic>
        <p:nvPicPr>
          <p:cNvPr id="194" name="Gráfico 193" descr="Nube contorno">
            <a:extLst>
              <a:ext uri="{FF2B5EF4-FFF2-40B4-BE49-F238E27FC236}">
                <a16:creationId xmlns:a16="http://schemas.microsoft.com/office/drawing/2014/main" id="{E4CA06A0-43D6-D8A4-716E-FC3D000EF65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4741" y="6535822"/>
            <a:ext cx="295043" cy="295043"/>
          </a:xfrm>
          <a:prstGeom prst="rect">
            <a:avLst/>
          </a:prstGeom>
        </p:spPr>
      </p:pic>
      <p:pic>
        <p:nvPicPr>
          <p:cNvPr id="195" name="Gráfico 194" descr="Presentación con gráfico circular contorno">
            <a:extLst>
              <a:ext uri="{FF2B5EF4-FFF2-40B4-BE49-F238E27FC236}">
                <a16:creationId xmlns:a16="http://schemas.microsoft.com/office/drawing/2014/main" id="{C6A8D680-E198-421F-1972-C08725A91895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52561" y="5593227"/>
            <a:ext cx="295043" cy="295043"/>
          </a:xfrm>
          <a:prstGeom prst="rect">
            <a:avLst/>
          </a:prstGeom>
        </p:spPr>
      </p:pic>
      <p:pic>
        <p:nvPicPr>
          <p:cNvPr id="200" name="Gráfico 199" descr="Estadísticas contorno">
            <a:extLst>
              <a:ext uri="{FF2B5EF4-FFF2-40B4-BE49-F238E27FC236}">
                <a16:creationId xmlns:a16="http://schemas.microsoft.com/office/drawing/2014/main" id="{530D1BDD-1199-5AFF-4DD9-623A98BE7EF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57777" y="5086851"/>
            <a:ext cx="295043" cy="295043"/>
          </a:xfrm>
          <a:prstGeom prst="rect">
            <a:avLst/>
          </a:prstGeom>
        </p:spPr>
      </p:pic>
      <p:pic>
        <p:nvPicPr>
          <p:cNvPr id="201" name="Gráfico 200" descr="Cursor contorno">
            <a:extLst>
              <a:ext uri="{FF2B5EF4-FFF2-40B4-BE49-F238E27FC236}">
                <a16:creationId xmlns:a16="http://schemas.microsoft.com/office/drawing/2014/main" id="{446D2F46-FEEF-C841-F87D-D6D65F2933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4302" y="4820983"/>
            <a:ext cx="295043" cy="295043"/>
          </a:xfrm>
          <a:prstGeom prst="rect">
            <a:avLst/>
          </a:prstGeom>
        </p:spPr>
      </p:pic>
      <p:pic>
        <p:nvPicPr>
          <p:cNvPr id="202" name="Gráfico 201" descr="Filtro contorno">
            <a:extLst>
              <a:ext uri="{FF2B5EF4-FFF2-40B4-BE49-F238E27FC236}">
                <a16:creationId xmlns:a16="http://schemas.microsoft.com/office/drawing/2014/main" id="{B1F987AC-4476-36E0-F619-8AC15CF55517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85547" y="5473984"/>
            <a:ext cx="295043" cy="295043"/>
          </a:xfrm>
          <a:prstGeom prst="rect">
            <a:avLst/>
          </a:prstGeom>
        </p:spPr>
      </p:pic>
      <p:pic>
        <p:nvPicPr>
          <p:cNvPr id="205" name="Gráfico 204" descr="Disco contorno">
            <a:extLst>
              <a:ext uri="{FF2B5EF4-FFF2-40B4-BE49-F238E27FC236}">
                <a16:creationId xmlns:a16="http://schemas.microsoft.com/office/drawing/2014/main" id="{24706A63-24AD-1B10-3161-2EE42ADBD28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18313" y="4566686"/>
            <a:ext cx="295043" cy="295043"/>
          </a:xfrm>
          <a:prstGeom prst="rect">
            <a:avLst/>
          </a:prstGeom>
        </p:spPr>
      </p:pic>
      <p:pic>
        <p:nvPicPr>
          <p:cNvPr id="210" name="Gráfico 209" descr="Presentación con gráfico circular contorno">
            <a:extLst>
              <a:ext uri="{FF2B5EF4-FFF2-40B4-BE49-F238E27FC236}">
                <a16:creationId xmlns:a16="http://schemas.microsoft.com/office/drawing/2014/main" id="{CC350391-9694-37D7-7267-0B38C931307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95576" y="5781916"/>
            <a:ext cx="295043" cy="295043"/>
          </a:xfrm>
          <a:prstGeom prst="rect">
            <a:avLst/>
          </a:prstGeom>
        </p:spPr>
      </p:pic>
      <p:pic>
        <p:nvPicPr>
          <p:cNvPr id="215" name="Gráfico 214" descr="Nube contorno">
            <a:extLst>
              <a:ext uri="{FF2B5EF4-FFF2-40B4-BE49-F238E27FC236}">
                <a16:creationId xmlns:a16="http://schemas.microsoft.com/office/drawing/2014/main" id="{FD8BB40E-E05A-6042-9B2A-6F43BC79A26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632993" y="4895401"/>
            <a:ext cx="295043" cy="295043"/>
          </a:xfrm>
          <a:prstGeom prst="rect">
            <a:avLst/>
          </a:prstGeom>
        </p:spPr>
      </p:pic>
      <p:pic>
        <p:nvPicPr>
          <p:cNvPr id="217" name="Gráfico 216" descr="Búsqueda de carpetas contorno">
            <a:extLst>
              <a:ext uri="{FF2B5EF4-FFF2-40B4-BE49-F238E27FC236}">
                <a16:creationId xmlns:a16="http://schemas.microsoft.com/office/drawing/2014/main" id="{E7F9D92A-BE36-EA5C-13A9-D170C594CB8C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259" y="6046631"/>
            <a:ext cx="295043" cy="295043"/>
          </a:xfrm>
          <a:prstGeom prst="rect">
            <a:avLst/>
          </a:prstGeom>
        </p:spPr>
      </p:pic>
      <p:pic>
        <p:nvPicPr>
          <p:cNvPr id="218" name="Gráfico 217" descr="Crecimiento empresarial contorno">
            <a:extLst>
              <a:ext uri="{FF2B5EF4-FFF2-40B4-BE49-F238E27FC236}">
                <a16:creationId xmlns:a16="http://schemas.microsoft.com/office/drawing/2014/main" id="{81B64479-2A63-F849-0312-26015A5F0DC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500947" y="5547404"/>
            <a:ext cx="295043" cy="295043"/>
          </a:xfrm>
          <a:prstGeom prst="rect">
            <a:avLst/>
          </a:prstGeom>
        </p:spPr>
      </p:pic>
      <p:pic>
        <p:nvPicPr>
          <p:cNvPr id="219" name="Gráfico 218" descr="Acercar los dedos para ampliar contorno">
            <a:extLst>
              <a:ext uri="{FF2B5EF4-FFF2-40B4-BE49-F238E27FC236}">
                <a16:creationId xmlns:a16="http://schemas.microsoft.com/office/drawing/2014/main" id="{14AE0B29-FD4D-F44C-EAFF-59B60BBD1A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61345" y="6136391"/>
            <a:ext cx="295043" cy="295043"/>
          </a:xfrm>
          <a:prstGeom prst="rect">
            <a:avLst/>
          </a:prstGeom>
        </p:spPr>
      </p:pic>
      <p:pic>
        <p:nvPicPr>
          <p:cNvPr id="220" name="Gráfico 219" descr="Base de datos contorno">
            <a:extLst>
              <a:ext uri="{FF2B5EF4-FFF2-40B4-BE49-F238E27FC236}">
                <a16:creationId xmlns:a16="http://schemas.microsoft.com/office/drawing/2014/main" id="{C121385E-0E77-02BB-AD1F-48B0D7402748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852558" y="5223218"/>
            <a:ext cx="295043" cy="295043"/>
          </a:xfrm>
          <a:prstGeom prst="rect">
            <a:avLst/>
          </a:prstGeom>
        </p:spPr>
      </p:pic>
      <p:pic>
        <p:nvPicPr>
          <p:cNvPr id="221" name="Gráfico 220" descr="Crecimiento empresarial contorno">
            <a:extLst>
              <a:ext uri="{FF2B5EF4-FFF2-40B4-BE49-F238E27FC236}">
                <a16:creationId xmlns:a16="http://schemas.microsoft.com/office/drawing/2014/main" id="{A6DB7589-639F-DE07-C276-F419F2AFF0A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612122" y="4888327"/>
            <a:ext cx="295043" cy="295043"/>
          </a:xfrm>
          <a:prstGeom prst="rect">
            <a:avLst/>
          </a:prstGeom>
        </p:spPr>
      </p:pic>
      <p:pic>
        <p:nvPicPr>
          <p:cNvPr id="222" name="Gráfico 221" descr="Clip contorno">
            <a:extLst>
              <a:ext uri="{FF2B5EF4-FFF2-40B4-BE49-F238E27FC236}">
                <a16:creationId xmlns:a16="http://schemas.microsoft.com/office/drawing/2014/main" id="{8BA43FFE-2C18-466A-BFD9-154A082A7EEE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48486" y="6259566"/>
            <a:ext cx="295043" cy="295043"/>
          </a:xfrm>
          <a:prstGeom prst="rect">
            <a:avLst/>
          </a:prstGeom>
        </p:spPr>
      </p:pic>
      <p:pic>
        <p:nvPicPr>
          <p:cNvPr id="223" name="Gráfico 222" descr="Búsqueda de carpetas contorno">
            <a:extLst>
              <a:ext uri="{FF2B5EF4-FFF2-40B4-BE49-F238E27FC236}">
                <a16:creationId xmlns:a16="http://schemas.microsoft.com/office/drawing/2014/main" id="{13D45077-4CEA-8CA4-6348-3745B7F285C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532562" y="4517654"/>
            <a:ext cx="295043" cy="295043"/>
          </a:xfrm>
          <a:prstGeom prst="rect">
            <a:avLst/>
          </a:prstGeom>
        </p:spPr>
      </p:pic>
      <p:pic>
        <p:nvPicPr>
          <p:cNvPr id="224" name="Gráfico 223" descr="Insignia 3 contorno">
            <a:extLst>
              <a:ext uri="{FF2B5EF4-FFF2-40B4-BE49-F238E27FC236}">
                <a16:creationId xmlns:a16="http://schemas.microsoft.com/office/drawing/2014/main" id="{BABC2E7A-BAAD-E282-9E54-D46EE27520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85583" y="5449781"/>
            <a:ext cx="295043" cy="295043"/>
          </a:xfrm>
          <a:prstGeom prst="rect">
            <a:avLst/>
          </a:prstGeom>
        </p:spPr>
      </p:pic>
      <p:pic>
        <p:nvPicPr>
          <p:cNvPr id="225" name="Gráfico 224" descr="Crecimiento empresarial contorno">
            <a:extLst>
              <a:ext uri="{FF2B5EF4-FFF2-40B4-BE49-F238E27FC236}">
                <a16:creationId xmlns:a16="http://schemas.microsoft.com/office/drawing/2014/main" id="{B165FCAF-573B-9B77-CF40-11D5D3E2A62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1747" y="5494028"/>
            <a:ext cx="295043" cy="295043"/>
          </a:xfrm>
          <a:prstGeom prst="rect">
            <a:avLst/>
          </a:prstGeom>
        </p:spPr>
      </p:pic>
      <p:pic>
        <p:nvPicPr>
          <p:cNvPr id="227" name="Gráfico 226" descr="Insignia 6 contorno">
            <a:extLst>
              <a:ext uri="{FF2B5EF4-FFF2-40B4-BE49-F238E27FC236}">
                <a16:creationId xmlns:a16="http://schemas.microsoft.com/office/drawing/2014/main" id="{B3C2D38B-A803-114F-11D7-49332DD5A15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0184" y="4536368"/>
            <a:ext cx="295043" cy="295043"/>
          </a:xfrm>
          <a:prstGeom prst="rect">
            <a:avLst/>
          </a:prstGeom>
        </p:spPr>
      </p:pic>
      <p:pic>
        <p:nvPicPr>
          <p:cNvPr id="229" name="Gráfico 228" descr="Estadísticas contorno">
            <a:extLst>
              <a:ext uri="{FF2B5EF4-FFF2-40B4-BE49-F238E27FC236}">
                <a16:creationId xmlns:a16="http://schemas.microsoft.com/office/drawing/2014/main" id="{BABEE616-B7E0-1DFD-F4A3-AB545861982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264907" y="6576194"/>
            <a:ext cx="295043" cy="295043"/>
          </a:xfrm>
          <a:prstGeom prst="rect">
            <a:avLst/>
          </a:prstGeom>
        </p:spPr>
      </p:pic>
      <p:pic>
        <p:nvPicPr>
          <p:cNvPr id="230" name="Gráfico 229" descr="Nube contorno">
            <a:extLst>
              <a:ext uri="{FF2B5EF4-FFF2-40B4-BE49-F238E27FC236}">
                <a16:creationId xmlns:a16="http://schemas.microsoft.com/office/drawing/2014/main" id="{4269F7EE-3BC8-4A07-1F87-E2336C0C412B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56009" y="4488763"/>
            <a:ext cx="295043" cy="295043"/>
          </a:xfrm>
          <a:prstGeom prst="rect">
            <a:avLst/>
          </a:prstGeom>
        </p:spPr>
      </p:pic>
      <p:pic>
        <p:nvPicPr>
          <p:cNvPr id="234" name="Gráfico 233" descr="Distribución normal contorno">
            <a:extLst>
              <a:ext uri="{FF2B5EF4-FFF2-40B4-BE49-F238E27FC236}">
                <a16:creationId xmlns:a16="http://schemas.microsoft.com/office/drawing/2014/main" id="{38D33F70-41B8-549D-3262-1B9F07B37A34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223539" y="4459103"/>
            <a:ext cx="295043" cy="295043"/>
          </a:xfrm>
          <a:prstGeom prst="rect">
            <a:avLst/>
          </a:prstGeom>
        </p:spPr>
      </p:pic>
      <p:pic>
        <p:nvPicPr>
          <p:cNvPr id="235" name="Gráfico 234" descr="Crecimiento empresarial contorno">
            <a:extLst>
              <a:ext uri="{FF2B5EF4-FFF2-40B4-BE49-F238E27FC236}">
                <a16:creationId xmlns:a16="http://schemas.microsoft.com/office/drawing/2014/main" id="{1F9AED6C-BA66-EA97-F7AF-5124D08B686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-2851" y="5114070"/>
            <a:ext cx="295043" cy="295043"/>
          </a:xfrm>
          <a:prstGeom prst="rect">
            <a:avLst/>
          </a:prstGeom>
        </p:spPr>
      </p:pic>
      <p:pic>
        <p:nvPicPr>
          <p:cNvPr id="373" name="Gráfico 372" descr="Marca de escudo contorno">
            <a:extLst>
              <a:ext uri="{FF2B5EF4-FFF2-40B4-BE49-F238E27FC236}">
                <a16:creationId xmlns:a16="http://schemas.microsoft.com/office/drawing/2014/main" id="{2BD61B2D-1CBD-2C35-3A79-F3B50F8182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63272" y="4294029"/>
            <a:ext cx="295043" cy="295043"/>
          </a:xfrm>
          <a:prstGeom prst="rect">
            <a:avLst/>
          </a:prstGeom>
        </p:spPr>
      </p:pic>
      <p:pic>
        <p:nvPicPr>
          <p:cNvPr id="375" name="Gráfico 374" descr="Gráfico de barras contorno">
            <a:extLst>
              <a:ext uri="{FF2B5EF4-FFF2-40B4-BE49-F238E27FC236}">
                <a16:creationId xmlns:a16="http://schemas.microsoft.com/office/drawing/2014/main" id="{D3D2874D-0167-5B31-4BF4-811CEA7B04D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411518" y="3923401"/>
            <a:ext cx="295043" cy="295043"/>
          </a:xfrm>
          <a:prstGeom prst="rect">
            <a:avLst/>
          </a:prstGeom>
        </p:spPr>
      </p:pic>
      <p:pic>
        <p:nvPicPr>
          <p:cNvPr id="376" name="Gráfico 375" descr="Distribución normal contorno">
            <a:extLst>
              <a:ext uri="{FF2B5EF4-FFF2-40B4-BE49-F238E27FC236}">
                <a16:creationId xmlns:a16="http://schemas.microsoft.com/office/drawing/2014/main" id="{3DD4A8FE-5AD3-AB65-9A46-21C4A6C14EE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47380" y="3558289"/>
            <a:ext cx="295043" cy="295043"/>
          </a:xfrm>
          <a:prstGeom prst="rect">
            <a:avLst/>
          </a:prstGeom>
        </p:spPr>
      </p:pic>
      <p:pic>
        <p:nvPicPr>
          <p:cNvPr id="378" name="Gráfico 377" descr="Tabla contorno">
            <a:extLst>
              <a:ext uri="{FF2B5EF4-FFF2-40B4-BE49-F238E27FC236}">
                <a16:creationId xmlns:a16="http://schemas.microsoft.com/office/drawing/2014/main" id="{E26C6EB0-4773-4F29-6483-5207A409732E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662822" y="3669958"/>
            <a:ext cx="295043" cy="295043"/>
          </a:xfrm>
          <a:prstGeom prst="rect">
            <a:avLst/>
          </a:prstGeom>
        </p:spPr>
      </p:pic>
      <p:pic>
        <p:nvPicPr>
          <p:cNvPr id="379" name="Gráfico 378" descr="Nube contorno">
            <a:extLst>
              <a:ext uri="{FF2B5EF4-FFF2-40B4-BE49-F238E27FC236}">
                <a16:creationId xmlns:a16="http://schemas.microsoft.com/office/drawing/2014/main" id="{B1F261E0-4601-25D1-17E1-B620FA62AFA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369076" y="4269145"/>
            <a:ext cx="295043" cy="295043"/>
          </a:xfrm>
          <a:prstGeom prst="rect">
            <a:avLst/>
          </a:prstGeom>
        </p:spPr>
      </p:pic>
      <p:pic>
        <p:nvPicPr>
          <p:cNvPr id="380" name="Gráfico 379" descr="Presentación con gráfico circular contorno">
            <a:extLst>
              <a:ext uri="{FF2B5EF4-FFF2-40B4-BE49-F238E27FC236}">
                <a16:creationId xmlns:a16="http://schemas.microsoft.com/office/drawing/2014/main" id="{ACDB2739-28F7-6D39-7532-670CCFFDDE6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666896" y="3326550"/>
            <a:ext cx="295043" cy="295043"/>
          </a:xfrm>
          <a:prstGeom prst="rect">
            <a:avLst/>
          </a:prstGeom>
        </p:spPr>
      </p:pic>
      <p:pic>
        <p:nvPicPr>
          <p:cNvPr id="384" name="Gráfico 383" descr="Clip contorno">
            <a:extLst>
              <a:ext uri="{FF2B5EF4-FFF2-40B4-BE49-F238E27FC236}">
                <a16:creationId xmlns:a16="http://schemas.microsoft.com/office/drawing/2014/main" id="{BEC09436-8D34-DB7B-94C6-92F96FDF5DF4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662821" y="3992889"/>
            <a:ext cx="295043" cy="295043"/>
          </a:xfrm>
          <a:prstGeom prst="rect">
            <a:avLst/>
          </a:prstGeom>
        </p:spPr>
      </p:pic>
      <p:pic>
        <p:nvPicPr>
          <p:cNvPr id="386" name="Gráfico 385" descr="Crecimiento empresarial contorno">
            <a:extLst>
              <a:ext uri="{FF2B5EF4-FFF2-40B4-BE49-F238E27FC236}">
                <a16:creationId xmlns:a16="http://schemas.microsoft.com/office/drawing/2014/main" id="{306D5AF8-CE6E-3AE8-AC48-79CC115FC547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376082" y="3227351"/>
            <a:ext cx="295043" cy="295043"/>
          </a:xfrm>
          <a:prstGeom prst="rect">
            <a:avLst/>
          </a:prstGeom>
        </p:spPr>
      </p:pic>
      <p:pic>
        <p:nvPicPr>
          <p:cNvPr id="387" name="Gráfico 386" descr="Insignia 1 contorno">
            <a:extLst>
              <a:ext uri="{FF2B5EF4-FFF2-40B4-BE49-F238E27FC236}">
                <a16:creationId xmlns:a16="http://schemas.microsoft.com/office/drawing/2014/main" id="{E64AA4C6-964B-7BE0-46DC-C00A26D0F8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0176" y="4188013"/>
            <a:ext cx="295043" cy="295043"/>
          </a:xfrm>
          <a:prstGeom prst="rect">
            <a:avLst/>
          </a:prstGeom>
        </p:spPr>
      </p:pic>
      <p:pic>
        <p:nvPicPr>
          <p:cNvPr id="388" name="Gráfico 387" descr="Base de datos contorno">
            <a:extLst>
              <a:ext uri="{FF2B5EF4-FFF2-40B4-BE49-F238E27FC236}">
                <a16:creationId xmlns:a16="http://schemas.microsoft.com/office/drawing/2014/main" id="{6241D896-BF8D-9182-7318-BF6278C5365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81651" y="3813949"/>
            <a:ext cx="295043" cy="295043"/>
          </a:xfrm>
          <a:prstGeom prst="rect">
            <a:avLst/>
          </a:prstGeom>
        </p:spPr>
      </p:pic>
      <p:pic>
        <p:nvPicPr>
          <p:cNvPr id="389" name="Gráfico 388" descr="Distribución normal contorno">
            <a:extLst>
              <a:ext uri="{FF2B5EF4-FFF2-40B4-BE49-F238E27FC236}">
                <a16:creationId xmlns:a16="http://schemas.microsoft.com/office/drawing/2014/main" id="{47646E32-9DED-06FB-75CC-EAB8708AD424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9839" y="4116644"/>
            <a:ext cx="391282" cy="391282"/>
          </a:xfrm>
          <a:prstGeom prst="rect">
            <a:avLst/>
          </a:prstGeom>
        </p:spPr>
      </p:pic>
      <p:pic>
        <p:nvPicPr>
          <p:cNvPr id="416" name="Gráfico 415" descr="Huella digital contorno">
            <a:extLst>
              <a:ext uri="{FF2B5EF4-FFF2-40B4-BE49-F238E27FC236}">
                <a16:creationId xmlns:a16="http://schemas.microsoft.com/office/drawing/2014/main" id="{AD262F19-B4D5-B309-B5C5-91DE09D55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4491" y="2291633"/>
            <a:ext cx="295043" cy="295043"/>
          </a:xfrm>
          <a:prstGeom prst="rect">
            <a:avLst/>
          </a:prstGeom>
        </p:spPr>
      </p:pic>
      <p:pic>
        <p:nvPicPr>
          <p:cNvPr id="417" name="Gráfico 416" descr="Acercar los dedos para ampliar contorno">
            <a:extLst>
              <a:ext uri="{FF2B5EF4-FFF2-40B4-BE49-F238E27FC236}">
                <a16:creationId xmlns:a16="http://schemas.microsoft.com/office/drawing/2014/main" id="{A70D2B54-FA68-560D-C6AA-C35560AB9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7007" y="1826400"/>
            <a:ext cx="295043" cy="295043"/>
          </a:xfrm>
          <a:prstGeom prst="rect">
            <a:avLst/>
          </a:prstGeom>
        </p:spPr>
      </p:pic>
      <p:pic>
        <p:nvPicPr>
          <p:cNvPr id="418" name="Gráfico 417" descr="Alejarse separando los dedos contorno">
            <a:extLst>
              <a:ext uri="{FF2B5EF4-FFF2-40B4-BE49-F238E27FC236}">
                <a16:creationId xmlns:a16="http://schemas.microsoft.com/office/drawing/2014/main" id="{F4176DB2-AB5F-E6F8-ABA7-B385C8F76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8910" y="1204345"/>
            <a:ext cx="295043" cy="295043"/>
          </a:xfrm>
          <a:prstGeom prst="rect">
            <a:avLst/>
          </a:prstGeom>
        </p:spPr>
      </p:pic>
      <p:pic>
        <p:nvPicPr>
          <p:cNvPr id="419" name="Gráfico 418" descr="Mano con dedo índice apuntando a la derecha contorno">
            <a:extLst>
              <a:ext uri="{FF2B5EF4-FFF2-40B4-BE49-F238E27FC236}">
                <a16:creationId xmlns:a16="http://schemas.microsoft.com/office/drawing/2014/main" id="{BB1287B4-3650-D99D-FF77-7AC28B0379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8742" y="3215791"/>
            <a:ext cx="295043" cy="295043"/>
          </a:xfrm>
          <a:prstGeom prst="rect">
            <a:avLst/>
          </a:prstGeom>
        </p:spPr>
      </p:pic>
      <p:pic>
        <p:nvPicPr>
          <p:cNvPr id="420" name="Gráfico 419" descr="Cursor contorno">
            <a:extLst>
              <a:ext uri="{FF2B5EF4-FFF2-40B4-BE49-F238E27FC236}">
                <a16:creationId xmlns:a16="http://schemas.microsoft.com/office/drawing/2014/main" id="{0DBD77A9-7A96-AA47-96E0-D5DABBFAE8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06553" y="1837953"/>
            <a:ext cx="295043" cy="295043"/>
          </a:xfrm>
          <a:prstGeom prst="rect">
            <a:avLst/>
          </a:prstGeom>
        </p:spPr>
      </p:pic>
      <p:pic>
        <p:nvPicPr>
          <p:cNvPr id="421" name="Gráfico 420" descr="Marca de escudo contorno">
            <a:extLst>
              <a:ext uri="{FF2B5EF4-FFF2-40B4-BE49-F238E27FC236}">
                <a16:creationId xmlns:a16="http://schemas.microsoft.com/office/drawing/2014/main" id="{67A784E8-72C2-68B4-EF0A-BFB6BDDA62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28563" y="2575966"/>
            <a:ext cx="295043" cy="295043"/>
          </a:xfrm>
          <a:prstGeom prst="rect">
            <a:avLst/>
          </a:prstGeom>
        </p:spPr>
      </p:pic>
      <p:pic>
        <p:nvPicPr>
          <p:cNvPr id="422" name="Gráfico 421" descr="Cinturón de seguridad contorno">
            <a:extLst>
              <a:ext uri="{FF2B5EF4-FFF2-40B4-BE49-F238E27FC236}">
                <a16:creationId xmlns:a16="http://schemas.microsoft.com/office/drawing/2014/main" id="{8DD7E0AD-2667-37B1-2BE6-9C728EFB69B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17816" y="1915818"/>
            <a:ext cx="295043" cy="295043"/>
          </a:xfrm>
          <a:prstGeom prst="rect">
            <a:avLst/>
          </a:prstGeom>
        </p:spPr>
      </p:pic>
      <p:pic>
        <p:nvPicPr>
          <p:cNvPr id="423" name="Gráfico 422" descr="Escudo contorno">
            <a:extLst>
              <a:ext uri="{FF2B5EF4-FFF2-40B4-BE49-F238E27FC236}">
                <a16:creationId xmlns:a16="http://schemas.microsoft.com/office/drawing/2014/main" id="{21DA4A65-9268-3360-CE76-558B76EB25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50205" y="2034430"/>
            <a:ext cx="295043" cy="295043"/>
          </a:xfrm>
          <a:prstGeom prst="rect">
            <a:avLst/>
          </a:prstGeom>
        </p:spPr>
      </p:pic>
      <p:pic>
        <p:nvPicPr>
          <p:cNvPr id="424" name="Gráfico 423" descr="Balanza de la justicia contorno">
            <a:extLst>
              <a:ext uri="{FF2B5EF4-FFF2-40B4-BE49-F238E27FC236}">
                <a16:creationId xmlns:a16="http://schemas.microsoft.com/office/drawing/2014/main" id="{946AB588-62E0-9568-15FF-4FB0BB7BE65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9487" y="763139"/>
            <a:ext cx="295043" cy="295043"/>
          </a:xfrm>
          <a:prstGeom prst="rect">
            <a:avLst/>
          </a:prstGeom>
        </p:spPr>
      </p:pic>
      <p:pic>
        <p:nvPicPr>
          <p:cNvPr id="425" name="Gráfico 424" descr="Insignia 3 contorno">
            <a:extLst>
              <a:ext uri="{FF2B5EF4-FFF2-40B4-BE49-F238E27FC236}">
                <a16:creationId xmlns:a16="http://schemas.microsoft.com/office/drawing/2014/main" id="{3E8EE5F8-9075-312D-A0B1-7E5D995E36F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64142" y="2581232"/>
            <a:ext cx="295043" cy="295043"/>
          </a:xfrm>
          <a:prstGeom prst="rect">
            <a:avLst/>
          </a:prstGeom>
        </p:spPr>
      </p:pic>
      <p:pic>
        <p:nvPicPr>
          <p:cNvPr id="426" name="Gráfico 425" descr="Insignia 1 contorno">
            <a:extLst>
              <a:ext uri="{FF2B5EF4-FFF2-40B4-BE49-F238E27FC236}">
                <a16:creationId xmlns:a16="http://schemas.microsoft.com/office/drawing/2014/main" id="{7CB3EC44-C53E-CFED-298B-CD5BBDEE1F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10709" y="1612542"/>
            <a:ext cx="295043" cy="295043"/>
          </a:xfrm>
          <a:prstGeom prst="rect">
            <a:avLst/>
          </a:prstGeom>
        </p:spPr>
      </p:pic>
      <p:pic>
        <p:nvPicPr>
          <p:cNvPr id="427" name="Gráfico 426" descr="Insignia contorno">
            <a:extLst>
              <a:ext uri="{FF2B5EF4-FFF2-40B4-BE49-F238E27FC236}">
                <a16:creationId xmlns:a16="http://schemas.microsoft.com/office/drawing/2014/main" id="{0A85AE14-5037-B825-AAB5-4E69C7255B3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156823" y="3304883"/>
            <a:ext cx="295043" cy="295043"/>
          </a:xfrm>
          <a:prstGeom prst="rect">
            <a:avLst/>
          </a:prstGeom>
        </p:spPr>
      </p:pic>
      <p:pic>
        <p:nvPicPr>
          <p:cNvPr id="428" name="Gráfico 427" descr="Insignia 8 contorno">
            <a:extLst>
              <a:ext uri="{FF2B5EF4-FFF2-40B4-BE49-F238E27FC236}">
                <a16:creationId xmlns:a16="http://schemas.microsoft.com/office/drawing/2014/main" id="{9296A9B4-9A76-A194-76DF-082D8AF31F7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56311" y="921479"/>
            <a:ext cx="295043" cy="295043"/>
          </a:xfrm>
          <a:prstGeom prst="rect">
            <a:avLst/>
          </a:prstGeom>
        </p:spPr>
      </p:pic>
      <p:pic>
        <p:nvPicPr>
          <p:cNvPr id="429" name="Gráfico 428" descr="Insignia 5 contorno">
            <a:extLst>
              <a:ext uri="{FF2B5EF4-FFF2-40B4-BE49-F238E27FC236}">
                <a16:creationId xmlns:a16="http://schemas.microsoft.com/office/drawing/2014/main" id="{CEDE8145-6A62-093D-93E5-CC9FB9BB1CC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86885" y="2926325"/>
            <a:ext cx="295043" cy="295043"/>
          </a:xfrm>
          <a:prstGeom prst="rect">
            <a:avLst/>
          </a:prstGeom>
        </p:spPr>
      </p:pic>
      <p:pic>
        <p:nvPicPr>
          <p:cNvPr id="430" name="Gráfico 429" descr="Insignia 6 contorno">
            <a:extLst>
              <a:ext uri="{FF2B5EF4-FFF2-40B4-BE49-F238E27FC236}">
                <a16:creationId xmlns:a16="http://schemas.microsoft.com/office/drawing/2014/main" id="{5B608DFF-284B-566C-EB96-FA8327EF6AA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59729" y="601221"/>
            <a:ext cx="295043" cy="295043"/>
          </a:xfrm>
          <a:prstGeom prst="rect">
            <a:avLst/>
          </a:prstGeom>
        </p:spPr>
      </p:pic>
      <p:pic>
        <p:nvPicPr>
          <p:cNvPr id="431" name="Gráfico 430" descr="Insignia 4 contorno">
            <a:extLst>
              <a:ext uri="{FF2B5EF4-FFF2-40B4-BE49-F238E27FC236}">
                <a16:creationId xmlns:a16="http://schemas.microsoft.com/office/drawing/2014/main" id="{60372470-ADFE-FA49-8492-093260CBA821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982551" y="2428593"/>
            <a:ext cx="295043" cy="295043"/>
          </a:xfrm>
          <a:prstGeom prst="rect">
            <a:avLst/>
          </a:prstGeom>
        </p:spPr>
      </p:pic>
      <p:pic>
        <p:nvPicPr>
          <p:cNvPr id="432" name="Gráfico 431" descr="Insignia 9 contorno">
            <a:extLst>
              <a:ext uri="{FF2B5EF4-FFF2-40B4-BE49-F238E27FC236}">
                <a16:creationId xmlns:a16="http://schemas.microsoft.com/office/drawing/2014/main" id="{BC3432C3-A97E-3C09-A897-8DB60B29198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686102" y="1242774"/>
            <a:ext cx="295043" cy="295043"/>
          </a:xfrm>
          <a:prstGeom prst="rect">
            <a:avLst/>
          </a:prstGeom>
        </p:spPr>
      </p:pic>
      <p:pic>
        <p:nvPicPr>
          <p:cNvPr id="433" name="Gráfico 432" descr="Estadísticas contorno">
            <a:extLst>
              <a:ext uri="{FF2B5EF4-FFF2-40B4-BE49-F238E27FC236}">
                <a16:creationId xmlns:a16="http://schemas.microsoft.com/office/drawing/2014/main" id="{B9218BC0-9C84-E255-28AC-42EB026BBF1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165334" y="4198377"/>
            <a:ext cx="295043" cy="295043"/>
          </a:xfrm>
          <a:prstGeom prst="rect">
            <a:avLst/>
          </a:prstGeom>
        </p:spPr>
      </p:pic>
      <p:pic>
        <p:nvPicPr>
          <p:cNvPr id="434" name="Gráfico 433" descr="Gráfico de barras contorno">
            <a:extLst>
              <a:ext uri="{FF2B5EF4-FFF2-40B4-BE49-F238E27FC236}">
                <a16:creationId xmlns:a16="http://schemas.microsoft.com/office/drawing/2014/main" id="{1681E850-B69F-7FBD-B1B9-4345B0EC537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675102" y="1145170"/>
            <a:ext cx="295043" cy="295043"/>
          </a:xfrm>
          <a:prstGeom prst="rect">
            <a:avLst/>
          </a:prstGeom>
        </p:spPr>
      </p:pic>
      <p:pic>
        <p:nvPicPr>
          <p:cNvPr id="435" name="Gráfico 434" descr="Gráfico de barras contorno">
            <a:extLst>
              <a:ext uri="{FF2B5EF4-FFF2-40B4-BE49-F238E27FC236}">
                <a16:creationId xmlns:a16="http://schemas.microsoft.com/office/drawing/2014/main" id="{26E39F01-FF99-E8F9-6752-712537D406B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276809" y="2205338"/>
            <a:ext cx="295043" cy="295043"/>
          </a:xfrm>
          <a:prstGeom prst="rect">
            <a:avLst/>
          </a:prstGeom>
        </p:spPr>
      </p:pic>
      <p:pic>
        <p:nvPicPr>
          <p:cNvPr id="436" name="Gráfico 435" descr="Gráfico circular contorno">
            <a:extLst>
              <a:ext uri="{FF2B5EF4-FFF2-40B4-BE49-F238E27FC236}">
                <a16:creationId xmlns:a16="http://schemas.microsoft.com/office/drawing/2014/main" id="{5D61328C-B3D6-B42A-9F54-FEADDB14C17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577025" y="2905779"/>
            <a:ext cx="295043" cy="295043"/>
          </a:xfrm>
          <a:prstGeom prst="rect">
            <a:avLst/>
          </a:prstGeom>
        </p:spPr>
      </p:pic>
      <p:pic>
        <p:nvPicPr>
          <p:cNvPr id="437" name="Gráfico 436" descr="Distribución normal contorno">
            <a:extLst>
              <a:ext uri="{FF2B5EF4-FFF2-40B4-BE49-F238E27FC236}">
                <a16:creationId xmlns:a16="http://schemas.microsoft.com/office/drawing/2014/main" id="{42E67FDA-379D-E4DD-1BA3-A52BED8DF81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212671" y="1840226"/>
            <a:ext cx="295043" cy="295043"/>
          </a:xfrm>
          <a:prstGeom prst="rect">
            <a:avLst/>
          </a:prstGeom>
        </p:spPr>
      </p:pic>
      <p:pic>
        <p:nvPicPr>
          <p:cNvPr id="438" name="Gráfico 437" descr="Disco contorno">
            <a:extLst>
              <a:ext uri="{FF2B5EF4-FFF2-40B4-BE49-F238E27FC236}">
                <a16:creationId xmlns:a16="http://schemas.microsoft.com/office/drawing/2014/main" id="{771022C6-743C-FFB9-5B8F-7918CC99DF67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696312" y="2441544"/>
            <a:ext cx="295043" cy="295043"/>
          </a:xfrm>
          <a:prstGeom prst="rect">
            <a:avLst/>
          </a:prstGeom>
        </p:spPr>
      </p:pic>
      <p:pic>
        <p:nvPicPr>
          <p:cNvPr id="439" name="Gráfico 438" descr="Base de datos contorno">
            <a:extLst>
              <a:ext uri="{FF2B5EF4-FFF2-40B4-BE49-F238E27FC236}">
                <a16:creationId xmlns:a16="http://schemas.microsoft.com/office/drawing/2014/main" id="{AFB5904B-88B0-2263-1CA4-CD47B632FAB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2194845" y="3546573"/>
            <a:ext cx="295043" cy="295043"/>
          </a:xfrm>
          <a:prstGeom prst="rect">
            <a:avLst/>
          </a:prstGeom>
        </p:spPr>
      </p:pic>
      <p:pic>
        <p:nvPicPr>
          <p:cNvPr id="440" name="Gráfico 439" descr="Dispositivo USB contorno">
            <a:extLst>
              <a:ext uri="{FF2B5EF4-FFF2-40B4-BE49-F238E27FC236}">
                <a16:creationId xmlns:a16="http://schemas.microsoft.com/office/drawing/2014/main" id="{8B3D3EEA-D8BD-97CD-B3E1-1CB2D9DDAE0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811340" y="2125668"/>
            <a:ext cx="295043" cy="295043"/>
          </a:xfrm>
          <a:prstGeom prst="rect">
            <a:avLst/>
          </a:prstGeom>
        </p:spPr>
      </p:pic>
      <p:pic>
        <p:nvPicPr>
          <p:cNvPr id="441" name="Gráfico 440" descr="Tabla contorno">
            <a:extLst>
              <a:ext uri="{FF2B5EF4-FFF2-40B4-BE49-F238E27FC236}">
                <a16:creationId xmlns:a16="http://schemas.microsoft.com/office/drawing/2014/main" id="{DDC013A9-3698-257A-F9F2-2076656CA74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528113" y="1951895"/>
            <a:ext cx="295043" cy="295043"/>
          </a:xfrm>
          <a:prstGeom prst="rect">
            <a:avLst/>
          </a:prstGeom>
        </p:spPr>
      </p:pic>
      <p:pic>
        <p:nvPicPr>
          <p:cNvPr id="442" name="Gráfico 441" descr="Nube contorno">
            <a:extLst>
              <a:ext uri="{FF2B5EF4-FFF2-40B4-BE49-F238E27FC236}">
                <a16:creationId xmlns:a16="http://schemas.microsoft.com/office/drawing/2014/main" id="{DF0A6048-59CA-816F-7EC5-461BEA8D0A4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34367" y="2551082"/>
            <a:ext cx="295043" cy="295043"/>
          </a:xfrm>
          <a:prstGeom prst="rect">
            <a:avLst/>
          </a:prstGeom>
        </p:spPr>
      </p:pic>
      <p:pic>
        <p:nvPicPr>
          <p:cNvPr id="443" name="Gráfico 442" descr="Presentación con gráfico circular contorno">
            <a:extLst>
              <a:ext uri="{FF2B5EF4-FFF2-40B4-BE49-F238E27FC236}">
                <a16:creationId xmlns:a16="http://schemas.microsoft.com/office/drawing/2014/main" id="{9216B8AF-FA79-D558-0443-D1AF6FFAF896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532187" y="1608487"/>
            <a:ext cx="295043" cy="295043"/>
          </a:xfrm>
          <a:prstGeom prst="rect">
            <a:avLst/>
          </a:prstGeom>
        </p:spPr>
      </p:pic>
      <p:pic>
        <p:nvPicPr>
          <p:cNvPr id="444" name="Gráfico 443" descr="Crecimiento empresarial contorno">
            <a:extLst>
              <a:ext uri="{FF2B5EF4-FFF2-40B4-BE49-F238E27FC236}">
                <a16:creationId xmlns:a16="http://schemas.microsoft.com/office/drawing/2014/main" id="{4238E98C-7465-3ACF-7924-A48D74E6AFF5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665337" y="2831373"/>
            <a:ext cx="295043" cy="295043"/>
          </a:xfrm>
          <a:prstGeom prst="rect">
            <a:avLst/>
          </a:prstGeom>
        </p:spPr>
      </p:pic>
      <p:pic>
        <p:nvPicPr>
          <p:cNvPr id="445" name="Gráfico 444" descr="Papel contorno">
            <a:extLst>
              <a:ext uri="{FF2B5EF4-FFF2-40B4-BE49-F238E27FC236}">
                <a16:creationId xmlns:a16="http://schemas.microsoft.com/office/drawing/2014/main" id="{FAADA8A3-A987-4350-547C-5A0BDA2E43E5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2933669" y="3047521"/>
            <a:ext cx="295043" cy="295043"/>
          </a:xfrm>
          <a:prstGeom prst="rect">
            <a:avLst/>
          </a:prstGeom>
        </p:spPr>
      </p:pic>
      <p:pic>
        <p:nvPicPr>
          <p:cNvPr id="446" name="Gráfico 445" descr="Crecimiento empresarial contorno">
            <a:extLst>
              <a:ext uri="{FF2B5EF4-FFF2-40B4-BE49-F238E27FC236}">
                <a16:creationId xmlns:a16="http://schemas.microsoft.com/office/drawing/2014/main" id="{7931CF0C-645A-D24E-B9D6-06DDE1B150E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018439" y="2746840"/>
            <a:ext cx="295043" cy="295043"/>
          </a:xfrm>
          <a:prstGeom prst="rect">
            <a:avLst/>
          </a:prstGeom>
        </p:spPr>
      </p:pic>
      <p:pic>
        <p:nvPicPr>
          <p:cNvPr id="447" name="Gráfico 446" descr="Documento contorno">
            <a:extLst>
              <a:ext uri="{FF2B5EF4-FFF2-40B4-BE49-F238E27FC236}">
                <a16:creationId xmlns:a16="http://schemas.microsoft.com/office/drawing/2014/main" id="{6A604673-4BD7-AEF3-0556-9753188AE120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2298003" y="2846412"/>
            <a:ext cx="295043" cy="295043"/>
          </a:xfrm>
          <a:prstGeom prst="rect">
            <a:avLst/>
          </a:prstGeom>
        </p:spPr>
      </p:pic>
      <p:pic>
        <p:nvPicPr>
          <p:cNvPr id="448" name="Gráfico 447" descr="Estadísticas contorno">
            <a:extLst>
              <a:ext uri="{FF2B5EF4-FFF2-40B4-BE49-F238E27FC236}">
                <a16:creationId xmlns:a16="http://schemas.microsoft.com/office/drawing/2014/main" id="{DACB6C01-915D-F21B-4B17-DA9E30BC5A2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37403" y="1102111"/>
            <a:ext cx="295043" cy="295043"/>
          </a:xfrm>
          <a:prstGeom prst="rect">
            <a:avLst/>
          </a:prstGeom>
        </p:spPr>
      </p:pic>
      <p:pic>
        <p:nvPicPr>
          <p:cNvPr id="449" name="Gráfico 448" descr="Cursor contorno">
            <a:extLst>
              <a:ext uri="{FF2B5EF4-FFF2-40B4-BE49-F238E27FC236}">
                <a16:creationId xmlns:a16="http://schemas.microsoft.com/office/drawing/2014/main" id="{93D2B58F-C435-82FA-03C0-B599FE46B2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3928" y="836243"/>
            <a:ext cx="295043" cy="295043"/>
          </a:xfrm>
          <a:prstGeom prst="rect">
            <a:avLst/>
          </a:prstGeom>
        </p:spPr>
      </p:pic>
      <p:pic>
        <p:nvPicPr>
          <p:cNvPr id="450" name="Gráfico 449" descr="Filtro contorno">
            <a:extLst>
              <a:ext uri="{FF2B5EF4-FFF2-40B4-BE49-F238E27FC236}">
                <a16:creationId xmlns:a16="http://schemas.microsoft.com/office/drawing/2014/main" id="{66364F1D-1279-6A99-4416-8E24B906914D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2965173" y="1489244"/>
            <a:ext cx="295043" cy="295043"/>
          </a:xfrm>
          <a:prstGeom prst="rect">
            <a:avLst/>
          </a:prstGeom>
        </p:spPr>
      </p:pic>
      <p:pic>
        <p:nvPicPr>
          <p:cNvPr id="451" name="Gráfico 450" descr="Huella digital contorno">
            <a:extLst>
              <a:ext uri="{FF2B5EF4-FFF2-40B4-BE49-F238E27FC236}">
                <a16:creationId xmlns:a16="http://schemas.microsoft.com/office/drawing/2014/main" id="{76FC4371-4F64-27C3-4401-00D7B769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0475" y="4081358"/>
            <a:ext cx="295043" cy="295043"/>
          </a:xfrm>
          <a:prstGeom prst="rect">
            <a:avLst/>
          </a:prstGeom>
        </p:spPr>
      </p:pic>
      <p:pic>
        <p:nvPicPr>
          <p:cNvPr id="452" name="Gráfico 451" descr="Disco contorno">
            <a:extLst>
              <a:ext uri="{FF2B5EF4-FFF2-40B4-BE49-F238E27FC236}">
                <a16:creationId xmlns:a16="http://schemas.microsoft.com/office/drawing/2014/main" id="{FA13A61A-27EB-F3E8-6302-A0701CBDBB6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597939" y="581946"/>
            <a:ext cx="295043" cy="295043"/>
          </a:xfrm>
          <a:prstGeom prst="rect">
            <a:avLst/>
          </a:prstGeom>
        </p:spPr>
      </p:pic>
      <p:pic>
        <p:nvPicPr>
          <p:cNvPr id="453" name="Gráfico 452" descr="Estadísticas contorno">
            <a:extLst>
              <a:ext uri="{FF2B5EF4-FFF2-40B4-BE49-F238E27FC236}">
                <a16:creationId xmlns:a16="http://schemas.microsoft.com/office/drawing/2014/main" id="{2A8032A7-22E3-8F8A-2172-DA6D6CBE2AF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2864223" y="3424115"/>
            <a:ext cx="295043" cy="295043"/>
          </a:xfrm>
          <a:prstGeom prst="rect">
            <a:avLst/>
          </a:prstGeom>
        </p:spPr>
      </p:pic>
      <p:pic>
        <p:nvPicPr>
          <p:cNvPr id="454" name="Gráfico 453" descr="Presentación con gráfico circular contorno">
            <a:extLst>
              <a:ext uri="{FF2B5EF4-FFF2-40B4-BE49-F238E27FC236}">
                <a16:creationId xmlns:a16="http://schemas.microsoft.com/office/drawing/2014/main" id="{DE6589A1-D5BE-7ED9-287C-92D62697412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175202" y="1797176"/>
            <a:ext cx="295043" cy="295043"/>
          </a:xfrm>
          <a:prstGeom prst="rect">
            <a:avLst/>
          </a:prstGeom>
        </p:spPr>
      </p:pic>
      <p:pic>
        <p:nvPicPr>
          <p:cNvPr id="455" name="Gráfico 454" descr="Tabla contorno">
            <a:extLst>
              <a:ext uri="{FF2B5EF4-FFF2-40B4-BE49-F238E27FC236}">
                <a16:creationId xmlns:a16="http://schemas.microsoft.com/office/drawing/2014/main" id="{7508429B-3685-D650-EAA2-32787F947FF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622701" y="3170324"/>
            <a:ext cx="295043" cy="295043"/>
          </a:xfrm>
          <a:prstGeom prst="rect">
            <a:avLst/>
          </a:prstGeom>
        </p:spPr>
      </p:pic>
      <p:pic>
        <p:nvPicPr>
          <p:cNvPr id="456" name="Gráfico 455" descr="Distribución normal contorno">
            <a:extLst>
              <a:ext uri="{FF2B5EF4-FFF2-40B4-BE49-F238E27FC236}">
                <a16:creationId xmlns:a16="http://schemas.microsoft.com/office/drawing/2014/main" id="{E2DE8933-A796-A3F9-8301-073D9975C60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2454316" y="3411255"/>
            <a:ext cx="391282" cy="391282"/>
          </a:xfrm>
          <a:prstGeom prst="rect">
            <a:avLst/>
          </a:prstGeom>
        </p:spPr>
      </p:pic>
      <p:pic>
        <p:nvPicPr>
          <p:cNvPr id="457" name="Gráfico 456" descr="Mano con dedo índice apuntando a la derecha contorno">
            <a:extLst>
              <a:ext uri="{FF2B5EF4-FFF2-40B4-BE49-F238E27FC236}">
                <a16:creationId xmlns:a16="http://schemas.microsoft.com/office/drawing/2014/main" id="{771F385F-8AAF-C92F-1AD3-8065B00842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69180" y="3783857"/>
            <a:ext cx="295043" cy="295043"/>
          </a:xfrm>
          <a:prstGeom prst="rect">
            <a:avLst/>
          </a:prstGeom>
        </p:spPr>
      </p:pic>
      <p:pic>
        <p:nvPicPr>
          <p:cNvPr id="458" name="Gráfico 457" descr="Nube contorno">
            <a:extLst>
              <a:ext uri="{FF2B5EF4-FFF2-40B4-BE49-F238E27FC236}">
                <a16:creationId xmlns:a16="http://schemas.microsoft.com/office/drawing/2014/main" id="{DFF9C73A-51CF-2198-882C-2CEB1968E47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3466776" y="3012563"/>
            <a:ext cx="295043" cy="295043"/>
          </a:xfrm>
          <a:prstGeom prst="rect">
            <a:avLst/>
          </a:prstGeom>
        </p:spPr>
      </p:pic>
      <p:pic>
        <p:nvPicPr>
          <p:cNvPr id="459" name="Gráfico 458" descr="Nube contorno">
            <a:extLst>
              <a:ext uri="{FF2B5EF4-FFF2-40B4-BE49-F238E27FC236}">
                <a16:creationId xmlns:a16="http://schemas.microsoft.com/office/drawing/2014/main" id="{81E1CCC2-BF74-E77F-654D-D2E708CB5CA4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812619" y="910661"/>
            <a:ext cx="295043" cy="295043"/>
          </a:xfrm>
          <a:prstGeom prst="rect">
            <a:avLst/>
          </a:prstGeom>
        </p:spPr>
      </p:pic>
      <p:pic>
        <p:nvPicPr>
          <p:cNvPr id="460" name="Gráfico 459" descr="Búsqueda de carpetas contorno">
            <a:extLst>
              <a:ext uri="{FF2B5EF4-FFF2-40B4-BE49-F238E27FC236}">
                <a16:creationId xmlns:a16="http://schemas.microsoft.com/office/drawing/2014/main" id="{2AB3293E-FE99-6065-C7BB-D2A969A4A4F1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178885" y="2061891"/>
            <a:ext cx="295043" cy="295043"/>
          </a:xfrm>
          <a:prstGeom prst="rect">
            <a:avLst/>
          </a:prstGeom>
        </p:spPr>
      </p:pic>
      <p:pic>
        <p:nvPicPr>
          <p:cNvPr id="461" name="Gráfico 460" descr="Crecimiento empresarial contorno">
            <a:extLst>
              <a:ext uri="{FF2B5EF4-FFF2-40B4-BE49-F238E27FC236}">
                <a16:creationId xmlns:a16="http://schemas.microsoft.com/office/drawing/2014/main" id="{B4011F06-ECD9-5084-3344-FF63A9B3F53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680573" y="1562664"/>
            <a:ext cx="295043" cy="295043"/>
          </a:xfrm>
          <a:prstGeom prst="rect">
            <a:avLst/>
          </a:prstGeom>
        </p:spPr>
      </p:pic>
      <p:pic>
        <p:nvPicPr>
          <p:cNvPr id="462" name="Gráfico 461" descr="Acercar los dedos para ampliar contorno">
            <a:extLst>
              <a:ext uri="{FF2B5EF4-FFF2-40B4-BE49-F238E27FC236}">
                <a16:creationId xmlns:a16="http://schemas.microsoft.com/office/drawing/2014/main" id="{1D239AB8-AB85-28DB-E3CF-1AADC3A8F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0971" y="2151651"/>
            <a:ext cx="295043" cy="295043"/>
          </a:xfrm>
          <a:prstGeom prst="rect">
            <a:avLst/>
          </a:prstGeom>
        </p:spPr>
      </p:pic>
      <p:pic>
        <p:nvPicPr>
          <p:cNvPr id="463" name="Gráfico 462" descr="Base de datos contorno">
            <a:extLst>
              <a:ext uri="{FF2B5EF4-FFF2-40B4-BE49-F238E27FC236}">
                <a16:creationId xmlns:a16="http://schemas.microsoft.com/office/drawing/2014/main" id="{F470696C-6D72-05E4-5CB6-37858681BD0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032184" y="1238478"/>
            <a:ext cx="295043" cy="295043"/>
          </a:xfrm>
          <a:prstGeom prst="rect">
            <a:avLst/>
          </a:prstGeom>
        </p:spPr>
      </p:pic>
      <p:pic>
        <p:nvPicPr>
          <p:cNvPr id="464" name="Gráfico 463" descr="Crecimiento empresarial contorno">
            <a:extLst>
              <a:ext uri="{FF2B5EF4-FFF2-40B4-BE49-F238E27FC236}">
                <a16:creationId xmlns:a16="http://schemas.microsoft.com/office/drawing/2014/main" id="{A646FC83-1E74-17FD-5B1E-07B7B7FC38D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791748" y="903587"/>
            <a:ext cx="295043" cy="295043"/>
          </a:xfrm>
          <a:prstGeom prst="rect">
            <a:avLst/>
          </a:prstGeom>
        </p:spPr>
      </p:pic>
      <p:pic>
        <p:nvPicPr>
          <p:cNvPr id="465" name="Gráfico 464" descr="Clip contorno">
            <a:extLst>
              <a:ext uri="{FF2B5EF4-FFF2-40B4-BE49-F238E27FC236}">
                <a16:creationId xmlns:a16="http://schemas.microsoft.com/office/drawing/2014/main" id="{6ECA7D38-6A4D-3906-F5B1-243454885F8B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2528112" y="2274826"/>
            <a:ext cx="295043" cy="295043"/>
          </a:xfrm>
          <a:prstGeom prst="rect">
            <a:avLst/>
          </a:prstGeom>
        </p:spPr>
      </p:pic>
      <p:pic>
        <p:nvPicPr>
          <p:cNvPr id="466" name="Gráfico 465" descr="Búsqueda de carpetas contorno">
            <a:extLst>
              <a:ext uri="{FF2B5EF4-FFF2-40B4-BE49-F238E27FC236}">
                <a16:creationId xmlns:a16="http://schemas.microsoft.com/office/drawing/2014/main" id="{44A1485F-29E4-B91A-341C-1F29D3B36B1B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712188" y="532914"/>
            <a:ext cx="295043" cy="295043"/>
          </a:xfrm>
          <a:prstGeom prst="rect">
            <a:avLst/>
          </a:prstGeom>
        </p:spPr>
      </p:pic>
      <p:pic>
        <p:nvPicPr>
          <p:cNvPr id="467" name="Gráfico 466" descr="Insignia 3 contorno">
            <a:extLst>
              <a:ext uri="{FF2B5EF4-FFF2-40B4-BE49-F238E27FC236}">
                <a16:creationId xmlns:a16="http://schemas.microsoft.com/office/drawing/2014/main" id="{4B24A010-A7B5-F714-6950-361C8E9D08A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65209" y="1465041"/>
            <a:ext cx="295043" cy="295043"/>
          </a:xfrm>
          <a:prstGeom prst="rect">
            <a:avLst/>
          </a:prstGeom>
        </p:spPr>
      </p:pic>
      <p:pic>
        <p:nvPicPr>
          <p:cNvPr id="468" name="Gráfico 467" descr="Crecimiento empresarial contorno">
            <a:extLst>
              <a:ext uri="{FF2B5EF4-FFF2-40B4-BE49-F238E27FC236}">
                <a16:creationId xmlns:a16="http://schemas.microsoft.com/office/drawing/2014/main" id="{1ACAF65A-4CE3-C182-83B3-13A9B643705C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241373" y="1509288"/>
            <a:ext cx="295043" cy="295043"/>
          </a:xfrm>
          <a:prstGeom prst="rect">
            <a:avLst/>
          </a:prstGeom>
        </p:spPr>
      </p:pic>
      <p:pic>
        <p:nvPicPr>
          <p:cNvPr id="469" name="Gráfico 468" descr="Insignia 6 contorno">
            <a:extLst>
              <a:ext uri="{FF2B5EF4-FFF2-40B4-BE49-F238E27FC236}">
                <a16:creationId xmlns:a16="http://schemas.microsoft.com/office/drawing/2014/main" id="{FC1A8E5E-A4D1-1343-FD62-6783EDC762B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259810" y="551628"/>
            <a:ext cx="295043" cy="295043"/>
          </a:xfrm>
          <a:prstGeom prst="rect">
            <a:avLst/>
          </a:prstGeom>
        </p:spPr>
      </p:pic>
      <p:pic>
        <p:nvPicPr>
          <p:cNvPr id="470" name="Gráfico 469" descr="Estadísticas contorno">
            <a:extLst>
              <a:ext uri="{FF2B5EF4-FFF2-40B4-BE49-F238E27FC236}">
                <a16:creationId xmlns:a16="http://schemas.microsoft.com/office/drawing/2014/main" id="{8F1D4E31-AECF-9F22-5536-64615FC6E82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444533" y="2591454"/>
            <a:ext cx="295043" cy="295043"/>
          </a:xfrm>
          <a:prstGeom prst="rect">
            <a:avLst/>
          </a:prstGeom>
        </p:spPr>
      </p:pic>
      <p:pic>
        <p:nvPicPr>
          <p:cNvPr id="471" name="Gráfico 470" descr="Nube contorno">
            <a:extLst>
              <a:ext uri="{FF2B5EF4-FFF2-40B4-BE49-F238E27FC236}">
                <a16:creationId xmlns:a16="http://schemas.microsoft.com/office/drawing/2014/main" id="{C166193E-5C07-46EF-8166-16902042AB5E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935635" y="504023"/>
            <a:ext cx="295043" cy="295043"/>
          </a:xfrm>
          <a:prstGeom prst="rect">
            <a:avLst/>
          </a:prstGeom>
        </p:spPr>
      </p:pic>
      <p:pic>
        <p:nvPicPr>
          <p:cNvPr id="472" name="Gráfico 471" descr="Investigación contorno">
            <a:extLst>
              <a:ext uri="{FF2B5EF4-FFF2-40B4-BE49-F238E27FC236}">
                <a16:creationId xmlns:a16="http://schemas.microsoft.com/office/drawing/2014/main" id="{805E6693-3CDC-C9DD-30D8-DDD5C032BE16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2244108" y="3860191"/>
            <a:ext cx="295043" cy="295043"/>
          </a:xfrm>
          <a:prstGeom prst="rect">
            <a:avLst/>
          </a:prstGeom>
        </p:spPr>
      </p:pic>
      <p:pic>
        <p:nvPicPr>
          <p:cNvPr id="473" name="Gráfico 472" descr="Distribución normal contorno">
            <a:extLst>
              <a:ext uri="{FF2B5EF4-FFF2-40B4-BE49-F238E27FC236}">
                <a16:creationId xmlns:a16="http://schemas.microsoft.com/office/drawing/2014/main" id="{06001F4C-5813-406C-4EEB-A7909A7DB8D4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403165" y="499763"/>
            <a:ext cx="295043" cy="295043"/>
          </a:xfrm>
          <a:prstGeom prst="rect">
            <a:avLst/>
          </a:prstGeom>
        </p:spPr>
      </p:pic>
      <p:pic>
        <p:nvPicPr>
          <p:cNvPr id="474" name="Gráfico 473" descr="Crecimiento empresarial contorno">
            <a:extLst>
              <a:ext uri="{FF2B5EF4-FFF2-40B4-BE49-F238E27FC236}">
                <a16:creationId xmlns:a16="http://schemas.microsoft.com/office/drawing/2014/main" id="{D34845D9-D28C-1751-45A9-38C21300303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176775" y="1129330"/>
            <a:ext cx="295043" cy="295043"/>
          </a:xfrm>
          <a:prstGeom prst="rect">
            <a:avLst/>
          </a:prstGeom>
        </p:spPr>
      </p:pic>
      <p:pic>
        <p:nvPicPr>
          <p:cNvPr id="475" name="Gráfico 474" descr="Huella digital contorno">
            <a:extLst>
              <a:ext uri="{FF2B5EF4-FFF2-40B4-BE49-F238E27FC236}">
                <a16:creationId xmlns:a16="http://schemas.microsoft.com/office/drawing/2014/main" id="{5ECBA6A0-31C2-BAB2-1E18-181EBCAF8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5596" y="6237419"/>
            <a:ext cx="295043" cy="295043"/>
          </a:xfrm>
          <a:prstGeom prst="rect">
            <a:avLst/>
          </a:prstGeom>
        </p:spPr>
      </p:pic>
      <p:pic>
        <p:nvPicPr>
          <p:cNvPr id="476" name="Gráfico 475" descr="Acercar los dedos para ampliar contorno">
            <a:extLst>
              <a:ext uri="{FF2B5EF4-FFF2-40B4-BE49-F238E27FC236}">
                <a16:creationId xmlns:a16="http://schemas.microsoft.com/office/drawing/2014/main" id="{1383FDAB-A6CC-59DD-DE66-C2BA7AE0D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8112" y="5772186"/>
            <a:ext cx="295043" cy="295043"/>
          </a:xfrm>
          <a:prstGeom prst="rect">
            <a:avLst/>
          </a:prstGeom>
        </p:spPr>
      </p:pic>
      <p:pic>
        <p:nvPicPr>
          <p:cNvPr id="477" name="Gráfico 476" descr="Alejarse separando los dedos contorno">
            <a:extLst>
              <a:ext uri="{FF2B5EF4-FFF2-40B4-BE49-F238E27FC236}">
                <a16:creationId xmlns:a16="http://schemas.microsoft.com/office/drawing/2014/main" id="{9E993B8E-F03A-FA25-F9B0-AE1DE2052A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20015" y="5150131"/>
            <a:ext cx="295043" cy="295043"/>
          </a:xfrm>
          <a:prstGeom prst="rect">
            <a:avLst/>
          </a:prstGeom>
        </p:spPr>
      </p:pic>
      <p:pic>
        <p:nvPicPr>
          <p:cNvPr id="478" name="Gráfico 477" descr="Cursor contorno">
            <a:extLst>
              <a:ext uri="{FF2B5EF4-FFF2-40B4-BE49-F238E27FC236}">
                <a16:creationId xmlns:a16="http://schemas.microsoft.com/office/drawing/2014/main" id="{1AF41527-D5B9-408B-3790-2E62798267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97658" y="5783739"/>
            <a:ext cx="295043" cy="295043"/>
          </a:xfrm>
          <a:prstGeom prst="rect">
            <a:avLst/>
          </a:prstGeom>
        </p:spPr>
      </p:pic>
      <p:pic>
        <p:nvPicPr>
          <p:cNvPr id="479" name="Gráfico 478" descr="Marca de escudo contorno">
            <a:extLst>
              <a:ext uri="{FF2B5EF4-FFF2-40B4-BE49-F238E27FC236}">
                <a16:creationId xmlns:a16="http://schemas.microsoft.com/office/drawing/2014/main" id="{F7625214-5E89-1C63-66CA-DDF6618FB4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19668" y="6521752"/>
            <a:ext cx="295043" cy="295043"/>
          </a:xfrm>
          <a:prstGeom prst="rect">
            <a:avLst/>
          </a:prstGeom>
        </p:spPr>
      </p:pic>
      <p:pic>
        <p:nvPicPr>
          <p:cNvPr id="480" name="Gráfico 479" descr="Cinturón de seguridad contorno">
            <a:extLst>
              <a:ext uri="{FF2B5EF4-FFF2-40B4-BE49-F238E27FC236}">
                <a16:creationId xmlns:a16="http://schemas.microsoft.com/office/drawing/2014/main" id="{B6F82A3A-511C-E050-A06C-06E9463968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08921" y="5861604"/>
            <a:ext cx="295043" cy="295043"/>
          </a:xfrm>
          <a:prstGeom prst="rect">
            <a:avLst/>
          </a:prstGeom>
        </p:spPr>
      </p:pic>
      <p:pic>
        <p:nvPicPr>
          <p:cNvPr id="481" name="Gráfico 480" descr="Escudo contorno">
            <a:extLst>
              <a:ext uri="{FF2B5EF4-FFF2-40B4-BE49-F238E27FC236}">
                <a16:creationId xmlns:a16="http://schemas.microsoft.com/office/drawing/2014/main" id="{6B06FAFE-1002-3925-7385-4946D56378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41310" y="5980216"/>
            <a:ext cx="295043" cy="295043"/>
          </a:xfrm>
          <a:prstGeom prst="rect">
            <a:avLst/>
          </a:prstGeom>
        </p:spPr>
      </p:pic>
      <p:pic>
        <p:nvPicPr>
          <p:cNvPr id="482" name="Gráfico 481" descr="Balanza de la justicia contorno">
            <a:extLst>
              <a:ext uri="{FF2B5EF4-FFF2-40B4-BE49-F238E27FC236}">
                <a16:creationId xmlns:a16="http://schemas.microsoft.com/office/drawing/2014/main" id="{9D2A8085-B217-91EE-9335-6CCB0BE8DF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0592" y="4708925"/>
            <a:ext cx="295043" cy="295043"/>
          </a:xfrm>
          <a:prstGeom prst="rect">
            <a:avLst/>
          </a:prstGeom>
        </p:spPr>
      </p:pic>
      <p:pic>
        <p:nvPicPr>
          <p:cNvPr id="483" name="Gráfico 482" descr="Insignia 3 contorno">
            <a:extLst>
              <a:ext uri="{FF2B5EF4-FFF2-40B4-BE49-F238E27FC236}">
                <a16:creationId xmlns:a16="http://schemas.microsoft.com/office/drawing/2014/main" id="{E4EACDFB-5CF7-802C-4E33-5634D87FCC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955247" y="6527018"/>
            <a:ext cx="295043" cy="295043"/>
          </a:xfrm>
          <a:prstGeom prst="rect">
            <a:avLst/>
          </a:prstGeom>
        </p:spPr>
      </p:pic>
      <p:pic>
        <p:nvPicPr>
          <p:cNvPr id="484" name="Gráfico 483" descr="Insignia 1 contorno">
            <a:extLst>
              <a:ext uri="{FF2B5EF4-FFF2-40B4-BE49-F238E27FC236}">
                <a16:creationId xmlns:a16="http://schemas.microsoft.com/office/drawing/2014/main" id="{AE0D1C61-6951-B107-D8CB-7FBDC55B63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001814" y="5558328"/>
            <a:ext cx="295043" cy="295043"/>
          </a:xfrm>
          <a:prstGeom prst="rect">
            <a:avLst/>
          </a:prstGeom>
        </p:spPr>
      </p:pic>
      <p:pic>
        <p:nvPicPr>
          <p:cNvPr id="485" name="Gráfico 484" descr="Insignia 8 contorno">
            <a:extLst>
              <a:ext uri="{FF2B5EF4-FFF2-40B4-BE49-F238E27FC236}">
                <a16:creationId xmlns:a16="http://schemas.microsoft.com/office/drawing/2014/main" id="{9A10E544-314B-DD31-07C0-7C216D7498E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447416" y="4867265"/>
            <a:ext cx="295043" cy="295043"/>
          </a:xfrm>
          <a:prstGeom prst="rect">
            <a:avLst/>
          </a:prstGeom>
        </p:spPr>
      </p:pic>
      <p:pic>
        <p:nvPicPr>
          <p:cNvPr id="486" name="Gráfico 485" descr="Insignia 6 contorno">
            <a:extLst>
              <a:ext uri="{FF2B5EF4-FFF2-40B4-BE49-F238E27FC236}">
                <a16:creationId xmlns:a16="http://schemas.microsoft.com/office/drawing/2014/main" id="{5F68B0AE-8089-ECD2-9D07-7C6E3DAAC55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050834" y="4547007"/>
            <a:ext cx="295043" cy="295043"/>
          </a:xfrm>
          <a:prstGeom prst="rect">
            <a:avLst/>
          </a:prstGeom>
        </p:spPr>
      </p:pic>
      <p:pic>
        <p:nvPicPr>
          <p:cNvPr id="487" name="Gráfico 486" descr="Insignia 4 contorno">
            <a:extLst>
              <a:ext uri="{FF2B5EF4-FFF2-40B4-BE49-F238E27FC236}">
                <a16:creationId xmlns:a16="http://schemas.microsoft.com/office/drawing/2014/main" id="{8183D955-F216-0039-BA56-C144F7BF77E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2973656" y="6374379"/>
            <a:ext cx="295043" cy="295043"/>
          </a:xfrm>
          <a:prstGeom prst="rect">
            <a:avLst/>
          </a:prstGeom>
        </p:spPr>
      </p:pic>
      <p:pic>
        <p:nvPicPr>
          <p:cNvPr id="488" name="Gráfico 487" descr="Insignia 9 contorno">
            <a:extLst>
              <a:ext uri="{FF2B5EF4-FFF2-40B4-BE49-F238E27FC236}">
                <a16:creationId xmlns:a16="http://schemas.microsoft.com/office/drawing/2014/main" id="{85A22D22-5CC7-E03A-0FB7-E4B3ECA1F85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677207" y="5188560"/>
            <a:ext cx="295043" cy="295043"/>
          </a:xfrm>
          <a:prstGeom prst="rect">
            <a:avLst/>
          </a:prstGeom>
        </p:spPr>
      </p:pic>
      <p:pic>
        <p:nvPicPr>
          <p:cNvPr id="489" name="Gráfico 488" descr="Gráfico de barras contorno">
            <a:extLst>
              <a:ext uri="{FF2B5EF4-FFF2-40B4-BE49-F238E27FC236}">
                <a16:creationId xmlns:a16="http://schemas.microsoft.com/office/drawing/2014/main" id="{71B5490B-9D89-A611-03EB-FC3AA991C18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666207" y="5090956"/>
            <a:ext cx="295043" cy="295043"/>
          </a:xfrm>
          <a:prstGeom prst="rect">
            <a:avLst/>
          </a:prstGeom>
        </p:spPr>
      </p:pic>
      <p:pic>
        <p:nvPicPr>
          <p:cNvPr id="490" name="Gráfico 489" descr="Gráfico de barras contorno">
            <a:extLst>
              <a:ext uri="{FF2B5EF4-FFF2-40B4-BE49-F238E27FC236}">
                <a16:creationId xmlns:a16="http://schemas.microsoft.com/office/drawing/2014/main" id="{9D82BCB2-CD15-D2C5-5A4F-21553C31574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267914" y="6151124"/>
            <a:ext cx="295043" cy="295043"/>
          </a:xfrm>
          <a:prstGeom prst="rect">
            <a:avLst/>
          </a:prstGeom>
        </p:spPr>
      </p:pic>
      <p:pic>
        <p:nvPicPr>
          <p:cNvPr id="491" name="Gráfico 490" descr="Distribución normal contorno">
            <a:extLst>
              <a:ext uri="{FF2B5EF4-FFF2-40B4-BE49-F238E27FC236}">
                <a16:creationId xmlns:a16="http://schemas.microsoft.com/office/drawing/2014/main" id="{A326FEAE-1342-D914-EB9C-2D736ABC2A7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2203776" y="5786012"/>
            <a:ext cx="295043" cy="295043"/>
          </a:xfrm>
          <a:prstGeom prst="rect">
            <a:avLst/>
          </a:prstGeom>
        </p:spPr>
      </p:pic>
      <p:pic>
        <p:nvPicPr>
          <p:cNvPr id="492" name="Gráfico 491" descr="Disco contorno">
            <a:extLst>
              <a:ext uri="{FF2B5EF4-FFF2-40B4-BE49-F238E27FC236}">
                <a16:creationId xmlns:a16="http://schemas.microsoft.com/office/drawing/2014/main" id="{1E110C69-D411-CFB4-DEA9-03ACB6D51940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687417" y="6387330"/>
            <a:ext cx="295043" cy="295043"/>
          </a:xfrm>
          <a:prstGeom prst="rect">
            <a:avLst/>
          </a:prstGeom>
        </p:spPr>
      </p:pic>
      <p:pic>
        <p:nvPicPr>
          <p:cNvPr id="493" name="Gráfico 492" descr="Clip contorno">
            <a:extLst>
              <a:ext uri="{FF2B5EF4-FFF2-40B4-BE49-F238E27FC236}">
                <a16:creationId xmlns:a16="http://schemas.microsoft.com/office/drawing/2014/main" id="{B029232C-F083-E48A-BDE7-4B23838AD70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4072575" y="6281151"/>
            <a:ext cx="295043" cy="295043"/>
          </a:xfrm>
          <a:prstGeom prst="rect">
            <a:avLst/>
          </a:prstGeom>
        </p:spPr>
      </p:pic>
      <p:pic>
        <p:nvPicPr>
          <p:cNvPr id="494" name="Gráfico 493" descr="Dispositivo USB contorno">
            <a:extLst>
              <a:ext uri="{FF2B5EF4-FFF2-40B4-BE49-F238E27FC236}">
                <a16:creationId xmlns:a16="http://schemas.microsoft.com/office/drawing/2014/main" id="{1432B2E5-537D-96D3-7177-6A553FDDAB21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802445" y="6071454"/>
            <a:ext cx="295043" cy="295043"/>
          </a:xfrm>
          <a:prstGeom prst="rect">
            <a:avLst/>
          </a:prstGeom>
        </p:spPr>
      </p:pic>
      <p:pic>
        <p:nvPicPr>
          <p:cNvPr id="495" name="Gráfico 494" descr="Tabla contorno">
            <a:extLst>
              <a:ext uri="{FF2B5EF4-FFF2-40B4-BE49-F238E27FC236}">
                <a16:creationId xmlns:a16="http://schemas.microsoft.com/office/drawing/2014/main" id="{034E7729-45B0-1A16-16A6-ECE01CE5B60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2519218" y="5897681"/>
            <a:ext cx="295043" cy="295043"/>
          </a:xfrm>
          <a:prstGeom prst="rect">
            <a:avLst/>
          </a:prstGeom>
        </p:spPr>
      </p:pic>
      <p:pic>
        <p:nvPicPr>
          <p:cNvPr id="496" name="Gráfico 495" descr="Nube contorno">
            <a:extLst>
              <a:ext uri="{FF2B5EF4-FFF2-40B4-BE49-F238E27FC236}">
                <a16:creationId xmlns:a16="http://schemas.microsoft.com/office/drawing/2014/main" id="{B7A75AC6-18C2-6083-D07D-4AF2045F4F8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225472" y="6496868"/>
            <a:ext cx="295043" cy="295043"/>
          </a:xfrm>
          <a:prstGeom prst="rect">
            <a:avLst/>
          </a:prstGeom>
        </p:spPr>
      </p:pic>
      <p:pic>
        <p:nvPicPr>
          <p:cNvPr id="497" name="Gráfico 496" descr="Presentación con gráfico circular contorno">
            <a:extLst>
              <a:ext uri="{FF2B5EF4-FFF2-40B4-BE49-F238E27FC236}">
                <a16:creationId xmlns:a16="http://schemas.microsoft.com/office/drawing/2014/main" id="{669D1254-CEE7-BB60-BECD-F095878E666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523292" y="5554273"/>
            <a:ext cx="295043" cy="295043"/>
          </a:xfrm>
          <a:prstGeom prst="rect">
            <a:avLst/>
          </a:prstGeom>
        </p:spPr>
      </p:pic>
      <p:pic>
        <p:nvPicPr>
          <p:cNvPr id="498" name="Gráfico 497" descr="Estadísticas contorno">
            <a:extLst>
              <a:ext uri="{FF2B5EF4-FFF2-40B4-BE49-F238E27FC236}">
                <a16:creationId xmlns:a16="http://schemas.microsoft.com/office/drawing/2014/main" id="{C04873FE-87B4-0CBF-79B3-A4F4188EDDC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28508" y="5047897"/>
            <a:ext cx="295043" cy="295043"/>
          </a:xfrm>
          <a:prstGeom prst="rect">
            <a:avLst/>
          </a:prstGeom>
        </p:spPr>
      </p:pic>
      <p:pic>
        <p:nvPicPr>
          <p:cNvPr id="499" name="Gráfico 498" descr="Cursor contorno">
            <a:extLst>
              <a:ext uri="{FF2B5EF4-FFF2-40B4-BE49-F238E27FC236}">
                <a16:creationId xmlns:a16="http://schemas.microsoft.com/office/drawing/2014/main" id="{880BCD0D-CCB8-6C25-99BD-57186EDFC5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65033" y="4782029"/>
            <a:ext cx="295043" cy="295043"/>
          </a:xfrm>
          <a:prstGeom prst="rect">
            <a:avLst/>
          </a:prstGeom>
        </p:spPr>
      </p:pic>
      <p:pic>
        <p:nvPicPr>
          <p:cNvPr id="500" name="Gráfico 499" descr="Filtro contorno">
            <a:extLst>
              <a:ext uri="{FF2B5EF4-FFF2-40B4-BE49-F238E27FC236}">
                <a16:creationId xmlns:a16="http://schemas.microsoft.com/office/drawing/2014/main" id="{0DCCE508-262B-FFC7-0049-C6B0F28BF5C8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2956278" y="5435030"/>
            <a:ext cx="295043" cy="295043"/>
          </a:xfrm>
          <a:prstGeom prst="rect">
            <a:avLst/>
          </a:prstGeom>
        </p:spPr>
      </p:pic>
      <p:pic>
        <p:nvPicPr>
          <p:cNvPr id="501" name="Gráfico 500" descr="Disco contorno">
            <a:extLst>
              <a:ext uri="{FF2B5EF4-FFF2-40B4-BE49-F238E27FC236}">
                <a16:creationId xmlns:a16="http://schemas.microsoft.com/office/drawing/2014/main" id="{87A2D180-283E-9A48-833F-8AAC7EDC4F5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2589044" y="4527732"/>
            <a:ext cx="295043" cy="295043"/>
          </a:xfrm>
          <a:prstGeom prst="rect">
            <a:avLst/>
          </a:prstGeom>
        </p:spPr>
      </p:pic>
      <p:pic>
        <p:nvPicPr>
          <p:cNvPr id="502" name="Gráfico 501" descr="Presentación con gráfico circular contorno">
            <a:extLst>
              <a:ext uri="{FF2B5EF4-FFF2-40B4-BE49-F238E27FC236}">
                <a16:creationId xmlns:a16="http://schemas.microsoft.com/office/drawing/2014/main" id="{C56FF58C-E2E5-308E-6C32-090B8257DB5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166307" y="5742962"/>
            <a:ext cx="295043" cy="295043"/>
          </a:xfrm>
          <a:prstGeom prst="rect">
            <a:avLst/>
          </a:prstGeom>
        </p:spPr>
      </p:pic>
      <p:pic>
        <p:nvPicPr>
          <p:cNvPr id="503" name="Gráfico 502" descr="Nube contorno">
            <a:extLst>
              <a:ext uri="{FF2B5EF4-FFF2-40B4-BE49-F238E27FC236}">
                <a16:creationId xmlns:a16="http://schemas.microsoft.com/office/drawing/2014/main" id="{CBAED3DD-8B76-4AFB-4A72-6F19B3E9BA7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803724" y="4856447"/>
            <a:ext cx="295043" cy="295043"/>
          </a:xfrm>
          <a:prstGeom prst="rect">
            <a:avLst/>
          </a:prstGeom>
        </p:spPr>
      </p:pic>
      <p:pic>
        <p:nvPicPr>
          <p:cNvPr id="504" name="Gráfico 503" descr="Búsqueda de carpetas contorno">
            <a:extLst>
              <a:ext uri="{FF2B5EF4-FFF2-40B4-BE49-F238E27FC236}">
                <a16:creationId xmlns:a16="http://schemas.microsoft.com/office/drawing/2014/main" id="{D8395265-C2B3-21CB-CEFF-0A2A7B7E70C2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169990" y="6007677"/>
            <a:ext cx="295043" cy="295043"/>
          </a:xfrm>
          <a:prstGeom prst="rect">
            <a:avLst/>
          </a:prstGeom>
        </p:spPr>
      </p:pic>
      <p:pic>
        <p:nvPicPr>
          <p:cNvPr id="505" name="Gráfico 504" descr="Crecimiento empresarial contorno">
            <a:extLst>
              <a:ext uri="{FF2B5EF4-FFF2-40B4-BE49-F238E27FC236}">
                <a16:creationId xmlns:a16="http://schemas.microsoft.com/office/drawing/2014/main" id="{87385788-4B4C-7C80-050E-60B449B8CEED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671678" y="5508450"/>
            <a:ext cx="295043" cy="295043"/>
          </a:xfrm>
          <a:prstGeom prst="rect">
            <a:avLst/>
          </a:prstGeom>
        </p:spPr>
      </p:pic>
      <p:pic>
        <p:nvPicPr>
          <p:cNvPr id="506" name="Gráfico 505" descr="Acercar los dedos para ampliar contorno">
            <a:extLst>
              <a:ext uri="{FF2B5EF4-FFF2-40B4-BE49-F238E27FC236}">
                <a16:creationId xmlns:a16="http://schemas.microsoft.com/office/drawing/2014/main" id="{DE36E48B-45BA-BAD1-8D51-070B3117E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076" y="6097437"/>
            <a:ext cx="295043" cy="295043"/>
          </a:xfrm>
          <a:prstGeom prst="rect">
            <a:avLst/>
          </a:prstGeom>
        </p:spPr>
      </p:pic>
      <p:pic>
        <p:nvPicPr>
          <p:cNvPr id="507" name="Gráfico 506" descr="Base de datos contorno">
            <a:extLst>
              <a:ext uri="{FF2B5EF4-FFF2-40B4-BE49-F238E27FC236}">
                <a16:creationId xmlns:a16="http://schemas.microsoft.com/office/drawing/2014/main" id="{2A940540-336A-3E77-6AD9-362E0DA6EC4B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023289" y="5184264"/>
            <a:ext cx="295043" cy="295043"/>
          </a:xfrm>
          <a:prstGeom prst="rect">
            <a:avLst/>
          </a:prstGeom>
        </p:spPr>
      </p:pic>
      <p:pic>
        <p:nvPicPr>
          <p:cNvPr id="508" name="Gráfico 507" descr="Crecimiento empresarial contorno">
            <a:extLst>
              <a:ext uri="{FF2B5EF4-FFF2-40B4-BE49-F238E27FC236}">
                <a16:creationId xmlns:a16="http://schemas.microsoft.com/office/drawing/2014/main" id="{2DF086BC-6630-61C3-FC30-7D1A9AED330A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3782853" y="4849373"/>
            <a:ext cx="295043" cy="295043"/>
          </a:xfrm>
          <a:prstGeom prst="rect">
            <a:avLst/>
          </a:prstGeom>
        </p:spPr>
      </p:pic>
      <p:pic>
        <p:nvPicPr>
          <p:cNvPr id="509" name="Gráfico 508" descr="Clip contorno">
            <a:extLst>
              <a:ext uri="{FF2B5EF4-FFF2-40B4-BE49-F238E27FC236}">
                <a16:creationId xmlns:a16="http://schemas.microsoft.com/office/drawing/2014/main" id="{8D4FC754-7827-1C90-31EA-FC03D8D4F608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2519217" y="6220612"/>
            <a:ext cx="295043" cy="295043"/>
          </a:xfrm>
          <a:prstGeom prst="rect">
            <a:avLst/>
          </a:prstGeom>
        </p:spPr>
      </p:pic>
      <p:pic>
        <p:nvPicPr>
          <p:cNvPr id="510" name="Gráfico 509" descr="Búsqueda de carpetas contorno">
            <a:extLst>
              <a:ext uri="{FF2B5EF4-FFF2-40B4-BE49-F238E27FC236}">
                <a16:creationId xmlns:a16="http://schemas.microsoft.com/office/drawing/2014/main" id="{F4DA964C-B3FF-F969-8266-D83F7E146B7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3703293" y="4478700"/>
            <a:ext cx="295043" cy="295043"/>
          </a:xfrm>
          <a:prstGeom prst="rect">
            <a:avLst/>
          </a:prstGeom>
        </p:spPr>
      </p:pic>
      <p:pic>
        <p:nvPicPr>
          <p:cNvPr id="511" name="Gráfico 510" descr="Insignia 3 contorno">
            <a:extLst>
              <a:ext uri="{FF2B5EF4-FFF2-40B4-BE49-F238E27FC236}">
                <a16:creationId xmlns:a16="http://schemas.microsoft.com/office/drawing/2014/main" id="{C3C9F51B-CBAC-8F04-55F7-6311073BBD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356314" y="5410827"/>
            <a:ext cx="295043" cy="295043"/>
          </a:xfrm>
          <a:prstGeom prst="rect">
            <a:avLst/>
          </a:prstGeom>
        </p:spPr>
      </p:pic>
      <p:pic>
        <p:nvPicPr>
          <p:cNvPr id="512" name="Gráfico 511" descr="Crecimiento empresarial contorno">
            <a:extLst>
              <a:ext uri="{FF2B5EF4-FFF2-40B4-BE49-F238E27FC236}">
                <a16:creationId xmlns:a16="http://schemas.microsoft.com/office/drawing/2014/main" id="{AE33EB39-F342-8699-F2CB-66F09EEC3703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2232478" y="5455074"/>
            <a:ext cx="295043" cy="295043"/>
          </a:xfrm>
          <a:prstGeom prst="rect">
            <a:avLst/>
          </a:prstGeom>
        </p:spPr>
      </p:pic>
      <p:pic>
        <p:nvPicPr>
          <p:cNvPr id="513" name="Gráfico 512" descr="Insignia 6 contorno">
            <a:extLst>
              <a:ext uri="{FF2B5EF4-FFF2-40B4-BE49-F238E27FC236}">
                <a16:creationId xmlns:a16="http://schemas.microsoft.com/office/drawing/2014/main" id="{F1B5374A-765D-6069-286C-50BBD14CF04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250915" y="4497414"/>
            <a:ext cx="295043" cy="295043"/>
          </a:xfrm>
          <a:prstGeom prst="rect">
            <a:avLst/>
          </a:prstGeom>
        </p:spPr>
      </p:pic>
      <p:pic>
        <p:nvPicPr>
          <p:cNvPr id="514" name="Gráfico 513" descr="Estadísticas contorno">
            <a:extLst>
              <a:ext uri="{FF2B5EF4-FFF2-40B4-BE49-F238E27FC236}">
                <a16:creationId xmlns:a16="http://schemas.microsoft.com/office/drawing/2014/main" id="{D697F3A1-1047-8075-68F5-F2A5B0281DE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435638" y="6537240"/>
            <a:ext cx="295043" cy="295043"/>
          </a:xfrm>
          <a:prstGeom prst="rect">
            <a:avLst/>
          </a:prstGeom>
        </p:spPr>
      </p:pic>
      <p:pic>
        <p:nvPicPr>
          <p:cNvPr id="515" name="Gráfico 514" descr="Nube contorno">
            <a:extLst>
              <a:ext uri="{FF2B5EF4-FFF2-40B4-BE49-F238E27FC236}">
                <a16:creationId xmlns:a16="http://schemas.microsoft.com/office/drawing/2014/main" id="{EE328945-B69C-54B5-8000-DD886F624E44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2926740" y="4449809"/>
            <a:ext cx="295043" cy="295043"/>
          </a:xfrm>
          <a:prstGeom prst="rect">
            <a:avLst/>
          </a:prstGeom>
        </p:spPr>
      </p:pic>
      <p:pic>
        <p:nvPicPr>
          <p:cNvPr id="516" name="Gráfico 515" descr="Distribución normal contorno">
            <a:extLst>
              <a:ext uri="{FF2B5EF4-FFF2-40B4-BE49-F238E27FC236}">
                <a16:creationId xmlns:a16="http://schemas.microsoft.com/office/drawing/2014/main" id="{9D2805A8-E771-C853-7B6F-3536718F0DF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3394270" y="4420149"/>
            <a:ext cx="295043" cy="295043"/>
          </a:xfrm>
          <a:prstGeom prst="rect">
            <a:avLst/>
          </a:prstGeom>
        </p:spPr>
      </p:pic>
      <p:pic>
        <p:nvPicPr>
          <p:cNvPr id="517" name="Gráfico 516" descr="Crecimiento empresarial contorno">
            <a:extLst>
              <a:ext uri="{FF2B5EF4-FFF2-40B4-BE49-F238E27FC236}">
                <a16:creationId xmlns:a16="http://schemas.microsoft.com/office/drawing/2014/main" id="{63A9036C-50A4-2A62-4112-4B2C2068D56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2167880" y="5075116"/>
            <a:ext cx="295043" cy="295043"/>
          </a:xfrm>
          <a:prstGeom prst="rect">
            <a:avLst/>
          </a:prstGeom>
        </p:spPr>
      </p:pic>
      <p:pic>
        <p:nvPicPr>
          <p:cNvPr id="518" name="Gráfico 517" descr="Marca de escudo contorno">
            <a:extLst>
              <a:ext uri="{FF2B5EF4-FFF2-40B4-BE49-F238E27FC236}">
                <a16:creationId xmlns:a16="http://schemas.microsoft.com/office/drawing/2014/main" id="{EEE52EC2-AF67-DD0B-E138-95784E29BC4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34003" y="4255075"/>
            <a:ext cx="295043" cy="295043"/>
          </a:xfrm>
          <a:prstGeom prst="rect">
            <a:avLst/>
          </a:prstGeom>
        </p:spPr>
      </p:pic>
      <p:pic>
        <p:nvPicPr>
          <p:cNvPr id="519" name="Gráfico 518" descr="Gráfico de barras contorno">
            <a:extLst>
              <a:ext uri="{FF2B5EF4-FFF2-40B4-BE49-F238E27FC236}">
                <a16:creationId xmlns:a16="http://schemas.microsoft.com/office/drawing/2014/main" id="{1BAE01D7-BB82-C801-3C34-0C1C34B2B5C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582249" y="3884447"/>
            <a:ext cx="295043" cy="295043"/>
          </a:xfrm>
          <a:prstGeom prst="rect">
            <a:avLst/>
          </a:prstGeom>
        </p:spPr>
      </p:pic>
      <p:pic>
        <p:nvPicPr>
          <p:cNvPr id="520" name="Gráfico 519" descr="Distribución normal contorno">
            <a:extLst>
              <a:ext uri="{FF2B5EF4-FFF2-40B4-BE49-F238E27FC236}">
                <a16:creationId xmlns:a16="http://schemas.microsoft.com/office/drawing/2014/main" id="{20F7A509-3E89-2093-A73B-093860944C2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518111" y="3519335"/>
            <a:ext cx="295043" cy="295043"/>
          </a:xfrm>
          <a:prstGeom prst="rect">
            <a:avLst/>
          </a:prstGeom>
        </p:spPr>
      </p:pic>
      <p:pic>
        <p:nvPicPr>
          <p:cNvPr id="521" name="Gráfico 520" descr="Tabla contorno">
            <a:extLst>
              <a:ext uri="{FF2B5EF4-FFF2-40B4-BE49-F238E27FC236}">
                <a16:creationId xmlns:a16="http://schemas.microsoft.com/office/drawing/2014/main" id="{A966E9A4-21C0-B844-9DD0-18185DF228C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833553" y="3631004"/>
            <a:ext cx="295043" cy="295043"/>
          </a:xfrm>
          <a:prstGeom prst="rect">
            <a:avLst/>
          </a:prstGeom>
        </p:spPr>
      </p:pic>
      <p:pic>
        <p:nvPicPr>
          <p:cNvPr id="522" name="Gráfico 521" descr="Nube contorno">
            <a:extLst>
              <a:ext uri="{FF2B5EF4-FFF2-40B4-BE49-F238E27FC236}">
                <a16:creationId xmlns:a16="http://schemas.microsoft.com/office/drawing/2014/main" id="{6996924A-7051-E9D9-3331-70E87410D8B4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3539807" y="4230191"/>
            <a:ext cx="295043" cy="295043"/>
          </a:xfrm>
          <a:prstGeom prst="rect">
            <a:avLst/>
          </a:prstGeom>
        </p:spPr>
      </p:pic>
      <p:pic>
        <p:nvPicPr>
          <p:cNvPr id="523" name="Gráfico 522" descr="Presentación con gráfico circular contorno">
            <a:extLst>
              <a:ext uri="{FF2B5EF4-FFF2-40B4-BE49-F238E27FC236}">
                <a16:creationId xmlns:a16="http://schemas.microsoft.com/office/drawing/2014/main" id="{753BF911-6073-819F-2BDF-316E75C9020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3837627" y="3287596"/>
            <a:ext cx="295043" cy="295043"/>
          </a:xfrm>
          <a:prstGeom prst="rect">
            <a:avLst/>
          </a:prstGeom>
        </p:spPr>
      </p:pic>
      <p:pic>
        <p:nvPicPr>
          <p:cNvPr id="524" name="Gráfico 523" descr="Clip contorno">
            <a:extLst>
              <a:ext uri="{FF2B5EF4-FFF2-40B4-BE49-F238E27FC236}">
                <a16:creationId xmlns:a16="http://schemas.microsoft.com/office/drawing/2014/main" id="{EC5E3D00-ACE7-E9F6-D679-D1AF43235C95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833552" y="3953935"/>
            <a:ext cx="295043" cy="295043"/>
          </a:xfrm>
          <a:prstGeom prst="rect">
            <a:avLst/>
          </a:prstGeom>
        </p:spPr>
      </p:pic>
      <p:pic>
        <p:nvPicPr>
          <p:cNvPr id="525" name="Gráfico 524" descr="Crecimiento empresarial contorno">
            <a:extLst>
              <a:ext uri="{FF2B5EF4-FFF2-40B4-BE49-F238E27FC236}">
                <a16:creationId xmlns:a16="http://schemas.microsoft.com/office/drawing/2014/main" id="{162A20FE-6A48-8C5F-40EF-641D2CF373D8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3546813" y="3188397"/>
            <a:ext cx="295043" cy="295043"/>
          </a:xfrm>
          <a:prstGeom prst="rect">
            <a:avLst/>
          </a:prstGeom>
        </p:spPr>
      </p:pic>
      <p:pic>
        <p:nvPicPr>
          <p:cNvPr id="526" name="Gráfico 525" descr="Insignia 1 contorno">
            <a:extLst>
              <a:ext uri="{FF2B5EF4-FFF2-40B4-BE49-F238E27FC236}">
                <a16:creationId xmlns:a16="http://schemas.microsoft.com/office/drawing/2014/main" id="{EB58373E-CBED-2B57-9758-E81780BDB5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030907" y="4149059"/>
            <a:ext cx="295043" cy="295043"/>
          </a:xfrm>
          <a:prstGeom prst="rect">
            <a:avLst/>
          </a:prstGeom>
        </p:spPr>
      </p:pic>
      <p:pic>
        <p:nvPicPr>
          <p:cNvPr id="527" name="Gráfico 526" descr="Base de datos contorno">
            <a:extLst>
              <a:ext uri="{FF2B5EF4-FFF2-40B4-BE49-F238E27FC236}">
                <a16:creationId xmlns:a16="http://schemas.microsoft.com/office/drawing/2014/main" id="{B8DE110D-A6CA-B7B7-BCFE-2763B4D149E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052382" y="3774995"/>
            <a:ext cx="295043" cy="295043"/>
          </a:xfrm>
          <a:prstGeom prst="rect">
            <a:avLst/>
          </a:prstGeom>
        </p:spPr>
      </p:pic>
      <p:pic>
        <p:nvPicPr>
          <p:cNvPr id="528" name="Gráfico 527" descr="Distribución normal contorno">
            <a:extLst>
              <a:ext uri="{FF2B5EF4-FFF2-40B4-BE49-F238E27FC236}">
                <a16:creationId xmlns:a16="http://schemas.microsoft.com/office/drawing/2014/main" id="{A29575A2-1C40-56C3-1D85-311FE7917156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2720570" y="4077690"/>
            <a:ext cx="391282" cy="391282"/>
          </a:xfrm>
          <a:prstGeom prst="rect">
            <a:avLst/>
          </a:prstGeom>
        </p:spPr>
      </p:pic>
      <p:pic>
        <p:nvPicPr>
          <p:cNvPr id="529" name="Gráfico 528" descr="Huella digital contorno">
            <a:extLst>
              <a:ext uri="{FF2B5EF4-FFF2-40B4-BE49-F238E27FC236}">
                <a16:creationId xmlns:a16="http://schemas.microsoft.com/office/drawing/2014/main" id="{83C331A5-6065-0224-E0A6-E9C757210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3284" y="2330587"/>
            <a:ext cx="295043" cy="295043"/>
          </a:xfrm>
          <a:prstGeom prst="rect">
            <a:avLst/>
          </a:prstGeom>
        </p:spPr>
      </p:pic>
      <p:pic>
        <p:nvPicPr>
          <p:cNvPr id="530" name="Gráfico 529" descr="Acercar los dedos para ampliar contorno">
            <a:extLst>
              <a:ext uri="{FF2B5EF4-FFF2-40B4-BE49-F238E27FC236}">
                <a16:creationId xmlns:a16="http://schemas.microsoft.com/office/drawing/2014/main" id="{D7AC208C-322A-1E32-61E3-E5A48F4C44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5800" y="1865354"/>
            <a:ext cx="295043" cy="295043"/>
          </a:xfrm>
          <a:prstGeom prst="rect">
            <a:avLst/>
          </a:prstGeom>
        </p:spPr>
      </p:pic>
      <p:pic>
        <p:nvPicPr>
          <p:cNvPr id="531" name="Gráfico 530" descr="Alejarse separando los dedos contorno">
            <a:extLst>
              <a:ext uri="{FF2B5EF4-FFF2-40B4-BE49-F238E27FC236}">
                <a16:creationId xmlns:a16="http://schemas.microsoft.com/office/drawing/2014/main" id="{0B62721A-BACA-FE6C-3F0F-1D1666BC4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87703" y="1243299"/>
            <a:ext cx="295043" cy="295043"/>
          </a:xfrm>
          <a:prstGeom prst="rect">
            <a:avLst/>
          </a:prstGeom>
        </p:spPr>
      </p:pic>
      <p:pic>
        <p:nvPicPr>
          <p:cNvPr id="532" name="Gráfico 531" descr="Mano con dedo índice apuntando a la derecha contorno">
            <a:extLst>
              <a:ext uri="{FF2B5EF4-FFF2-40B4-BE49-F238E27FC236}">
                <a16:creationId xmlns:a16="http://schemas.microsoft.com/office/drawing/2014/main" id="{2738B5F4-C775-566A-44FE-F2E1631B36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7535" y="3254745"/>
            <a:ext cx="295043" cy="295043"/>
          </a:xfrm>
          <a:prstGeom prst="rect">
            <a:avLst/>
          </a:prstGeom>
        </p:spPr>
      </p:pic>
      <p:pic>
        <p:nvPicPr>
          <p:cNvPr id="533" name="Gráfico 532" descr="Cursor contorno">
            <a:extLst>
              <a:ext uri="{FF2B5EF4-FFF2-40B4-BE49-F238E27FC236}">
                <a16:creationId xmlns:a16="http://schemas.microsoft.com/office/drawing/2014/main" id="{6DCAB087-DF44-2084-1AFB-79973FD173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5346" y="1876907"/>
            <a:ext cx="295043" cy="295043"/>
          </a:xfrm>
          <a:prstGeom prst="rect">
            <a:avLst/>
          </a:prstGeom>
        </p:spPr>
      </p:pic>
      <p:pic>
        <p:nvPicPr>
          <p:cNvPr id="534" name="Gráfico 533" descr="Marca de escudo contorno">
            <a:extLst>
              <a:ext uri="{FF2B5EF4-FFF2-40B4-BE49-F238E27FC236}">
                <a16:creationId xmlns:a16="http://schemas.microsoft.com/office/drawing/2014/main" id="{9CD09F12-0E68-7D11-3DEE-CEE5CBA063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87356" y="2614920"/>
            <a:ext cx="295043" cy="295043"/>
          </a:xfrm>
          <a:prstGeom prst="rect">
            <a:avLst/>
          </a:prstGeom>
        </p:spPr>
      </p:pic>
      <p:pic>
        <p:nvPicPr>
          <p:cNvPr id="535" name="Gráfico 534" descr="Cinturón de seguridad contorno">
            <a:extLst>
              <a:ext uri="{FF2B5EF4-FFF2-40B4-BE49-F238E27FC236}">
                <a16:creationId xmlns:a16="http://schemas.microsoft.com/office/drawing/2014/main" id="{676A68F0-B7D9-3ACF-0F11-7A4128B6DE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76609" y="1954772"/>
            <a:ext cx="295043" cy="295043"/>
          </a:xfrm>
          <a:prstGeom prst="rect">
            <a:avLst/>
          </a:prstGeom>
        </p:spPr>
      </p:pic>
      <p:pic>
        <p:nvPicPr>
          <p:cNvPr id="536" name="Gráfico 535" descr="Escudo contorno">
            <a:extLst>
              <a:ext uri="{FF2B5EF4-FFF2-40B4-BE49-F238E27FC236}">
                <a16:creationId xmlns:a16="http://schemas.microsoft.com/office/drawing/2014/main" id="{5DA2A925-DC5B-3DD1-54D9-40BF63FBE7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08998" y="2073384"/>
            <a:ext cx="295043" cy="295043"/>
          </a:xfrm>
          <a:prstGeom prst="rect">
            <a:avLst/>
          </a:prstGeom>
        </p:spPr>
      </p:pic>
      <p:pic>
        <p:nvPicPr>
          <p:cNvPr id="537" name="Gráfico 536" descr="Balanza de la justicia contorno">
            <a:extLst>
              <a:ext uri="{FF2B5EF4-FFF2-40B4-BE49-F238E27FC236}">
                <a16:creationId xmlns:a16="http://schemas.microsoft.com/office/drawing/2014/main" id="{7F24342C-A55F-E831-5867-BB5659F38E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78280" y="802093"/>
            <a:ext cx="295043" cy="295043"/>
          </a:xfrm>
          <a:prstGeom prst="rect">
            <a:avLst/>
          </a:prstGeom>
        </p:spPr>
      </p:pic>
      <p:pic>
        <p:nvPicPr>
          <p:cNvPr id="538" name="Gráfico 537" descr="Insignia 3 contorno">
            <a:extLst>
              <a:ext uri="{FF2B5EF4-FFF2-40B4-BE49-F238E27FC236}">
                <a16:creationId xmlns:a16="http://schemas.microsoft.com/office/drawing/2014/main" id="{437A0F1A-AE54-DDEB-44C3-36C676B3F48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22935" y="2620186"/>
            <a:ext cx="295043" cy="295043"/>
          </a:xfrm>
          <a:prstGeom prst="rect">
            <a:avLst/>
          </a:prstGeom>
        </p:spPr>
      </p:pic>
      <p:pic>
        <p:nvPicPr>
          <p:cNvPr id="539" name="Gráfico 538" descr="Insignia 1 contorno">
            <a:extLst>
              <a:ext uri="{FF2B5EF4-FFF2-40B4-BE49-F238E27FC236}">
                <a16:creationId xmlns:a16="http://schemas.microsoft.com/office/drawing/2014/main" id="{2E55B52D-8755-AA47-2EC5-DB05DC5CF5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69502" y="1651496"/>
            <a:ext cx="295043" cy="295043"/>
          </a:xfrm>
          <a:prstGeom prst="rect">
            <a:avLst/>
          </a:prstGeom>
        </p:spPr>
      </p:pic>
      <p:pic>
        <p:nvPicPr>
          <p:cNvPr id="540" name="Gráfico 539" descr="Insignia contorno">
            <a:extLst>
              <a:ext uri="{FF2B5EF4-FFF2-40B4-BE49-F238E27FC236}">
                <a16:creationId xmlns:a16="http://schemas.microsoft.com/office/drawing/2014/main" id="{5B7CADC3-6C99-1733-7C34-FF83F23036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215616" y="3343837"/>
            <a:ext cx="295043" cy="295043"/>
          </a:xfrm>
          <a:prstGeom prst="rect">
            <a:avLst/>
          </a:prstGeom>
        </p:spPr>
      </p:pic>
      <p:pic>
        <p:nvPicPr>
          <p:cNvPr id="541" name="Gráfico 540" descr="Insignia 8 contorno">
            <a:extLst>
              <a:ext uri="{FF2B5EF4-FFF2-40B4-BE49-F238E27FC236}">
                <a16:creationId xmlns:a16="http://schemas.microsoft.com/office/drawing/2014/main" id="{209B41E7-49FA-B484-7E54-5AECDFD78BC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515104" y="960433"/>
            <a:ext cx="295043" cy="295043"/>
          </a:xfrm>
          <a:prstGeom prst="rect">
            <a:avLst/>
          </a:prstGeom>
        </p:spPr>
      </p:pic>
      <p:pic>
        <p:nvPicPr>
          <p:cNvPr id="542" name="Gráfico 541" descr="Insignia 5 contorno">
            <a:extLst>
              <a:ext uri="{FF2B5EF4-FFF2-40B4-BE49-F238E27FC236}">
                <a16:creationId xmlns:a16="http://schemas.microsoft.com/office/drawing/2014/main" id="{8154E001-64DA-4ED9-5C5B-1A8B506B706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245678" y="2965279"/>
            <a:ext cx="295043" cy="295043"/>
          </a:xfrm>
          <a:prstGeom prst="rect">
            <a:avLst/>
          </a:prstGeom>
        </p:spPr>
      </p:pic>
      <p:pic>
        <p:nvPicPr>
          <p:cNvPr id="543" name="Gráfico 542" descr="Insignia 6 contorno">
            <a:extLst>
              <a:ext uri="{FF2B5EF4-FFF2-40B4-BE49-F238E27FC236}">
                <a16:creationId xmlns:a16="http://schemas.microsoft.com/office/drawing/2014/main" id="{343DC170-95E6-3E70-A4B9-6D080F76709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118522" y="640175"/>
            <a:ext cx="295043" cy="295043"/>
          </a:xfrm>
          <a:prstGeom prst="rect">
            <a:avLst/>
          </a:prstGeom>
        </p:spPr>
      </p:pic>
      <p:pic>
        <p:nvPicPr>
          <p:cNvPr id="544" name="Gráfico 543" descr="Insignia 4 contorno">
            <a:extLst>
              <a:ext uri="{FF2B5EF4-FFF2-40B4-BE49-F238E27FC236}">
                <a16:creationId xmlns:a16="http://schemas.microsoft.com/office/drawing/2014/main" id="{A5A21FAA-D5D5-BDF1-DB32-ED29E727A95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41344" y="2467547"/>
            <a:ext cx="295043" cy="295043"/>
          </a:xfrm>
          <a:prstGeom prst="rect">
            <a:avLst/>
          </a:prstGeom>
        </p:spPr>
      </p:pic>
      <p:pic>
        <p:nvPicPr>
          <p:cNvPr id="545" name="Gráfico 544" descr="Insignia 9 contorno">
            <a:extLst>
              <a:ext uri="{FF2B5EF4-FFF2-40B4-BE49-F238E27FC236}">
                <a16:creationId xmlns:a16="http://schemas.microsoft.com/office/drawing/2014/main" id="{F3BD4A1C-D2E0-D70E-1E5B-49339EAF308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44895" y="1281728"/>
            <a:ext cx="295043" cy="295043"/>
          </a:xfrm>
          <a:prstGeom prst="rect">
            <a:avLst/>
          </a:prstGeom>
        </p:spPr>
      </p:pic>
      <p:pic>
        <p:nvPicPr>
          <p:cNvPr id="546" name="Gráfico 545" descr="Estadísticas contorno">
            <a:extLst>
              <a:ext uri="{FF2B5EF4-FFF2-40B4-BE49-F238E27FC236}">
                <a16:creationId xmlns:a16="http://schemas.microsoft.com/office/drawing/2014/main" id="{F15C71C4-2A9C-EA5B-17E5-EB56AF6445D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4224127" y="4237331"/>
            <a:ext cx="295043" cy="295043"/>
          </a:xfrm>
          <a:prstGeom prst="rect">
            <a:avLst/>
          </a:prstGeom>
        </p:spPr>
      </p:pic>
      <p:pic>
        <p:nvPicPr>
          <p:cNvPr id="547" name="Gráfico 546" descr="Gráfico de barras contorno">
            <a:extLst>
              <a:ext uri="{FF2B5EF4-FFF2-40B4-BE49-F238E27FC236}">
                <a16:creationId xmlns:a16="http://schemas.microsoft.com/office/drawing/2014/main" id="{A5760CC8-A449-8D85-5A56-407D9231A29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733895" y="1184124"/>
            <a:ext cx="295043" cy="295043"/>
          </a:xfrm>
          <a:prstGeom prst="rect">
            <a:avLst/>
          </a:prstGeom>
        </p:spPr>
      </p:pic>
      <p:pic>
        <p:nvPicPr>
          <p:cNvPr id="548" name="Gráfico 547" descr="Gráfico de barras contorno">
            <a:extLst>
              <a:ext uri="{FF2B5EF4-FFF2-40B4-BE49-F238E27FC236}">
                <a16:creationId xmlns:a16="http://schemas.microsoft.com/office/drawing/2014/main" id="{1A8212E3-196F-DCC7-2DDA-24CAF5239DF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335602" y="2244292"/>
            <a:ext cx="295043" cy="295043"/>
          </a:xfrm>
          <a:prstGeom prst="rect">
            <a:avLst/>
          </a:prstGeom>
        </p:spPr>
      </p:pic>
      <p:pic>
        <p:nvPicPr>
          <p:cNvPr id="549" name="Gráfico 548" descr="Gráfico circular contorno">
            <a:extLst>
              <a:ext uri="{FF2B5EF4-FFF2-40B4-BE49-F238E27FC236}">
                <a16:creationId xmlns:a16="http://schemas.microsoft.com/office/drawing/2014/main" id="{90E0F8BA-B4C2-E760-9609-BA3A37A39A43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635818" y="2944733"/>
            <a:ext cx="295043" cy="295043"/>
          </a:xfrm>
          <a:prstGeom prst="rect">
            <a:avLst/>
          </a:prstGeom>
        </p:spPr>
      </p:pic>
      <p:pic>
        <p:nvPicPr>
          <p:cNvPr id="550" name="Gráfico 549" descr="Distribución normal contorno">
            <a:extLst>
              <a:ext uri="{FF2B5EF4-FFF2-40B4-BE49-F238E27FC236}">
                <a16:creationId xmlns:a16="http://schemas.microsoft.com/office/drawing/2014/main" id="{ED3DB4E1-EFE7-BA20-5E4B-260D465660A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271464" y="1879180"/>
            <a:ext cx="295043" cy="295043"/>
          </a:xfrm>
          <a:prstGeom prst="rect">
            <a:avLst/>
          </a:prstGeom>
        </p:spPr>
      </p:pic>
      <p:pic>
        <p:nvPicPr>
          <p:cNvPr id="551" name="Gráfico 550" descr="Disco contorno">
            <a:extLst>
              <a:ext uri="{FF2B5EF4-FFF2-40B4-BE49-F238E27FC236}">
                <a16:creationId xmlns:a16="http://schemas.microsoft.com/office/drawing/2014/main" id="{473015A3-D62D-A60A-0978-D5A3C439E8E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755105" y="2480498"/>
            <a:ext cx="295043" cy="295043"/>
          </a:xfrm>
          <a:prstGeom prst="rect">
            <a:avLst/>
          </a:prstGeom>
        </p:spPr>
      </p:pic>
      <p:pic>
        <p:nvPicPr>
          <p:cNvPr id="552" name="Gráfico 551" descr="Base de datos contorno">
            <a:extLst>
              <a:ext uri="{FF2B5EF4-FFF2-40B4-BE49-F238E27FC236}">
                <a16:creationId xmlns:a16="http://schemas.microsoft.com/office/drawing/2014/main" id="{481B89D2-D35E-31A8-EECA-2A97C3250E5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4253638" y="3585527"/>
            <a:ext cx="295043" cy="295043"/>
          </a:xfrm>
          <a:prstGeom prst="rect">
            <a:avLst/>
          </a:prstGeom>
        </p:spPr>
      </p:pic>
      <p:pic>
        <p:nvPicPr>
          <p:cNvPr id="553" name="Gráfico 552" descr="Dispositivo USB contorno">
            <a:extLst>
              <a:ext uri="{FF2B5EF4-FFF2-40B4-BE49-F238E27FC236}">
                <a16:creationId xmlns:a16="http://schemas.microsoft.com/office/drawing/2014/main" id="{8F9B330D-5470-8D50-27FF-6A7BCF29986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870133" y="2164622"/>
            <a:ext cx="295043" cy="295043"/>
          </a:xfrm>
          <a:prstGeom prst="rect">
            <a:avLst/>
          </a:prstGeom>
        </p:spPr>
      </p:pic>
      <p:pic>
        <p:nvPicPr>
          <p:cNvPr id="554" name="Gráfico 553" descr="Tabla contorno">
            <a:extLst>
              <a:ext uri="{FF2B5EF4-FFF2-40B4-BE49-F238E27FC236}">
                <a16:creationId xmlns:a16="http://schemas.microsoft.com/office/drawing/2014/main" id="{24E3E85D-7729-C0A9-50A0-E4F78BFB7A0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586906" y="1990849"/>
            <a:ext cx="295043" cy="295043"/>
          </a:xfrm>
          <a:prstGeom prst="rect">
            <a:avLst/>
          </a:prstGeom>
        </p:spPr>
      </p:pic>
      <p:pic>
        <p:nvPicPr>
          <p:cNvPr id="555" name="Gráfico 554" descr="Nube contorno">
            <a:extLst>
              <a:ext uri="{FF2B5EF4-FFF2-40B4-BE49-F238E27FC236}">
                <a16:creationId xmlns:a16="http://schemas.microsoft.com/office/drawing/2014/main" id="{3DEFAC0C-9301-4739-1896-A97170D742D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293160" y="2590036"/>
            <a:ext cx="295043" cy="295043"/>
          </a:xfrm>
          <a:prstGeom prst="rect">
            <a:avLst/>
          </a:prstGeom>
        </p:spPr>
      </p:pic>
      <p:pic>
        <p:nvPicPr>
          <p:cNvPr id="556" name="Gráfico 555" descr="Presentación con gráfico circular contorno">
            <a:extLst>
              <a:ext uri="{FF2B5EF4-FFF2-40B4-BE49-F238E27FC236}">
                <a16:creationId xmlns:a16="http://schemas.microsoft.com/office/drawing/2014/main" id="{4A70053B-C8FE-98DD-FAA8-0588B337417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4590980" y="1647441"/>
            <a:ext cx="295043" cy="295043"/>
          </a:xfrm>
          <a:prstGeom prst="rect">
            <a:avLst/>
          </a:prstGeom>
        </p:spPr>
      </p:pic>
      <p:pic>
        <p:nvPicPr>
          <p:cNvPr id="557" name="Gráfico 556" descr="Crecimiento empresarial contorno">
            <a:extLst>
              <a:ext uri="{FF2B5EF4-FFF2-40B4-BE49-F238E27FC236}">
                <a16:creationId xmlns:a16="http://schemas.microsoft.com/office/drawing/2014/main" id="{802E6820-68DA-0193-2161-4A39AC32B30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724130" y="2870327"/>
            <a:ext cx="295043" cy="295043"/>
          </a:xfrm>
          <a:prstGeom prst="rect">
            <a:avLst/>
          </a:prstGeom>
        </p:spPr>
      </p:pic>
      <p:pic>
        <p:nvPicPr>
          <p:cNvPr id="558" name="Gráfico 557" descr="Papel contorno">
            <a:extLst>
              <a:ext uri="{FF2B5EF4-FFF2-40B4-BE49-F238E27FC236}">
                <a16:creationId xmlns:a16="http://schemas.microsoft.com/office/drawing/2014/main" id="{F616ACA6-F9B7-52ED-54F9-0AF990CED339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992462" y="3086475"/>
            <a:ext cx="295043" cy="295043"/>
          </a:xfrm>
          <a:prstGeom prst="rect">
            <a:avLst/>
          </a:prstGeom>
        </p:spPr>
      </p:pic>
      <p:pic>
        <p:nvPicPr>
          <p:cNvPr id="559" name="Gráfico 558" descr="Crecimiento empresarial contorno">
            <a:extLst>
              <a:ext uri="{FF2B5EF4-FFF2-40B4-BE49-F238E27FC236}">
                <a16:creationId xmlns:a16="http://schemas.microsoft.com/office/drawing/2014/main" id="{6DBA146B-F903-1D8D-4862-83B3C88B9AE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077232" y="2785794"/>
            <a:ext cx="295043" cy="295043"/>
          </a:xfrm>
          <a:prstGeom prst="rect">
            <a:avLst/>
          </a:prstGeom>
        </p:spPr>
      </p:pic>
      <p:pic>
        <p:nvPicPr>
          <p:cNvPr id="560" name="Gráfico 559" descr="Documento contorno">
            <a:extLst>
              <a:ext uri="{FF2B5EF4-FFF2-40B4-BE49-F238E27FC236}">
                <a16:creationId xmlns:a16="http://schemas.microsoft.com/office/drawing/2014/main" id="{DA82BE16-BC0F-9AAF-5DD6-3A6AA9D0D1F1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4356796" y="2885366"/>
            <a:ext cx="295043" cy="295043"/>
          </a:xfrm>
          <a:prstGeom prst="rect">
            <a:avLst/>
          </a:prstGeom>
        </p:spPr>
      </p:pic>
      <p:pic>
        <p:nvPicPr>
          <p:cNvPr id="561" name="Gráfico 560" descr="Estadísticas contorno">
            <a:extLst>
              <a:ext uri="{FF2B5EF4-FFF2-40B4-BE49-F238E27FC236}">
                <a16:creationId xmlns:a16="http://schemas.microsoft.com/office/drawing/2014/main" id="{92F7CFB4-3A86-0118-E0CF-26431B80F6E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396196" y="1141065"/>
            <a:ext cx="295043" cy="295043"/>
          </a:xfrm>
          <a:prstGeom prst="rect">
            <a:avLst/>
          </a:prstGeom>
        </p:spPr>
      </p:pic>
      <p:pic>
        <p:nvPicPr>
          <p:cNvPr id="562" name="Gráfico 561" descr="Cursor contorno">
            <a:extLst>
              <a:ext uri="{FF2B5EF4-FFF2-40B4-BE49-F238E27FC236}">
                <a16:creationId xmlns:a16="http://schemas.microsoft.com/office/drawing/2014/main" id="{0BE2C63B-6EE1-D664-CFCD-406F609FAA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32721" y="875197"/>
            <a:ext cx="295043" cy="295043"/>
          </a:xfrm>
          <a:prstGeom prst="rect">
            <a:avLst/>
          </a:prstGeom>
        </p:spPr>
      </p:pic>
      <p:pic>
        <p:nvPicPr>
          <p:cNvPr id="563" name="Gráfico 562" descr="Filtro contorno">
            <a:extLst>
              <a:ext uri="{FF2B5EF4-FFF2-40B4-BE49-F238E27FC236}">
                <a16:creationId xmlns:a16="http://schemas.microsoft.com/office/drawing/2014/main" id="{2725C63E-359C-C3D5-19B8-E9FF2302D66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023966" y="1528198"/>
            <a:ext cx="295043" cy="295043"/>
          </a:xfrm>
          <a:prstGeom prst="rect">
            <a:avLst/>
          </a:prstGeom>
        </p:spPr>
      </p:pic>
      <p:pic>
        <p:nvPicPr>
          <p:cNvPr id="564" name="Gráfico 563" descr="Huella digital contorno">
            <a:extLst>
              <a:ext uri="{FF2B5EF4-FFF2-40B4-BE49-F238E27FC236}">
                <a16:creationId xmlns:a16="http://schemas.microsoft.com/office/drawing/2014/main" id="{191337C0-C220-0FA8-927C-F4D5EAFA5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9268" y="4120312"/>
            <a:ext cx="295043" cy="295043"/>
          </a:xfrm>
          <a:prstGeom prst="rect">
            <a:avLst/>
          </a:prstGeom>
        </p:spPr>
      </p:pic>
      <p:pic>
        <p:nvPicPr>
          <p:cNvPr id="565" name="Gráfico 564" descr="Disco contorno">
            <a:extLst>
              <a:ext uri="{FF2B5EF4-FFF2-40B4-BE49-F238E27FC236}">
                <a16:creationId xmlns:a16="http://schemas.microsoft.com/office/drawing/2014/main" id="{A04E0DAA-DFAF-3400-2816-05BAC74D79E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656732" y="620900"/>
            <a:ext cx="295043" cy="295043"/>
          </a:xfrm>
          <a:prstGeom prst="rect">
            <a:avLst/>
          </a:prstGeom>
        </p:spPr>
      </p:pic>
      <p:pic>
        <p:nvPicPr>
          <p:cNvPr id="566" name="Gráfico 565" descr="Estadísticas contorno">
            <a:extLst>
              <a:ext uri="{FF2B5EF4-FFF2-40B4-BE49-F238E27FC236}">
                <a16:creationId xmlns:a16="http://schemas.microsoft.com/office/drawing/2014/main" id="{D0F66937-B73B-0A46-2E17-6BEF14CDAAA7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923016" y="3463069"/>
            <a:ext cx="295043" cy="295043"/>
          </a:xfrm>
          <a:prstGeom prst="rect">
            <a:avLst/>
          </a:prstGeom>
        </p:spPr>
      </p:pic>
      <p:pic>
        <p:nvPicPr>
          <p:cNvPr id="567" name="Gráfico 566" descr="Presentación con gráfico circular contorno">
            <a:extLst>
              <a:ext uri="{FF2B5EF4-FFF2-40B4-BE49-F238E27FC236}">
                <a16:creationId xmlns:a16="http://schemas.microsoft.com/office/drawing/2014/main" id="{589F36CD-9E3D-6420-C895-9BBFE002B8A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233995" y="1836130"/>
            <a:ext cx="295043" cy="295043"/>
          </a:xfrm>
          <a:prstGeom prst="rect">
            <a:avLst/>
          </a:prstGeom>
        </p:spPr>
      </p:pic>
      <p:pic>
        <p:nvPicPr>
          <p:cNvPr id="568" name="Gráfico 567" descr="Tabla contorno">
            <a:extLst>
              <a:ext uri="{FF2B5EF4-FFF2-40B4-BE49-F238E27FC236}">
                <a16:creationId xmlns:a16="http://schemas.microsoft.com/office/drawing/2014/main" id="{E43B4CAB-8998-00DA-660C-4F37D7C2582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681494" y="3209278"/>
            <a:ext cx="295043" cy="295043"/>
          </a:xfrm>
          <a:prstGeom prst="rect">
            <a:avLst/>
          </a:prstGeom>
        </p:spPr>
      </p:pic>
      <p:pic>
        <p:nvPicPr>
          <p:cNvPr id="569" name="Gráfico 568" descr="Distribución normal contorno">
            <a:extLst>
              <a:ext uri="{FF2B5EF4-FFF2-40B4-BE49-F238E27FC236}">
                <a16:creationId xmlns:a16="http://schemas.microsoft.com/office/drawing/2014/main" id="{1807D64E-A018-4064-4324-0D5B11755122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513109" y="3450209"/>
            <a:ext cx="391282" cy="391282"/>
          </a:xfrm>
          <a:prstGeom prst="rect">
            <a:avLst/>
          </a:prstGeom>
        </p:spPr>
      </p:pic>
      <p:pic>
        <p:nvPicPr>
          <p:cNvPr id="570" name="Gráfico 569" descr="Mano con dedo índice apuntando a la derecha contorno">
            <a:extLst>
              <a:ext uri="{FF2B5EF4-FFF2-40B4-BE49-F238E27FC236}">
                <a16:creationId xmlns:a16="http://schemas.microsoft.com/office/drawing/2014/main" id="{80689936-36EA-589A-9722-2FB6F53714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7973" y="3822811"/>
            <a:ext cx="295043" cy="295043"/>
          </a:xfrm>
          <a:prstGeom prst="rect">
            <a:avLst/>
          </a:prstGeom>
        </p:spPr>
      </p:pic>
      <p:pic>
        <p:nvPicPr>
          <p:cNvPr id="571" name="Gráfico 570" descr="Nube contorno">
            <a:extLst>
              <a:ext uri="{FF2B5EF4-FFF2-40B4-BE49-F238E27FC236}">
                <a16:creationId xmlns:a16="http://schemas.microsoft.com/office/drawing/2014/main" id="{9572AB4A-555C-E6E8-57D6-46A0A30DEAC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25569" y="3051517"/>
            <a:ext cx="295043" cy="295043"/>
          </a:xfrm>
          <a:prstGeom prst="rect">
            <a:avLst/>
          </a:prstGeom>
        </p:spPr>
      </p:pic>
      <p:pic>
        <p:nvPicPr>
          <p:cNvPr id="572" name="Gráfico 571" descr="Nube contorno">
            <a:extLst>
              <a:ext uri="{FF2B5EF4-FFF2-40B4-BE49-F238E27FC236}">
                <a16:creationId xmlns:a16="http://schemas.microsoft.com/office/drawing/2014/main" id="{856E1D86-31C7-02ED-7BB5-DFF6A08C7BCD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871412" y="949615"/>
            <a:ext cx="295043" cy="295043"/>
          </a:xfrm>
          <a:prstGeom prst="rect">
            <a:avLst/>
          </a:prstGeom>
        </p:spPr>
      </p:pic>
      <p:pic>
        <p:nvPicPr>
          <p:cNvPr id="573" name="Gráfico 572" descr="Búsqueda de carpetas contorno">
            <a:extLst>
              <a:ext uri="{FF2B5EF4-FFF2-40B4-BE49-F238E27FC236}">
                <a16:creationId xmlns:a16="http://schemas.microsoft.com/office/drawing/2014/main" id="{90004875-3621-CAE0-818D-E67A76913481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237678" y="2100845"/>
            <a:ext cx="295043" cy="295043"/>
          </a:xfrm>
          <a:prstGeom prst="rect">
            <a:avLst/>
          </a:prstGeom>
        </p:spPr>
      </p:pic>
      <p:pic>
        <p:nvPicPr>
          <p:cNvPr id="574" name="Gráfico 573" descr="Crecimiento empresarial contorno">
            <a:extLst>
              <a:ext uri="{FF2B5EF4-FFF2-40B4-BE49-F238E27FC236}">
                <a16:creationId xmlns:a16="http://schemas.microsoft.com/office/drawing/2014/main" id="{0F6CD159-C4AE-3387-E7B9-DA26F6876DB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739366" y="1601618"/>
            <a:ext cx="295043" cy="295043"/>
          </a:xfrm>
          <a:prstGeom prst="rect">
            <a:avLst/>
          </a:prstGeom>
        </p:spPr>
      </p:pic>
      <p:pic>
        <p:nvPicPr>
          <p:cNvPr id="575" name="Gráfico 574" descr="Acercar los dedos para ampliar contorno">
            <a:extLst>
              <a:ext uri="{FF2B5EF4-FFF2-40B4-BE49-F238E27FC236}">
                <a16:creationId xmlns:a16="http://schemas.microsoft.com/office/drawing/2014/main" id="{4CDF0928-8F5E-93F7-5BCC-2B1B1D617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9764" y="2190605"/>
            <a:ext cx="295043" cy="295043"/>
          </a:xfrm>
          <a:prstGeom prst="rect">
            <a:avLst/>
          </a:prstGeom>
        </p:spPr>
      </p:pic>
      <p:pic>
        <p:nvPicPr>
          <p:cNvPr id="576" name="Gráfico 575" descr="Base de datos contorno">
            <a:extLst>
              <a:ext uri="{FF2B5EF4-FFF2-40B4-BE49-F238E27FC236}">
                <a16:creationId xmlns:a16="http://schemas.microsoft.com/office/drawing/2014/main" id="{9CB2B3E5-86F8-1CE8-F3A2-CDB41E5CD18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090977" y="1277432"/>
            <a:ext cx="295043" cy="295043"/>
          </a:xfrm>
          <a:prstGeom prst="rect">
            <a:avLst/>
          </a:prstGeom>
        </p:spPr>
      </p:pic>
      <p:pic>
        <p:nvPicPr>
          <p:cNvPr id="577" name="Gráfico 576" descr="Crecimiento empresarial contorno">
            <a:extLst>
              <a:ext uri="{FF2B5EF4-FFF2-40B4-BE49-F238E27FC236}">
                <a16:creationId xmlns:a16="http://schemas.microsoft.com/office/drawing/2014/main" id="{34EC27FD-527D-A982-4620-649A52B59AE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850541" y="942541"/>
            <a:ext cx="295043" cy="295043"/>
          </a:xfrm>
          <a:prstGeom prst="rect">
            <a:avLst/>
          </a:prstGeom>
        </p:spPr>
      </p:pic>
      <p:pic>
        <p:nvPicPr>
          <p:cNvPr id="578" name="Gráfico 577" descr="Clip contorno">
            <a:extLst>
              <a:ext uri="{FF2B5EF4-FFF2-40B4-BE49-F238E27FC236}">
                <a16:creationId xmlns:a16="http://schemas.microsoft.com/office/drawing/2014/main" id="{34DBD0B6-FF4D-AA71-CCCD-FD2CD0D0885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4586905" y="2313780"/>
            <a:ext cx="295043" cy="295043"/>
          </a:xfrm>
          <a:prstGeom prst="rect">
            <a:avLst/>
          </a:prstGeom>
        </p:spPr>
      </p:pic>
      <p:pic>
        <p:nvPicPr>
          <p:cNvPr id="579" name="Gráfico 578" descr="Búsqueda de carpetas contorno">
            <a:extLst>
              <a:ext uri="{FF2B5EF4-FFF2-40B4-BE49-F238E27FC236}">
                <a16:creationId xmlns:a16="http://schemas.microsoft.com/office/drawing/2014/main" id="{962948EC-3285-9618-FB69-D70611661AE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770981" y="571868"/>
            <a:ext cx="295043" cy="295043"/>
          </a:xfrm>
          <a:prstGeom prst="rect">
            <a:avLst/>
          </a:prstGeom>
        </p:spPr>
      </p:pic>
      <p:pic>
        <p:nvPicPr>
          <p:cNvPr id="580" name="Gráfico 579" descr="Insignia 3 contorno">
            <a:extLst>
              <a:ext uri="{FF2B5EF4-FFF2-40B4-BE49-F238E27FC236}">
                <a16:creationId xmlns:a16="http://schemas.microsoft.com/office/drawing/2014/main" id="{1DCF4326-3ED4-1643-7E41-0B0526DA031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24002" y="1503995"/>
            <a:ext cx="295043" cy="295043"/>
          </a:xfrm>
          <a:prstGeom prst="rect">
            <a:avLst/>
          </a:prstGeom>
        </p:spPr>
      </p:pic>
      <p:pic>
        <p:nvPicPr>
          <p:cNvPr id="581" name="Gráfico 580" descr="Crecimiento empresarial contorno">
            <a:extLst>
              <a:ext uri="{FF2B5EF4-FFF2-40B4-BE49-F238E27FC236}">
                <a16:creationId xmlns:a16="http://schemas.microsoft.com/office/drawing/2014/main" id="{1A27AD65-8448-1EE1-9143-F7DC1758329E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300166" y="1548242"/>
            <a:ext cx="295043" cy="295043"/>
          </a:xfrm>
          <a:prstGeom prst="rect">
            <a:avLst/>
          </a:prstGeom>
        </p:spPr>
      </p:pic>
      <p:pic>
        <p:nvPicPr>
          <p:cNvPr id="582" name="Gráfico 581" descr="Insignia 6 contorno">
            <a:extLst>
              <a:ext uri="{FF2B5EF4-FFF2-40B4-BE49-F238E27FC236}">
                <a16:creationId xmlns:a16="http://schemas.microsoft.com/office/drawing/2014/main" id="{0B806B57-719E-7500-1549-84C40D49FD9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18603" y="590582"/>
            <a:ext cx="295043" cy="295043"/>
          </a:xfrm>
          <a:prstGeom prst="rect">
            <a:avLst/>
          </a:prstGeom>
        </p:spPr>
      </p:pic>
      <p:pic>
        <p:nvPicPr>
          <p:cNvPr id="583" name="Gráfico 582" descr="Estadísticas contorno">
            <a:extLst>
              <a:ext uri="{FF2B5EF4-FFF2-40B4-BE49-F238E27FC236}">
                <a16:creationId xmlns:a16="http://schemas.microsoft.com/office/drawing/2014/main" id="{E6FCEFC8-E353-E9F5-2A20-AE5412240E51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503326" y="2630408"/>
            <a:ext cx="295043" cy="295043"/>
          </a:xfrm>
          <a:prstGeom prst="rect">
            <a:avLst/>
          </a:prstGeom>
        </p:spPr>
      </p:pic>
      <p:pic>
        <p:nvPicPr>
          <p:cNvPr id="584" name="Gráfico 583" descr="Nube contorno">
            <a:extLst>
              <a:ext uri="{FF2B5EF4-FFF2-40B4-BE49-F238E27FC236}">
                <a16:creationId xmlns:a16="http://schemas.microsoft.com/office/drawing/2014/main" id="{C076E1C8-63AB-7C23-624D-5E4930D72518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994428" y="542977"/>
            <a:ext cx="295043" cy="295043"/>
          </a:xfrm>
          <a:prstGeom prst="rect">
            <a:avLst/>
          </a:prstGeom>
        </p:spPr>
      </p:pic>
      <p:pic>
        <p:nvPicPr>
          <p:cNvPr id="585" name="Gráfico 584" descr="Investigación contorno">
            <a:extLst>
              <a:ext uri="{FF2B5EF4-FFF2-40B4-BE49-F238E27FC236}">
                <a16:creationId xmlns:a16="http://schemas.microsoft.com/office/drawing/2014/main" id="{3B260055-9342-1FDE-3CC7-861CA905B6D3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302901" y="3899145"/>
            <a:ext cx="295043" cy="295043"/>
          </a:xfrm>
          <a:prstGeom prst="rect">
            <a:avLst/>
          </a:prstGeom>
        </p:spPr>
      </p:pic>
      <p:pic>
        <p:nvPicPr>
          <p:cNvPr id="586" name="Gráfico 585" descr="Distribución normal contorno">
            <a:extLst>
              <a:ext uri="{FF2B5EF4-FFF2-40B4-BE49-F238E27FC236}">
                <a16:creationId xmlns:a16="http://schemas.microsoft.com/office/drawing/2014/main" id="{15DB49EB-E664-FD81-7B64-2023D481BBBD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61958" y="513317"/>
            <a:ext cx="295043" cy="295043"/>
          </a:xfrm>
          <a:prstGeom prst="rect">
            <a:avLst/>
          </a:prstGeom>
        </p:spPr>
      </p:pic>
      <p:pic>
        <p:nvPicPr>
          <p:cNvPr id="587" name="Gráfico 586" descr="Crecimiento empresarial contorno">
            <a:extLst>
              <a:ext uri="{FF2B5EF4-FFF2-40B4-BE49-F238E27FC236}">
                <a16:creationId xmlns:a16="http://schemas.microsoft.com/office/drawing/2014/main" id="{72F990CF-08F1-B30F-E8AB-F761F0C10F6E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235568" y="1168284"/>
            <a:ext cx="295043" cy="295043"/>
          </a:xfrm>
          <a:prstGeom prst="rect">
            <a:avLst/>
          </a:prstGeom>
        </p:spPr>
      </p:pic>
      <p:pic>
        <p:nvPicPr>
          <p:cNvPr id="588" name="Gráfico 587" descr="Huella digital contorno">
            <a:extLst>
              <a:ext uri="{FF2B5EF4-FFF2-40B4-BE49-F238E27FC236}">
                <a16:creationId xmlns:a16="http://schemas.microsoft.com/office/drawing/2014/main" id="{A3BD911E-D381-7203-BA58-AAC6FBFCA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4389" y="6276373"/>
            <a:ext cx="295043" cy="295043"/>
          </a:xfrm>
          <a:prstGeom prst="rect">
            <a:avLst/>
          </a:prstGeom>
        </p:spPr>
      </p:pic>
      <p:pic>
        <p:nvPicPr>
          <p:cNvPr id="589" name="Gráfico 588" descr="Acercar los dedos para ampliar contorno">
            <a:extLst>
              <a:ext uri="{FF2B5EF4-FFF2-40B4-BE49-F238E27FC236}">
                <a16:creationId xmlns:a16="http://schemas.microsoft.com/office/drawing/2014/main" id="{50CF6352-2A27-7719-B586-CA4BC9752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6905" y="5811140"/>
            <a:ext cx="295043" cy="295043"/>
          </a:xfrm>
          <a:prstGeom prst="rect">
            <a:avLst/>
          </a:prstGeom>
        </p:spPr>
      </p:pic>
      <p:pic>
        <p:nvPicPr>
          <p:cNvPr id="590" name="Gráfico 589" descr="Alejarse separando los dedos contorno">
            <a:extLst>
              <a:ext uri="{FF2B5EF4-FFF2-40B4-BE49-F238E27FC236}">
                <a16:creationId xmlns:a16="http://schemas.microsoft.com/office/drawing/2014/main" id="{321293CD-274F-E8E6-C5BC-ECE44240DA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8808" y="5189085"/>
            <a:ext cx="295043" cy="295043"/>
          </a:xfrm>
          <a:prstGeom prst="rect">
            <a:avLst/>
          </a:prstGeom>
        </p:spPr>
      </p:pic>
      <p:pic>
        <p:nvPicPr>
          <p:cNvPr id="591" name="Gráfico 590" descr="Cursor contorno">
            <a:extLst>
              <a:ext uri="{FF2B5EF4-FFF2-40B4-BE49-F238E27FC236}">
                <a16:creationId xmlns:a16="http://schemas.microsoft.com/office/drawing/2014/main" id="{0E6B590F-642B-E018-68CA-E665C94785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56451" y="5822693"/>
            <a:ext cx="295043" cy="295043"/>
          </a:xfrm>
          <a:prstGeom prst="rect">
            <a:avLst/>
          </a:prstGeom>
        </p:spPr>
      </p:pic>
      <p:pic>
        <p:nvPicPr>
          <p:cNvPr id="592" name="Gráfico 591" descr="Marca de escudo contorno">
            <a:extLst>
              <a:ext uri="{FF2B5EF4-FFF2-40B4-BE49-F238E27FC236}">
                <a16:creationId xmlns:a16="http://schemas.microsoft.com/office/drawing/2014/main" id="{69A2B861-4868-EACF-0AF1-9926546AA2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78461" y="6560706"/>
            <a:ext cx="295043" cy="295043"/>
          </a:xfrm>
          <a:prstGeom prst="rect">
            <a:avLst/>
          </a:prstGeom>
        </p:spPr>
      </p:pic>
      <p:pic>
        <p:nvPicPr>
          <p:cNvPr id="593" name="Gráfico 592" descr="Cinturón de seguridad contorno">
            <a:extLst>
              <a:ext uri="{FF2B5EF4-FFF2-40B4-BE49-F238E27FC236}">
                <a16:creationId xmlns:a16="http://schemas.microsoft.com/office/drawing/2014/main" id="{2E39D4E3-6846-347D-37C3-77A4080761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67714" y="5900558"/>
            <a:ext cx="295043" cy="295043"/>
          </a:xfrm>
          <a:prstGeom prst="rect">
            <a:avLst/>
          </a:prstGeom>
        </p:spPr>
      </p:pic>
      <p:pic>
        <p:nvPicPr>
          <p:cNvPr id="594" name="Gráfico 593" descr="Escudo contorno">
            <a:extLst>
              <a:ext uri="{FF2B5EF4-FFF2-40B4-BE49-F238E27FC236}">
                <a16:creationId xmlns:a16="http://schemas.microsoft.com/office/drawing/2014/main" id="{773A33C8-A835-18FF-42AC-EFAA88A633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00103" y="6019170"/>
            <a:ext cx="295043" cy="295043"/>
          </a:xfrm>
          <a:prstGeom prst="rect">
            <a:avLst/>
          </a:prstGeom>
        </p:spPr>
      </p:pic>
      <p:pic>
        <p:nvPicPr>
          <p:cNvPr id="595" name="Gráfico 594" descr="Balanza de la justicia contorno">
            <a:extLst>
              <a:ext uri="{FF2B5EF4-FFF2-40B4-BE49-F238E27FC236}">
                <a16:creationId xmlns:a16="http://schemas.microsoft.com/office/drawing/2014/main" id="{4A703540-C3CF-0B1C-4434-1B62E6297D0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69385" y="4747879"/>
            <a:ext cx="295043" cy="295043"/>
          </a:xfrm>
          <a:prstGeom prst="rect">
            <a:avLst/>
          </a:prstGeom>
        </p:spPr>
      </p:pic>
      <p:pic>
        <p:nvPicPr>
          <p:cNvPr id="596" name="Gráfico 595" descr="Insignia 3 contorno">
            <a:extLst>
              <a:ext uri="{FF2B5EF4-FFF2-40B4-BE49-F238E27FC236}">
                <a16:creationId xmlns:a16="http://schemas.microsoft.com/office/drawing/2014/main" id="{6852DAA1-63D0-DDD2-0127-2F4927335D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14040" y="6565972"/>
            <a:ext cx="295043" cy="295043"/>
          </a:xfrm>
          <a:prstGeom prst="rect">
            <a:avLst/>
          </a:prstGeom>
        </p:spPr>
      </p:pic>
      <p:pic>
        <p:nvPicPr>
          <p:cNvPr id="597" name="Gráfico 596" descr="Insignia 1 contorno">
            <a:extLst>
              <a:ext uri="{FF2B5EF4-FFF2-40B4-BE49-F238E27FC236}">
                <a16:creationId xmlns:a16="http://schemas.microsoft.com/office/drawing/2014/main" id="{31713C39-309B-D36C-2D00-4433C420B93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60607" y="5597282"/>
            <a:ext cx="295043" cy="295043"/>
          </a:xfrm>
          <a:prstGeom prst="rect">
            <a:avLst/>
          </a:prstGeom>
        </p:spPr>
      </p:pic>
      <p:pic>
        <p:nvPicPr>
          <p:cNvPr id="598" name="Gráfico 597" descr="Insignia 8 contorno">
            <a:extLst>
              <a:ext uri="{FF2B5EF4-FFF2-40B4-BE49-F238E27FC236}">
                <a16:creationId xmlns:a16="http://schemas.microsoft.com/office/drawing/2014/main" id="{677861BB-9A39-341F-589D-6FBCD2A3A1B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506209" y="4906219"/>
            <a:ext cx="295043" cy="295043"/>
          </a:xfrm>
          <a:prstGeom prst="rect">
            <a:avLst/>
          </a:prstGeom>
        </p:spPr>
      </p:pic>
      <p:pic>
        <p:nvPicPr>
          <p:cNvPr id="599" name="Gráfico 598" descr="Insignia 6 contorno">
            <a:extLst>
              <a:ext uri="{FF2B5EF4-FFF2-40B4-BE49-F238E27FC236}">
                <a16:creationId xmlns:a16="http://schemas.microsoft.com/office/drawing/2014/main" id="{4457ACC5-5D53-2525-C89A-8BEB053F87F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109627" y="4585961"/>
            <a:ext cx="295043" cy="295043"/>
          </a:xfrm>
          <a:prstGeom prst="rect">
            <a:avLst/>
          </a:prstGeom>
        </p:spPr>
      </p:pic>
      <p:pic>
        <p:nvPicPr>
          <p:cNvPr id="600" name="Gráfico 599" descr="Insignia 4 contorno">
            <a:extLst>
              <a:ext uri="{FF2B5EF4-FFF2-40B4-BE49-F238E27FC236}">
                <a16:creationId xmlns:a16="http://schemas.microsoft.com/office/drawing/2014/main" id="{E5625B73-3F79-EE7A-4600-A1A6EBC0786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032449" y="6413333"/>
            <a:ext cx="295043" cy="295043"/>
          </a:xfrm>
          <a:prstGeom prst="rect">
            <a:avLst/>
          </a:prstGeom>
        </p:spPr>
      </p:pic>
      <p:pic>
        <p:nvPicPr>
          <p:cNvPr id="601" name="Gráfico 600" descr="Insignia 9 contorno">
            <a:extLst>
              <a:ext uri="{FF2B5EF4-FFF2-40B4-BE49-F238E27FC236}">
                <a16:creationId xmlns:a16="http://schemas.microsoft.com/office/drawing/2014/main" id="{81B28455-8339-D4E4-2469-5196E14C061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736000" y="5227514"/>
            <a:ext cx="295043" cy="295043"/>
          </a:xfrm>
          <a:prstGeom prst="rect">
            <a:avLst/>
          </a:prstGeom>
        </p:spPr>
      </p:pic>
      <p:pic>
        <p:nvPicPr>
          <p:cNvPr id="602" name="Gráfico 601" descr="Gráfico de barras contorno">
            <a:extLst>
              <a:ext uri="{FF2B5EF4-FFF2-40B4-BE49-F238E27FC236}">
                <a16:creationId xmlns:a16="http://schemas.microsoft.com/office/drawing/2014/main" id="{FFA8581B-BB7C-182A-2E00-BA415304205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725000" y="5129910"/>
            <a:ext cx="295043" cy="295043"/>
          </a:xfrm>
          <a:prstGeom prst="rect">
            <a:avLst/>
          </a:prstGeom>
        </p:spPr>
      </p:pic>
      <p:pic>
        <p:nvPicPr>
          <p:cNvPr id="603" name="Gráfico 602" descr="Gráfico de barras contorno">
            <a:extLst>
              <a:ext uri="{FF2B5EF4-FFF2-40B4-BE49-F238E27FC236}">
                <a16:creationId xmlns:a16="http://schemas.microsoft.com/office/drawing/2014/main" id="{E2FB5B9B-D644-FA3C-995A-53BC9AC4CBA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326707" y="6190078"/>
            <a:ext cx="295043" cy="295043"/>
          </a:xfrm>
          <a:prstGeom prst="rect">
            <a:avLst/>
          </a:prstGeom>
        </p:spPr>
      </p:pic>
      <p:pic>
        <p:nvPicPr>
          <p:cNvPr id="604" name="Gráfico 603" descr="Distribución normal contorno">
            <a:extLst>
              <a:ext uri="{FF2B5EF4-FFF2-40B4-BE49-F238E27FC236}">
                <a16:creationId xmlns:a16="http://schemas.microsoft.com/office/drawing/2014/main" id="{2D0B8A02-C6D8-A5F9-5DC2-E0D422C18D1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4262569" y="5824966"/>
            <a:ext cx="295043" cy="295043"/>
          </a:xfrm>
          <a:prstGeom prst="rect">
            <a:avLst/>
          </a:prstGeom>
        </p:spPr>
      </p:pic>
      <p:pic>
        <p:nvPicPr>
          <p:cNvPr id="605" name="Gráfico 604" descr="Disco contorno">
            <a:extLst>
              <a:ext uri="{FF2B5EF4-FFF2-40B4-BE49-F238E27FC236}">
                <a16:creationId xmlns:a16="http://schemas.microsoft.com/office/drawing/2014/main" id="{B1A0581F-2355-8D5C-5EEB-D378AAD43A4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5746210" y="6426284"/>
            <a:ext cx="295043" cy="295043"/>
          </a:xfrm>
          <a:prstGeom prst="rect">
            <a:avLst/>
          </a:prstGeom>
        </p:spPr>
      </p:pic>
      <p:pic>
        <p:nvPicPr>
          <p:cNvPr id="606" name="Gráfico 605" descr="Clip contorno">
            <a:extLst>
              <a:ext uri="{FF2B5EF4-FFF2-40B4-BE49-F238E27FC236}">
                <a16:creationId xmlns:a16="http://schemas.microsoft.com/office/drawing/2014/main" id="{1A66A1CA-6F61-6184-E582-CDF19F744D6A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131368" y="6320105"/>
            <a:ext cx="295043" cy="295043"/>
          </a:xfrm>
          <a:prstGeom prst="rect">
            <a:avLst/>
          </a:prstGeom>
        </p:spPr>
      </p:pic>
      <p:pic>
        <p:nvPicPr>
          <p:cNvPr id="607" name="Gráfico 606" descr="Dispositivo USB contorno">
            <a:extLst>
              <a:ext uri="{FF2B5EF4-FFF2-40B4-BE49-F238E27FC236}">
                <a16:creationId xmlns:a16="http://schemas.microsoft.com/office/drawing/2014/main" id="{DC0EE20E-8B5B-6D63-6ED9-128C952F126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4861238" y="6110408"/>
            <a:ext cx="295043" cy="295043"/>
          </a:xfrm>
          <a:prstGeom prst="rect">
            <a:avLst/>
          </a:prstGeom>
        </p:spPr>
      </p:pic>
      <p:pic>
        <p:nvPicPr>
          <p:cNvPr id="608" name="Gráfico 607" descr="Tabla contorno">
            <a:extLst>
              <a:ext uri="{FF2B5EF4-FFF2-40B4-BE49-F238E27FC236}">
                <a16:creationId xmlns:a16="http://schemas.microsoft.com/office/drawing/2014/main" id="{E1C0D5A3-5644-F61F-481E-9CBE3BFBE544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4578011" y="5936635"/>
            <a:ext cx="295043" cy="295043"/>
          </a:xfrm>
          <a:prstGeom prst="rect">
            <a:avLst/>
          </a:prstGeom>
        </p:spPr>
      </p:pic>
      <p:pic>
        <p:nvPicPr>
          <p:cNvPr id="609" name="Gráfico 608" descr="Nube contorno">
            <a:extLst>
              <a:ext uri="{FF2B5EF4-FFF2-40B4-BE49-F238E27FC236}">
                <a16:creationId xmlns:a16="http://schemas.microsoft.com/office/drawing/2014/main" id="{476CEC38-61F2-DD18-43AE-35F6D2B8BBC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284265" y="6535822"/>
            <a:ext cx="295043" cy="295043"/>
          </a:xfrm>
          <a:prstGeom prst="rect">
            <a:avLst/>
          </a:prstGeom>
        </p:spPr>
      </p:pic>
      <p:pic>
        <p:nvPicPr>
          <p:cNvPr id="610" name="Gráfico 609" descr="Presentación con gráfico circular contorno">
            <a:extLst>
              <a:ext uri="{FF2B5EF4-FFF2-40B4-BE49-F238E27FC236}">
                <a16:creationId xmlns:a16="http://schemas.microsoft.com/office/drawing/2014/main" id="{8A4C2B45-9E55-D8F6-DC84-357A196C431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4582085" y="5593227"/>
            <a:ext cx="295043" cy="295043"/>
          </a:xfrm>
          <a:prstGeom prst="rect">
            <a:avLst/>
          </a:prstGeom>
        </p:spPr>
      </p:pic>
      <p:pic>
        <p:nvPicPr>
          <p:cNvPr id="611" name="Gráfico 610" descr="Estadísticas contorno">
            <a:extLst>
              <a:ext uri="{FF2B5EF4-FFF2-40B4-BE49-F238E27FC236}">
                <a16:creationId xmlns:a16="http://schemas.microsoft.com/office/drawing/2014/main" id="{05D11F2A-9F14-B415-8410-A7D034914DAD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387301" y="5086851"/>
            <a:ext cx="295043" cy="295043"/>
          </a:xfrm>
          <a:prstGeom prst="rect">
            <a:avLst/>
          </a:prstGeom>
        </p:spPr>
      </p:pic>
      <p:pic>
        <p:nvPicPr>
          <p:cNvPr id="612" name="Gráfico 611" descr="Cursor contorno">
            <a:extLst>
              <a:ext uri="{FF2B5EF4-FFF2-40B4-BE49-F238E27FC236}">
                <a16:creationId xmlns:a16="http://schemas.microsoft.com/office/drawing/2014/main" id="{3F2A73CD-B049-2920-CC38-1E47BB85B2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23826" y="4820983"/>
            <a:ext cx="295043" cy="295043"/>
          </a:xfrm>
          <a:prstGeom prst="rect">
            <a:avLst/>
          </a:prstGeom>
        </p:spPr>
      </p:pic>
      <p:pic>
        <p:nvPicPr>
          <p:cNvPr id="613" name="Gráfico 612" descr="Filtro contorno">
            <a:extLst>
              <a:ext uri="{FF2B5EF4-FFF2-40B4-BE49-F238E27FC236}">
                <a16:creationId xmlns:a16="http://schemas.microsoft.com/office/drawing/2014/main" id="{A972A3B2-CA9B-E60B-B570-5A8B852E504F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015071" y="5473984"/>
            <a:ext cx="295043" cy="295043"/>
          </a:xfrm>
          <a:prstGeom prst="rect">
            <a:avLst/>
          </a:prstGeom>
        </p:spPr>
      </p:pic>
      <p:pic>
        <p:nvPicPr>
          <p:cNvPr id="614" name="Gráfico 613" descr="Disco contorno">
            <a:extLst>
              <a:ext uri="{FF2B5EF4-FFF2-40B4-BE49-F238E27FC236}">
                <a16:creationId xmlns:a16="http://schemas.microsoft.com/office/drawing/2014/main" id="{45E3ED7A-D885-781F-F6FF-015D2E2009C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4647837" y="4566686"/>
            <a:ext cx="295043" cy="295043"/>
          </a:xfrm>
          <a:prstGeom prst="rect">
            <a:avLst/>
          </a:prstGeom>
        </p:spPr>
      </p:pic>
      <p:pic>
        <p:nvPicPr>
          <p:cNvPr id="615" name="Gráfico 614" descr="Presentación con gráfico circular contorno">
            <a:extLst>
              <a:ext uri="{FF2B5EF4-FFF2-40B4-BE49-F238E27FC236}">
                <a16:creationId xmlns:a16="http://schemas.microsoft.com/office/drawing/2014/main" id="{2045D121-89BD-916B-C2A4-44DFAB845B85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225100" y="5781916"/>
            <a:ext cx="295043" cy="295043"/>
          </a:xfrm>
          <a:prstGeom prst="rect">
            <a:avLst/>
          </a:prstGeom>
        </p:spPr>
      </p:pic>
      <p:pic>
        <p:nvPicPr>
          <p:cNvPr id="616" name="Gráfico 615" descr="Nube contorno">
            <a:extLst>
              <a:ext uri="{FF2B5EF4-FFF2-40B4-BE49-F238E27FC236}">
                <a16:creationId xmlns:a16="http://schemas.microsoft.com/office/drawing/2014/main" id="{CFB88DE7-F7F0-E214-621A-6EC37E4B3F7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862517" y="4895401"/>
            <a:ext cx="295043" cy="295043"/>
          </a:xfrm>
          <a:prstGeom prst="rect">
            <a:avLst/>
          </a:prstGeom>
        </p:spPr>
      </p:pic>
      <p:pic>
        <p:nvPicPr>
          <p:cNvPr id="617" name="Gráfico 616" descr="Búsqueda de carpetas contorno">
            <a:extLst>
              <a:ext uri="{FF2B5EF4-FFF2-40B4-BE49-F238E27FC236}">
                <a16:creationId xmlns:a16="http://schemas.microsoft.com/office/drawing/2014/main" id="{BE9EA2B9-101A-1D2C-E3F6-1868F0FEAA73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228783" y="6046631"/>
            <a:ext cx="295043" cy="295043"/>
          </a:xfrm>
          <a:prstGeom prst="rect">
            <a:avLst/>
          </a:prstGeom>
        </p:spPr>
      </p:pic>
      <p:pic>
        <p:nvPicPr>
          <p:cNvPr id="618" name="Gráfico 617" descr="Crecimiento empresarial contorno">
            <a:extLst>
              <a:ext uri="{FF2B5EF4-FFF2-40B4-BE49-F238E27FC236}">
                <a16:creationId xmlns:a16="http://schemas.microsoft.com/office/drawing/2014/main" id="{496E7B3A-EBAC-9E80-CA27-2D2478BF90ED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730471" y="5547404"/>
            <a:ext cx="295043" cy="295043"/>
          </a:xfrm>
          <a:prstGeom prst="rect">
            <a:avLst/>
          </a:prstGeom>
        </p:spPr>
      </p:pic>
      <p:pic>
        <p:nvPicPr>
          <p:cNvPr id="619" name="Gráfico 618" descr="Acercar los dedos para ampliar contorno">
            <a:extLst>
              <a:ext uri="{FF2B5EF4-FFF2-40B4-BE49-F238E27FC236}">
                <a16:creationId xmlns:a16="http://schemas.microsoft.com/office/drawing/2014/main" id="{10580579-41DD-05C8-201C-388DBAD36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90869" y="6136391"/>
            <a:ext cx="295043" cy="295043"/>
          </a:xfrm>
          <a:prstGeom prst="rect">
            <a:avLst/>
          </a:prstGeom>
        </p:spPr>
      </p:pic>
      <p:pic>
        <p:nvPicPr>
          <p:cNvPr id="620" name="Gráfico 619" descr="Base de datos contorno">
            <a:extLst>
              <a:ext uri="{FF2B5EF4-FFF2-40B4-BE49-F238E27FC236}">
                <a16:creationId xmlns:a16="http://schemas.microsoft.com/office/drawing/2014/main" id="{7DD0FD6C-4712-A84F-274C-D1570996C939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082082" y="5223218"/>
            <a:ext cx="295043" cy="295043"/>
          </a:xfrm>
          <a:prstGeom prst="rect">
            <a:avLst/>
          </a:prstGeom>
        </p:spPr>
      </p:pic>
      <p:pic>
        <p:nvPicPr>
          <p:cNvPr id="621" name="Gráfico 620" descr="Crecimiento empresarial contorno">
            <a:extLst>
              <a:ext uri="{FF2B5EF4-FFF2-40B4-BE49-F238E27FC236}">
                <a16:creationId xmlns:a16="http://schemas.microsoft.com/office/drawing/2014/main" id="{C33F003A-5707-C236-7869-52F78A2DAAF7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5841646" y="4888327"/>
            <a:ext cx="295043" cy="295043"/>
          </a:xfrm>
          <a:prstGeom prst="rect">
            <a:avLst/>
          </a:prstGeom>
        </p:spPr>
      </p:pic>
      <p:pic>
        <p:nvPicPr>
          <p:cNvPr id="622" name="Gráfico 621" descr="Clip contorno">
            <a:extLst>
              <a:ext uri="{FF2B5EF4-FFF2-40B4-BE49-F238E27FC236}">
                <a16:creationId xmlns:a16="http://schemas.microsoft.com/office/drawing/2014/main" id="{07C86498-391F-8265-347D-71FA109B7AF6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4578010" y="6259566"/>
            <a:ext cx="295043" cy="295043"/>
          </a:xfrm>
          <a:prstGeom prst="rect">
            <a:avLst/>
          </a:prstGeom>
        </p:spPr>
      </p:pic>
      <p:pic>
        <p:nvPicPr>
          <p:cNvPr id="623" name="Gráfico 622" descr="Búsqueda de carpetas contorno">
            <a:extLst>
              <a:ext uri="{FF2B5EF4-FFF2-40B4-BE49-F238E27FC236}">
                <a16:creationId xmlns:a16="http://schemas.microsoft.com/office/drawing/2014/main" id="{ECBBBC6E-04A1-23FC-2A88-5623F0CAF0A9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5762086" y="4517654"/>
            <a:ext cx="295043" cy="295043"/>
          </a:xfrm>
          <a:prstGeom prst="rect">
            <a:avLst/>
          </a:prstGeom>
        </p:spPr>
      </p:pic>
      <p:pic>
        <p:nvPicPr>
          <p:cNvPr id="624" name="Gráfico 623" descr="Insignia 3 contorno">
            <a:extLst>
              <a:ext uri="{FF2B5EF4-FFF2-40B4-BE49-F238E27FC236}">
                <a16:creationId xmlns:a16="http://schemas.microsoft.com/office/drawing/2014/main" id="{173ADABC-E49D-A077-847C-9F82EA7F05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415107" y="5449781"/>
            <a:ext cx="295043" cy="295043"/>
          </a:xfrm>
          <a:prstGeom prst="rect">
            <a:avLst/>
          </a:prstGeom>
        </p:spPr>
      </p:pic>
      <p:pic>
        <p:nvPicPr>
          <p:cNvPr id="625" name="Gráfico 624" descr="Crecimiento empresarial contorno">
            <a:extLst>
              <a:ext uri="{FF2B5EF4-FFF2-40B4-BE49-F238E27FC236}">
                <a16:creationId xmlns:a16="http://schemas.microsoft.com/office/drawing/2014/main" id="{FD99F4B7-2C5C-0258-B23F-7B2772847783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291271" y="5494028"/>
            <a:ext cx="295043" cy="295043"/>
          </a:xfrm>
          <a:prstGeom prst="rect">
            <a:avLst/>
          </a:prstGeom>
        </p:spPr>
      </p:pic>
      <p:pic>
        <p:nvPicPr>
          <p:cNvPr id="626" name="Gráfico 625" descr="Insignia 6 contorno">
            <a:extLst>
              <a:ext uri="{FF2B5EF4-FFF2-40B4-BE49-F238E27FC236}">
                <a16:creationId xmlns:a16="http://schemas.microsoft.com/office/drawing/2014/main" id="{6FC5A7A3-2361-508B-3BA8-EA1D39C3C8C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09708" y="4536368"/>
            <a:ext cx="295043" cy="295043"/>
          </a:xfrm>
          <a:prstGeom prst="rect">
            <a:avLst/>
          </a:prstGeom>
        </p:spPr>
      </p:pic>
      <p:pic>
        <p:nvPicPr>
          <p:cNvPr id="627" name="Gráfico 626" descr="Estadísticas contorno">
            <a:extLst>
              <a:ext uri="{FF2B5EF4-FFF2-40B4-BE49-F238E27FC236}">
                <a16:creationId xmlns:a16="http://schemas.microsoft.com/office/drawing/2014/main" id="{91A41979-98CC-AB71-D4F8-6D49BAC37F5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494431" y="6576194"/>
            <a:ext cx="295043" cy="295043"/>
          </a:xfrm>
          <a:prstGeom prst="rect">
            <a:avLst/>
          </a:prstGeom>
        </p:spPr>
      </p:pic>
      <p:pic>
        <p:nvPicPr>
          <p:cNvPr id="628" name="Gráfico 627" descr="Nube contorno">
            <a:extLst>
              <a:ext uri="{FF2B5EF4-FFF2-40B4-BE49-F238E27FC236}">
                <a16:creationId xmlns:a16="http://schemas.microsoft.com/office/drawing/2014/main" id="{BAA25AC8-AC46-3B6D-5209-847E3EF1F47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985533" y="4488763"/>
            <a:ext cx="295043" cy="295043"/>
          </a:xfrm>
          <a:prstGeom prst="rect">
            <a:avLst/>
          </a:prstGeom>
        </p:spPr>
      </p:pic>
      <p:pic>
        <p:nvPicPr>
          <p:cNvPr id="629" name="Gráfico 628" descr="Distribución normal contorno">
            <a:extLst>
              <a:ext uri="{FF2B5EF4-FFF2-40B4-BE49-F238E27FC236}">
                <a16:creationId xmlns:a16="http://schemas.microsoft.com/office/drawing/2014/main" id="{E339119C-0D48-FABA-1DC7-F31757ADF6D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5453063" y="4459103"/>
            <a:ext cx="295043" cy="295043"/>
          </a:xfrm>
          <a:prstGeom prst="rect">
            <a:avLst/>
          </a:prstGeom>
        </p:spPr>
      </p:pic>
      <p:pic>
        <p:nvPicPr>
          <p:cNvPr id="630" name="Gráfico 629" descr="Crecimiento empresarial contorno">
            <a:extLst>
              <a:ext uri="{FF2B5EF4-FFF2-40B4-BE49-F238E27FC236}">
                <a16:creationId xmlns:a16="http://schemas.microsoft.com/office/drawing/2014/main" id="{8DD71CC0-74A4-BDDF-78F8-08D8DE6C5A9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4226673" y="5114070"/>
            <a:ext cx="295043" cy="295043"/>
          </a:xfrm>
          <a:prstGeom prst="rect">
            <a:avLst/>
          </a:prstGeom>
        </p:spPr>
      </p:pic>
      <p:pic>
        <p:nvPicPr>
          <p:cNvPr id="631" name="Gráfico 630" descr="Marca de escudo contorno">
            <a:extLst>
              <a:ext uri="{FF2B5EF4-FFF2-40B4-BE49-F238E27FC236}">
                <a16:creationId xmlns:a16="http://schemas.microsoft.com/office/drawing/2014/main" id="{27E357F3-75A1-6F6D-4EA3-EC03D8A788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92796" y="4294029"/>
            <a:ext cx="295043" cy="295043"/>
          </a:xfrm>
          <a:prstGeom prst="rect">
            <a:avLst/>
          </a:prstGeom>
        </p:spPr>
      </p:pic>
      <p:pic>
        <p:nvPicPr>
          <p:cNvPr id="632" name="Gráfico 631" descr="Gráfico de barras contorno">
            <a:extLst>
              <a:ext uri="{FF2B5EF4-FFF2-40B4-BE49-F238E27FC236}">
                <a16:creationId xmlns:a16="http://schemas.microsoft.com/office/drawing/2014/main" id="{918B97F4-B548-CBF2-6C39-D77ADF994BA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641042" y="3923401"/>
            <a:ext cx="295043" cy="295043"/>
          </a:xfrm>
          <a:prstGeom prst="rect">
            <a:avLst/>
          </a:prstGeom>
        </p:spPr>
      </p:pic>
      <p:pic>
        <p:nvPicPr>
          <p:cNvPr id="633" name="Gráfico 632" descr="Distribución normal contorno">
            <a:extLst>
              <a:ext uri="{FF2B5EF4-FFF2-40B4-BE49-F238E27FC236}">
                <a16:creationId xmlns:a16="http://schemas.microsoft.com/office/drawing/2014/main" id="{492E95F7-76A9-E11A-225D-EA50533FDFBC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576904" y="3558289"/>
            <a:ext cx="295043" cy="295043"/>
          </a:xfrm>
          <a:prstGeom prst="rect">
            <a:avLst/>
          </a:prstGeom>
        </p:spPr>
      </p:pic>
      <p:pic>
        <p:nvPicPr>
          <p:cNvPr id="634" name="Gráfico 633" descr="Tabla contorno">
            <a:extLst>
              <a:ext uri="{FF2B5EF4-FFF2-40B4-BE49-F238E27FC236}">
                <a16:creationId xmlns:a16="http://schemas.microsoft.com/office/drawing/2014/main" id="{32EB4F9A-BA1B-8ABC-4E21-07F569D858D6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5892346" y="3669958"/>
            <a:ext cx="295043" cy="295043"/>
          </a:xfrm>
          <a:prstGeom prst="rect">
            <a:avLst/>
          </a:prstGeom>
        </p:spPr>
      </p:pic>
      <p:pic>
        <p:nvPicPr>
          <p:cNvPr id="635" name="Gráfico 634" descr="Nube contorno">
            <a:extLst>
              <a:ext uri="{FF2B5EF4-FFF2-40B4-BE49-F238E27FC236}">
                <a16:creationId xmlns:a16="http://schemas.microsoft.com/office/drawing/2014/main" id="{C6026DED-EA25-98EB-A38C-5D9D92C12F0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5598600" y="4269145"/>
            <a:ext cx="295043" cy="295043"/>
          </a:xfrm>
          <a:prstGeom prst="rect">
            <a:avLst/>
          </a:prstGeom>
        </p:spPr>
      </p:pic>
      <p:pic>
        <p:nvPicPr>
          <p:cNvPr id="636" name="Gráfico 635" descr="Presentación con gráfico circular contorno">
            <a:extLst>
              <a:ext uri="{FF2B5EF4-FFF2-40B4-BE49-F238E27FC236}">
                <a16:creationId xmlns:a16="http://schemas.microsoft.com/office/drawing/2014/main" id="{3E62DAFA-515F-3570-7B33-21B55BF28DD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896420" y="3326550"/>
            <a:ext cx="295043" cy="295043"/>
          </a:xfrm>
          <a:prstGeom prst="rect">
            <a:avLst/>
          </a:prstGeom>
        </p:spPr>
      </p:pic>
      <p:pic>
        <p:nvPicPr>
          <p:cNvPr id="637" name="Gráfico 636" descr="Clip contorno">
            <a:extLst>
              <a:ext uri="{FF2B5EF4-FFF2-40B4-BE49-F238E27FC236}">
                <a16:creationId xmlns:a16="http://schemas.microsoft.com/office/drawing/2014/main" id="{305B3F2A-DF9D-E212-E603-17A1C35F333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892345" y="3992889"/>
            <a:ext cx="295043" cy="295043"/>
          </a:xfrm>
          <a:prstGeom prst="rect">
            <a:avLst/>
          </a:prstGeom>
        </p:spPr>
      </p:pic>
      <p:pic>
        <p:nvPicPr>
          <p:cNvPr id="638" name="Gráfico 637" descr="Crecimiento empresarial contorno">
            <a:extLst>
              <a:ext uri="{FF2B5EF4-FFF2-40B4-BE49-F238E27FC236}">
                <a16:creationId xmlns:a16="http://schemas.microsoft.com/office/drawing/2014/main" id="{74974504-B7FE-23F9-E22A-D37E54ADE2E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5605606" y="3227351"/>
            <a:ext cx="295043" cy="295043"/>
          </a:xfrm>
          <a:prstGeom prst="rect">
            <a:avLst/>
          </a:prstGeom>
        </p:spPr>
      </p:pic>
      <p:pic>
        <p:nvPicPr>
          <p:cNvPr id="639" name="Gráfico 638" descr="Insignia 1 contorno">
            <a:extLst>
              <a:ext uri="{FF2B5EF4-FFF2-40B4-BE49-F238E27FC236}">
                <a16:creationId xmlns:a16="http://schemas.microsoft.com/office/drawing/2014/main" id="{C797172C-5A9A-C719-4A64-2FE78924DD9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89700" y="4188013"/>
            <a:ext cx="295043" cy="295043"/>
          </a:xfrm>
          <a:prstGeom prst="rect">
            <a:avLst/>
          </a:prstGeom>
        </p:spPr>
      </p:pic>
      <p:pic>
        <p:nvPicPr>
          <p:cNvPr id="640" name="Gráfico 639" descr="Base de datos contorno">
            <a:extLst>
              <a:ext uri="{FF2B5EF4-FFF2-40B4-BE49-F238E27FC236}">
                <a16:creationId xmlns:a16="http://schemas.microsoft.com/office/drawing/2014/main" id="{D4D28F85-F4FA-0143-F3E9-D7E4F0F8634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5111175" y="3813949"/>
            <a:ext cx="295043" cy="295043"/>
          </a:xfrm>
          <a:prstGeom prst="rect">
            <a:avLst/>
          </a:prstGeom>
        </p:spPr>
      </p:pic>
      <p:pic>
        <p:nvPicPr>
          <p:cNvPr id="641" name="Gráfico 640" descr="Distribución normal contorno">
            <a:extLst>
              <a:ext uri="{FF2B5EF4-FFF2-40B4-BE49-F238E27FC236}">
                <a16:creationId xmlns:a16="http://schemas.microsoft.com/office/drawing/2014/main" id="{63F06516-3CA1-46CE-C8ED-2DB01E086A5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779363" y="4116644"/>
            <a:ext cx="391282" cy="391282"/>
          </a:xfrm>
          <a:prstGeom prst="rect">
            <a:avLst/>
          </a:prstGeom>
        </p:spPr>
      </p:pic>
      <p:pic>
        <p:nvPicPr>
          <p:cNvPr id="642" name="Gráfico 641" descr="Huella digital contorno">
            <a:extLst>
              <a:ext uri="{FF2B5EF4-FFF2-40B4-BE49-F238E27FC236}">
                <a16:creationId xmlns:a16="http://schemas.microsoft.com/office/drawing/2014/main" id="{437B425F-A2A9-F64B-0B18-C2971158E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4015" y="2291633"/>
            <a:ext cx="295043" cy="295043"/>
          </a:xfrm>
          <a:prstGeom prst="rect">
            <a:avLst/>
          </a:prstGeom>
        </p:spPr>
      </p:pic>
      <p:pic>
        <p:nvPicPr>
          <p:cNvPr id="643" name="Gráfico 642" descr="Acercar los dedos para ampliar contorno">
            <a:extLst>
              <a:ext uri="{FF2B5EF4-FFF2-40B4-BE49-F238E27FC236}">
                <a16:creationId xmlns:a16="http://schemas.microsoft.com/office/drawing/2014/main" id="{9000C7BF-94F0-0BF1-C139-A18A0FD9D0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6531" y="1826400"/>
            <a:ext cx="295043" cy="295043"/>
          </a:xfrm>
          <a:prstGeom prst="rect">
            <a:avLst/>
          </a:prstGeom>
        </p:spPr>
      </p:pic>
      <p:pic>
        <p:nvPicPr>
          <p:cNvPr id="644" name="Gráfico 643" descr="Alejarse separando los dedos contorno">
            <a:extLst>
              <a:ext uri="{FF2B5EF4-FFF2-40B4-BE49-F238E27FC236}">
                <a16:creationId xmlns:a16="http://schemas.microsoft.com/office/drawing/2014/main" id="{BE7CC817-0B32-BA62-19E3-23B4A682E2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8434" y="1204345"/>
            <a:ext cx="295043" cy="295043"/>
          </a:xfrm>
          <a:prstGeom prst="rect">
            <a:avLst/>
          </a:prstGeom>
        </p:spPr>
      </p:pic>
      <p:pic>
        <p:nvPicPr>
          <p:cNvPr id="645" name="Gráfico 644" descr="Mano con dedo índice apuntando a la derecha contorno">
            <a:extLst>
              <a:ext uri="{FF2B5EF4-FFF2-40B4-BE49-F238E27FC236}">
                <a16:creationId xmlns:a16="http://schemas.microsoft.com/office/drawing/2014/main" id="{03ECBF18-A529-2EAC-CA39-B5329BDE92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8266" y="3215791"/>
            <a:ext cx="295043" cy="295043"/>
          </a:xfrm>
          <a:prstGeom prst="rect">
            <a:avLst/>
          </a:prstGeom>
        </p:spPr>
      </p:pic>
      <p:pic>
        <p:nvPicPr>
          <p:cNvPr id="646" name="Gráfico 645" descr="Cursor contorno">
            <a:extLst>
              <a:ext uri="{FF2B5EF4-FFF2-40B4-BE49-F238E27FC236}">
                <a16:creationId xmlns:a16="http://schemas.microsoft.com/office/drawing/2014/main" id="{B41E2BA7-C98E-6329-386A-9DE56318A5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36077" y="1837953"/>
            <a:ext cx="295043" cy="295043"/>
          </a:xfrm>
          <a:prstGeom prst="rect">
            <a:avLst/>
          </a:prstGeom>
        </p:spPr>
      </p:pic>
      <p:pic>
        <p:nvPicPr>
          <p:cNvPr id="647" name="Gráfico 646" descr="Marca de escudo contorno">
            <a:extLst>
              <a:ext uri="{FF2B5EF4-FFF2-40B4-BE49-F238E27FC236}">
                <a16:creationId xmlns:a16="http://schemas.microsoft.com/office/drawing/2014/main" id="{5F21B9B9-1679-E9EF-6CAE-53814849FE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58087" y="2575966"/>
            <a:ext cx="295043" cy="295043"/>
          </a:xfrm>
          <a:prstGeom prst="rect">
            <a:avLst/>
          </a:prstGeom>
        </p:spPr>
      </p:pic>
      <p:pic>
        <p:nvPicPr>
          <p:cNvPr id="648" name="Gráfico 647" descr="Cinturón de seguridad contorno">
            <a:extLst>
              <a:ext uri="{FF2B5EF4-FFF2-40B4-BE49-F238E27FC236}">
                <a16:creationId xmlns:a16="http://schemas.microsoft.com/office/drawing/2014/main" id="{E6C59117-2098-F845-868B-C0F8CB9AFB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47340" y="1915818"/>
            <a:ext cx="295043" cy="295043"/>
          </a:xfrm>
          <a:prstGeom prst="rect">
            <a:avLst/>
          </a:prstGeom>
        </p:spPr>
      </p:pic>
      <p:pic>
        <p:nvPicPr>
          <p:cNvPr id="649" name="Gráfico 648" descr="Escudo contorno">
            <a:extLst>
              <a:ext uri="{FF2B5EF4-FFF2-40B4-BE49-F238E27FC236}">
                <a16:creationId xmlns:a16="http://schemas.microsoft.com/office/drawing/2014/main" id="{691FA1AC-D49C-702C-ABBD-5492B7EBFB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79729" y="2034430"/>
            <a:ext cx="295043" cy="295043"/>
          </a:xfrm>
          <a:prstGeom prst="rect">
            <a:avLst/>
          </a:prstGeom>
        </p:spPr>
      </p:pic>
      <p:pic>
        <p:nvPicPr>
          <p:cNvPr id="650" name="Gráfico 649" descr="Balanza de la justicia contorno">
            <a:extLst>
              <a:ext uri="{FF2B5EF4-FFF2-40B4-BE49-F238E27FC236}">
                <a16:creationId xmlns:a16="http://schemas.microsoft.com/office/drawing/2014/main" id="{8737D0F9-1487-0F89-82CA-C61E72CF16E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9011" y="763139"/>
            <a:ext cx="295043" cy="295043"/>
          </a:xfrm>
          <a:prstGeom prst="rect">
            <a:avLst/>
          </a:prstGeom>
        </p:spPr>
      </p:pic>
      <p:pic>
        <p:nvPicPr>
          <p:cNvPr id="651" name="Gráfico 650" descr="Insignia 3 contorno">
            <a:extLst>
              <a:ext uri="{FF2B5EF4-FFF2-40B4-BE49-F238E27FC236}">
                <a16:creationId xmlns:a16="http://schemas.microsoft.com/office/drawing/2014/main" id="{71A4ECA3-7DB6-2990-4297-E018AE446D5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93666" y="2581232"/>
            <a:ext cx="295043" cy="295043"/>
          </a:xfrm>
          <a:prstGeom prst="rect">
            <a:avLst/>
          </a:prstGeom>
        </p:spPr>
      </p:pic>
      <p:pic>
        <p:nvPicPr>
          <p:cNvPr id="652" name="Gráfico 651" descr="Insignia 1 contorno">
            <a:extLst>
              <a:ext uri="{FF2B5EF4-FFF2-40B4-BE49-F238E27FC236}">
                <a16:creationId xmlns:a16="http://schemas.microsoft.com/office/drawing/2014/main" id="{23771022-DA07-207E-69E9-D407BD967F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40233" y="1612542"/>
            <a:ext cx="295043" cy="295043"/>
          </a:xfrm>
          <a:prstGeom prst="rect">
            <a:avLst/>
          </a:prstGeom>
        </p:spPr>
      </p:pic>
      <p:pic>
        <p:nvPicPr>
          <p:cNvPr id="653" name="Gráfico 652" descr="Insignia contorno">
            <a:extLst>
              <a:ext uri="{FF2B5EF4-FFF2-40B4-BE49-F238E27FC236}">
                <a16:creationId xmlns:a16="http://schemas.microsoft.com/office/drawing/2014/main" id="{F215705C-9BF8-B9EF-A3D4-2544F5D3971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386347" y="3304883"/>
            <a:ext cx="295043" cy="295043"/>
          </a:xfrm>
          <a:prstGeom prst="rect">
            <a:avLst/>
          </a:prstGeom>
        </p:spPr>
      </p:pic>
      <p:pic>
        <p:nvPicPr>
          <p:cNvPr id="654" name="Gráfico 653" descr="Insignia 8 contorno">
            <a:extLst>
              <a:ext uri="{FF2B5EF4-FFF2-40B4-BE49-F238E27FC236}">
                <a16:creationId xmlns:a16="http://schemas.microsoft.com/office/drawing/2014/main" id="{CD12E134-8497-7569-8512-F26EE8EF3E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85835" y="921479"/>
            <a:ext cx="295043" cy="295043"/>
          </a:xfrm>
          <a:prstGeom prst="rect">
            <a:avLst/>
          </a:prstGeom>
        </p:spPr>
      </p:pic>
      <p:pic>
        <p:nvPicPr>
          <p:cNvPr id="655" name="Gráfico 654" descr="Insignia 5 contorno">
            <a:extLst>
              <a:ext uri="{FF2B5EF4-FFF2-40B4-BE49-F238E27FC236}">
                <a16:creationId xmlns:a16="http://schemas.microsoft.com/office/drawing/2014/main" id="{EF04D7BE-70A1-AB73-F11D-397502891C6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7416409" y="2926325"/>
            <a:ext cx="295043" cy="295043"/>
          </a:xfrm>
          <a:prstGeom prst="rect">
            <a:avLst/>
          </a:prstGeom>
        </p:spPr>
      </p:pic>
      <p:pic>
        <p:nvPicPr>
          <p:cNvPr id="656" name="Gráfico 655" descr="Insignia 6 contorno">
            <a:extLst>
              <a:ext uri="{FF2B5EF4-FFF2-40B4-BE49-F238E27FC236}">
                <a16:creationId xmlns:a16="http://schemas.microsoft.com/office/drawing/2014/main" id="{933AB9CA-DCD7-67F8-7FFE-54B6F54C56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289253" y="601221"/>
            <a:ext cx="295043" cy="295043"/>
          </a:xfrm>
          <a:prstGeom prst="rect">
            <a:avLst/>
          </a:prstGeom>
        </p:spPr>
      </p:pic>
      <p:pic>
        <p:nvPicPr>
          <p:cNvPr id="657" name="Gráfico 656" descr="Insignia 4 contorno">
            <a:extLst>
              <a:ext uri="{FF2B5EF4-FFF2-40B4-BE49-F238E27FC236}">
                <a16:creationId xmlns:a16="http://schemas.microsoft.com/office/drawing/2014/main" id="{794006CD-C809-288E-7D9E-AC92A7AD18E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12075" y="2428593"/>
            <a:ext cx="295043" cy="295043"/>
          </a:xfrm>
          <a:prstGeom prst="rect">
            <a:avLst/>
          </a:prstGeom>
        </p:spPr>
      </p:pic>
      <p:pic>
        <p:nvPicPr>
          <p:cNvPr id="658" name="Gráfico 657" descr="Insignia 9 contorno">
            <a:extLst>
              <a:ext uri="{FF2B5EF4-FFF2-40B4-BE49-F238E27FC236}">
                <a16:creationId xmlns:a16="http://schemas.microsoft.com/office/drawing/2014/main" id="{527FAB30-D0F4-1196-3616-FC15F5AC91A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915626" y="1242774"/>
            <a:ext cx="295043" cy="295043"/>
          </a:xfrm>
          <a:prstGeom prst="rect">
            <a:avLst/>
          </a:prstGeom>
        </p:spPr>
      </p:pic>
      <p:pic>
        <p:nvPicPr>
          <p:cNvPr id="659" name="Gráfico 658" descr="Estadísticas contorno">
            <a:extLst>
              <a:ext uri="{FF2B5EF4-FFF2-40B4-BE49-F238E27FC236}">
                <a16:creationId xmlns:a16="http://schemas.microsoft.com/office/drawing/2014/main" id="{2444133A-68C5-06A9-7BA9-541C359848C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94858" y="4198377"/>
            <a:ext cx="295043" cy="295043"/>
          </a:xfrm>
          <a:prstGeom prst="rect">
            <a:avLst/>
          </a:prstGeom>
        </p:spPr>
      </p:pic>
      <p:pic>
        <p:nvPicPr>
          <p:cNvPr id="660" name="Gráfico 659" descr="Gráfico de barras contorno">
            <a:extLst>
              <a:ext uri="{FF2B5EF4-FFF2-40B4-BE49-F238E27FC236}">
                <a16:creationId xmlns:a16="http://schemas.microsoft.com/office/drawing/2014/main" id="{298A5F6D-C278-4A4A-C744-CB2F710F818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904626" y="1145170"/>
            <a:ext cx="295043" cy="295043"/>
          </a:xfrm>
          <a:prstGeom prst="rect">
            <a:avLst/>
          </a:prstGeom>
        </p:spPr>
      </p:pic>
      <p:pic>
        <p:nvPicPr>
          <p:cNvPr id="661" name="Gráfico 660" descr="Gráfico de barras contorno">
            <a:extLst>
              <a:ext uri="{FF2B5EF4-FFF2-40B4-BE49-F238E27FC236}">
                <a16:creationId xmlns:a16="http://schemas.microsoft.com/office/drawing/2014/main" id="{37B34756-8500-1615-BF07-B24A91A40E6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506333" y="2205338"/>
            <a:ext cx="295043" cy="295043"/>
          </a:xfrm>
          <a:prstGeom prst="rect">
            <a:avLst/>
          </a:prstGeom>
        </p:spPr>
      </p:pic>
      <p:pic>
        <p:nvPicPr>
          <p:cNvPr id="662" name="Gráfico 661" descr="Gráfico circular contorno">
            <a:extLst>
              <a:ext uri="{FF2B5EF4-FFF2-40B4-BE49-F238E27FC236}">
                <a16:creationId xmlns:a16="http://schemas.microsoft.com/office/drawing/2014/main" id="{1F05F9CF-4AAF-059B-A734-4F22E2851A05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806549" y="2905779"/>
            <a:ext cx="295043" cy="295043"/>
          </a:xfrm>
          <a:prstGeom prst="rect">
            <a:avLst/>
          </a:prstGeom>
        </p:spPr>
      </p:pic>
      <p:pic>
        <p:nvPicPr>
          <p:cNvPr id="663" name="Gráfico 662" descr="Distribución normal contorno">
            <a:extLst>
              <a:ext uri="{FF2B5EF4-FFF2-40B4-BE49-F238E27FC236}">
                <a16:creationId xmlns:a16="http://schemas.microsoft.com/office/drawing/2014/main" id="{A9CB6209-8AD2-2D57-AB44-B57AC93A8788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442195" y="1840226"/>
            <a:ext cx="295043" cy="295043"/>
          </a:xfrm>
          <a:prstGeom prst="rect">
            <a:avLst/>
          </a:prstGeom>
        </p:spPr>
      </p:pic>
      <p:pic>
        <p:nvPicPr>
          <p:cNvPr id="664" name="Gráfico 663" descr="Disco contorno">
            <a:extLst>
              <a:ext uri="{FF2B5EF4-FFF2-40B4-BE49-F238E27FC236}">
                <a16:creationId xmlns:a16="http://schemas.microsoft.com/office/drawing/2014/main" id="{01339DF7-4E27-FE95-4BC2-8EF460DF3FE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925836" y="2441544"/>
            <a:ext cx="295043" cy="295043"/>
          </a:xfrm>
          <a:prstGeom prst="rect">
            <a:avLst/>
          </a:prstGeom>
        </p:spPr>
      </p:pic>
      <p:pic>
        <p:nvPicPr>
          <p:cNvPr id="665" name="Gráfico 664" descr="Base de datos contorno">
            <a:extLst>
              <a:ext uri="{FF2B5EF4-FFF2-40B4-BE49-F238E27FC236}">
                <a16:creationId xmlns:a16="http://schemas.microsoft.com/office/drawing/2014/main" id="{41DFC8DE-667E-803A-390D-D767DCADA36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424369" y="3546573"/>
            <a:ext cx="295043" cy="295043"/>
          </a:xfrm>
          <a:prstGeom prst="rect">
            <a:avLst/>
          </a:prstGeom>
        </p:spPr>
      </p:pic>
      <p:pic>
        <p:nvPicPr>
          <p:cNvPr id="666" name="Gráfico 665" descr="Dispositivo USB contorno">
            <a:extLst>
              <a:ext uri="{FF2B5EF4-FFF2-40B4-BE49-F238E27FC236}">
                <a16:creationId xmlns:a16="http://schemas.microsoft.com/office/drawing/2014/main" id="{DBBF2980-9031-B57C-0D2F-EBB80FA9FD5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040864" y="2125668"/>
            <a:ext cx="295043" cy="295043"/>
          </a:xfrm>
          <a:prstGeom prst="rect">
            <a:avLst/>
          </a:prstGeom>
        </p:spPr>
      </p:pic>
      <p:pic>
        <p:nvPicPr>
          <p:cNvPr id="667" name="Gráfico 666" descr="Tabla contorno">
            <a:extLst>
              <a:ext uri="{FF2B5EF4-FFF2-40B4-BE49-F238E27FC236}">
                <a16:creationId xmlns:a16="http://schemas.microsoft.com/office/drawing/2014/main" id="{8149C6C3-FEAD-DDE5-7971-8CB2BC7E9D1A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6757637" y="1951895"/>
            <a:ext cx="295043" cy="295043"/>
          </a:xfrm>
          <a:prstGeom prst="rect">
            <a:avLst/>
          </a:prstGeom>
        </p:spPr>
      </p:pic>
      <p:pic>
        <p:nvPicPr>
          <p:cNvPr id="668" name="Gráfico 667" descr="Nube contorno">
            <a:extLst>
              <a:ext uri="{FF2B5EF4-FFF2-40B4-BE49-F238E27FC236}">
                <a16:creationId xmlns:a16="http://schemas.microsoft.com/office/drawing/2014/main" id="{D30D538F-8644-5094-9C84-E027C72C1E33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6463891" y="2551082"/>
            <a:ext cx="295043" cy="295043"/>
          </a:xfrm>
          <a:prstGeom prst="rect">
            <a:avLst/>
          </a:prstGeom>
        </p:spPr>
      </p:pic>
      <p:pic>
        <p:nvPicPr>
          <p:cNvPr id="669" name="Gráfico 668" descr="Presentación con gráfico circular contorno">
            <a:extLst>
              <a:ext uri="{FF2B5EF4-FFF2-40B4-BE49-F238E27FC236}">
                <a16:creationId xmlns:a16="http://schemas.microsoft.com/office/drawing/2014/main" id="{07DE6F3B-54D4-E8E2-9FDC-6CC94EE9D6CB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6761711" y="1608487"/>
            <a:ext cx="295043" cy="295043"/>
          </a:xfrm>
          <a:prstGeom prst="rect">
            <a:avLst/>
          </a:prstGeom>
        </p:spPr>
      </p:pic>
      <p:pic>
        <p:nvPicPr>
          <p:cNvPr id="670" name="Gráfico 669" descr="Crecimiento empresarial contorno">
            <a:extLst>
              <a:ext uri="{FF2B5EF4-FFF2-40B4-BE49-F238E27FC236}">
                <a16:creationId xmlns:a16="http://schemas.microsoft.com/office/drawing/2014/main" id="{7218BFD6-FE2F-2366-B7D1-DD2C92395CD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7894861" y="2831373"/>
            <a:ext cx="295043" cy="295043"/>
          </a:xfrm>
          <a:prstGeom prst="rect">
            <a:avLst/>
          </a:prstGeom>
        </p:spPr>
      </p:pic>
      <p:pic>
        <p:nvPicPr>
          <p:cNvPr id="671" name="Gráfico 670" descr="Papel contorno">
            <a:extLst>
              <a:ext uri="{FF2B5EF4-FFF2-40B4-BE49-F238E27FC236}">
                <a16:creationId xmlns:a16="http://schemas.microsoft.com/office/drawing/2014/main" id="{95A4E767-4743-3912-40C1-0194A75D66E7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163193" y="3047521"/>
            <a:ext cx="295043" cy="295043"/>
          </a:xfrm>
          <a:prstGeom prst="rect">
            <a:avLst/>
          </a:prstGeom>
        </p:spPr>
      </p:pic>
      <p:pic>
        <p:nvPicPr>
          <p:cNvPr id="672" name="Gráfico 671" descr="Crecimiento empresarial contorno">
            <a:extLst>
              <a:ext uri="{FF2B5EF4-FFF2-40B4-BE49-F238E27FC236}">
                <a16:creationId xmlns:a16="http://schemas.microsoft.com/office/drawing/2014/main" id="{3C19A0D7-2A92-36BF-0E7C-DE87FE815DC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247963" y="2746840"/>
            <a:ext cx="295043" cy="295043"/>
          </a:xfrm>
          <a:prstGeom prst="rect">
            <a:avLst/>
          </a:prstGeom>
        </p:spPr>
      </p:pic>
      <p:pic>
        <p:nvPicPr>
          <p:cNvPr id="673" name="Gráfico 672" descr="Documento contorno">
            <a:extLst>
              <a:ext uri="{FF2B5EF4-FFF2-40B4-BE49-F238E27FC236}">
                <a16:creationId xmlns:a16="http://schemas.microsoft.com/office/drawing/2014/main" id="{4A841371-D92B-93D2-7D9B-D167E61E4394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6527527" y="2846412"/>
            <a:ext cx="295043" cy="295043"/>
          </a:xfrm>
          <a:prstGeom prst="rect">
            <a:avLst/>
          </a:prstGeom>
        </p:spPr>
      </p:pic>
      <p:pic>
        <p:nvPicPr>
          <p:cNvPr id="674" name="Gráfico 673" descr="Estadísticas contorno">
            <a:extLst>
              <a:ext uri="{FF2B5EF4-FFF2-40B4-BE49-F238E27FC236}">
                <a16:creationId xmlns:a16="http://schemas.microsoft.com/office/drawing/2014/main" id="{15A58E82-7E50-2B1F-0315-EBB0EA0919D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66927" y="1102111"/>
            <a:ext cx="295043" cy="295043"/>
          </a:xfrm>
          <a:prstGeom prst="rect">
            <a:avLst/>
          </a:prstGeom>
        </p:spPr>
      </p:pic>
      <p:pic>
        <p:nvPicPr>
          <p:cNvPr id="675" name="Gráfico 674" descr="Cursor contorno">
            <a:extLst>
              <a:ext uri="{FF2B5EF4-FFF2-40B4-BE49-F238E27FC236}">
                <a16:creationId xmlns:a16="http://schemas.microsoft.com/office/drawing/2014/main" id="{5E270028-EF44-B114-4676-F432CB6922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03452" y="836243"/>
            <a:ext cx="295043" cy="295043"/>
          </a:xfrm>
          <a:prstGeom prst="rect">
            <a:avLst/>
          </a:prstGeom>
        </p:spPr>
      </p:pic>
      <p:pic>
        <p:nvPicPr>
          <p:cNvPr id="676" name="Gráfico 675" descr="Filtro contorno">
            <a:extLst>
              <a:ext uri="{FF2B5EF4-FFF2-40B4-BE49-F238E27FC236}">
                <a16:creationId xmlns:a16="http://schemas.microsoft.com/office/drawing/2014/main" id="{23F7DB46-CC61-921B-DCCE-0713E0139574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94697" y="1489244"/>
            <a:ext cx="295043" cy="295043"/>
          </a:xfrm>
          <a:prstGeom prst="rect">
            <a:avLst/>
          </a:prstGeom>
        </p:spPr>
      </p:pic>
      <p:pic>
        <p:nvPicPr>
          <p:cNvPr id="677" name="Gráfico 676" descr="Huella digital contorno">
            <a:extLst>
              <a:ext uri="{FF2B5EF4-FFF2-40B4-BE49-F238E27FC236}">
                <a16:creationId xmlns:a16="http://schemas.microsoft.com/office/drawing/2014/main" id="{E4FEF28C-CA7D-04BE-E732-8C48039FA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9999" y="4081358"/>
            <a:ext cx="295043" cy="295043"/>
          </a:xfrm>
          <a:prstGeom prst="rect">
            <a:avLst/>
          </a:prstGeom>
        </p:spPr>
      </p:pic>
      <p:pic>
        <p:nvPicPr>
          <p:cNvPr id="678" name="Gráfico 677" descr="Disco contorno">
            <a:extLst>
              <a:ext uri="{FF2B5EF4-FFF2-40B4-BE49-F238E27FC236}">
                <a16:creationId xmlns:a16="http://schemas.microsoft.com/office/drawing/2014/main" id="{1E5B8E82-A34D-B187-AA13-3109A8EB145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827463" y="581946"/>
            <a:ext cx="295043" cy="295043"/>
          </a:xfrm>
          <a:prstGeom prst="rect">
            <a:avLst/>
          </a:prstGeom>
        </p:spPr>
      </p:pic>
      <p:pic>
        <p:nvPicPr>
          <p:cNvPr id="679" name="Gráfico 678" descr="Estadísticas contorno">
            <a:extLst>
              <a:ext uri="{FF2B5EF4-FFF2-40B4-BE49-F238E27FC236}">
                <a16:creationId xmlns:a16="http://schemas.microsoft.com/office/drawing/2014/main" id="{489F8B3B-672D-D1AF-F1BA-223EFA2A7554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7093747" y="3424115"/>
            <a:ext cx="295043" cy="295043"/>
          </a:xfrm>
          <a:prstGeom prst="rect">
            <a:avLst/>
          </a:prstGeom>
        </p:spPr>
      </p:pic>
      <p:pic>
        <p:nvPicPr>
          <p:cNvPr id="680" name="Gráfico 679" descr="Presentación con gráfico circular contorno">
            <a:extLst>
              <a:ext uri="{FF2B5EF4-FFF2-40B4-BE49-F238E27FC236}">
                <a16:creationId xmlns:a16="http://schemas.microsoft.com/office/drawing/2014/main" id="{6EA05B82-72E3-561A-B5A0-DBC16737EF6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404726" y="1797176"/>
            <a:ext cx="295043" cy="295043"/>
          </a:xfrm>
          <a:prstGeom prst="rect">
            <a:avLst/>
          </a:prstGeom>
        </p:spPr>
      </p:pic>
      <p:pic>
        <p:nvPicPr>
          <p:cNvPr id="681" name="Gráfico 680" descr="Tabla contorno">
            <a:extLst>
              <a:ext uri="{FF2B5EF4-FFF2-40B4-BE49-F238E27FC236}">
                <a16:creationId xmlns:a16="http://schemas.microsoft.com/office/drawing/2014/main" id="{7C151FD4-F06E-4BB4-CEC2-1C2075F4E627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6852225" y="3170324"/>
            <a:ext cx="295043" cy="295043"/>
          </a:xfrm>
          <a:prstGeom prst="rect">
            <a:avLst/>
          </a:prstGeom>
        </p:spPr>
      </p:pic>
      <p:pic>
        <p:nvPicPr>
          <p:cNvPr id="682" name="Gráfico 681" descr="Distribución normal contorno">
            <a:extLst>
              <a:ext uri="{FF2B5EF4-FFF2-40B4-BE49-F238E27FC236}">
                <a16:creationId xmlns:a16="http://schemas.microsoft.com/office/drawing/2014/main" id="{7D343F66-5A3F-1859-03ED-6525055EB5A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683840" y="3411255"/>
            <a:ext cx="391282" cy="391282"/>
          </a:xfrm>
          <a:prstGeom prst="rect">
            <a:avLst/>
          </a:prstGeom>
        </p:spPr>
      </p:pic>
      <p:pic>
        <p:nvPicPr>
          <p:cNvPr id="683" name="Gráfico 682" descr="Mano con dedo índice apuntando a la derecha contorno">
            <a:extLst>
              <a:ext uri="{FF2B5EF4-FFF2-40B4-BE49-F238E27FC236}">
                <a16:creationId xmlns:a16="http://schemas.microsoft.com/office/drawing/2014/main" id="{DB06BBCC-56BF-C0EE-892D-6DEBC317C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8704" y="3783857"/>
            <a:ext cx="295043" cy="295043"/>
          </a:xfrm>
          <a:prstGeom prst="rect">
            <a:avLst/>
          </a:prstGeom>
        </p:spPr>
      </p:pic>
      <p:pic>
        <p:nvPicPr>
          <p:cNvPr id="684" name="Gráfico 683" descr="Nube contorno">
            <a:extLst>
              <a:ext uri="{FF2B5EF4-FFF2-40B4-BE49-F238E27FC236}">
                <a16:creationId xmlns:a16="http://schemas.microsoft.com/office/drawing/2014/main" id="{527C8F0B-55C5-856C-AD82-178C02715D5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696300" y="3012563"/>
            <a:ext cx="295043" cy="295043"/>
          </a:xfrm>
          <a:prstGeom prst="rect">
            <a:avLst/>
          </a:prstGeom>
        </p:spPr>
      </p:pic>
      <p:pic>
        <p:nvPicPr>
          <p:cNvPr id="685" name="Gráfico 684" descr="Nube contorno">
            <a:extLst>
              <a:ext uri="{FF2B5EF4-FFF2-40B4-BE49-F238E27FC236}">
                <a16:creationId xmlns:a16="http://schemas.microsoft.com/office/drawing/2014/main" id="{CB1A12CA-D24F-C541-30B6-D37A613C7AF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042143" y="910661"/>
            <a:ext cx="295043" cy="295043"/>
          </a:xfrm>
          <a:prstGeom prst="rect">
            <a:avLst/>
          </a:prstGeom>
        </p:spPr>
      </p:pic>
      <p:pic>
        <p:nvPicPr>
          <p:cNvPr id="686" name="Gráfico 685" descr="Búsqueda de carpetas contorno">
            <a:extLst>
              <a:ext uri="{FF2B5EF4-FFF2-40B4-BE49-F238E27FC236}">
                <a16:creationId xmlns:a16="http://schemas.microsoft.com/office/drawing/2014/main" id="{22500EB8-9165-1EDE-20C4-0D63003A09FA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408409" y="2061891"/>
            <a:ext cx="295043" cy="295043"/>
          </a:xfrm>
          <a:prstGeom prst="rect">
            <a:avLst/>
          </a:prstGeom>
        </p:spPr>
      </p:pic>
      <p:pic>
        <p:nvPicPr>
          <p:cNvPr id="687" name="Gráfico 686" descr="Crecimiento empresarial contorno">
            <a:extLst>
              <a:ext uri="{FF2B5EF4-FFF2-40B4-BE49-F238E27FC236}">
                <a16:creationId xmlns:a16="http://schemas.microsoft.com/office/drawing/2014/main" id="{F78D7E08-5E39-D685-102C-2F8ACE8BACD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910097" y="1562664"/>
            <a:ext cx="295043" cy="295043"/>
          </a:xfrm>
          <a:prstGeom prst="rect">
            <a:avLst/>
          </a:prstGeom>
        </p:spPr>
      </p:pic>
      <p:pic>
        <p:nvPicPr>
          <p:cNvPr id="688" name="Gráfico 687" descr="Acercar los dedos para ampliar contorno">
            <a:extLst>
              <a:ext uri="{FF2B5EF4-FFF2-40B4-BE49-F238E27FC236}">
                <a16:creationId xmlns:a16="http://schemas.microsoft.com/office/drawing/2014/main" id="{7E3E1A5A-752B-5848-77F2-CAE780248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0495" y="2151651"/>
            <a:ext cx="295043" cy="295043"/>
          </a:xfrm>
          <a:prstGeom prst="rect">
            <a:avLst/>
          </a:prstGeom>
        </p:spPr>
      </p:pic>
      <p:pic>
        <p:nvPicPr>
          <p:cNvPr id="689" name="Gráfico 688" descr="Base de datos contorno">
            <a:extLst>
              <a:ext uri="{FF2B5EF4-FFF2-40B4-BE49-F238E27FC236}">
                <a16:creationId xmlns:a16="http://schemas.microsoft.com/office/drawing/2014/main" id="{017117B6-F491-4D1A-186B-605D9BE5AA5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261708" y="1238478"/>
            <a:ext cx="295043" cy="295043"/>
          </a:xfrm>
          <a:prstGeom prst="rect">
            <a:avLst/>
          </a:prstGeom>
        </p:spPr>
      </p:pic>
      <p:pic>
        <p:nvPicPr>
          <p:cNvPr id="690" name="Gráfico 689" descr="Crecimiento empresarial contorno">
            <a:extLst>
              <a:ext uri="{FF2B5EF4-FFF2-40B4-BE49-F238E27FC236}">
                <a16:creationId xmlns:a16="http://schemas.microsoft.com/office/drawing/2014/main" id="{BCDF65FC-CD28-2E47-E6A0-C10AAF7181B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8021272" y="903587"/>
            <a:ext cx="295043" cy="295043"/>
          </a:xfrm>
          <a:prstGeom prst="rect">
            <a:avLst/>
          </a:prstGeom>
        </p:spPr>
      </p:pic>
      <p:pic>
        <p:nvPicPr>
          <p:cNvPr id="691" name="Gráfico 690" descr="Clip contorno">
            <a:extLst>
              <a:ext uri="{FF2B5EF4-FFF2-40B4-BE49-F238E27FC236}">
                <a16:creationId xmlns:a16="http://schemas.microsoft.com/office/drawing/2014/main" id="{9F2C9238-04F9-D92A-1FB7-D25E278F92C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757636" y="2274826"/>
            <a:ext cx="295043" cy="295043"/>
          </a:xfrm>
          <a:prstGeom prst="rect">
            <a:avLst/>
          </a:prstGeom>
        </p:spPr>
      </p:pic>
      <p:pic>
        <p:nvPicPr>
          <p:cNvPr id="692" name="Gráfico 691" descr="Búsqueda de carpetas contorno">
            <a:extLst>
              <a:ext uri="{FF2B5EF4-FFF2-40B4-BE49-F238E27FC236}">
                <a16:creationId xmlns:a16="http://schemas.microsoft.com/office/drawing/2014/main" id="{7BB77A41-0935-1584-2EAA-0E0B7D40C127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941712" y="532914"/>
            <a:ext cx="295043" cy="295043"/>
          </a:xfrm>
          <a:prstGeom prst="rect">
            <a:avLst/>
          </a:prstGeom>
        </p:spPr>
      </p:pic>
      <p:pic>
        <p:nvPicPr>
          <p:cNvPr id="693" name="Gráfico 692" descr="Insignia 3 contorno">
            <a:extLst>
              <a:ext uri="{FF2B5EF4-FFF2-40B4-BE49-F238E27FC236}">
                <a16:creationId xmlns:a16="http://schemas.microsoft.com/office/drawing/2014/main" id="{E375B841-48B7-EC5F-DF38-7B6B99032D7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94733" y="1465041"/>
            <a:ext cx="295043" cy="295043"/>
          </a:xfrm>
          <a:prstGeom prst="rect">
            <a:avLst/>
          </a:prstGeom>
        </p:spPr>
      </p:pic>
      <p:pic>
        <p:nvPicPr>
          <p:cNvPr id="694" name="Gráfico 693" descr="Crecimiento empresarial contorno">
            <a:extLst>
              <a:ext uri="{FF2B5EF4-FFF2-40B4-BE49-F238E27FC236}">
                <a16:creationId xmlns:a16="http://schemas.microsoft.com/office/drawing/2014/main" id="{CF07AC77-D479-6BD5-83DC-ED38DD3E488B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470897" y="1509288"/>
            <a:ext cx="295043" cy="295043"/>
          </a:xfrm>
          <a:prstGeom prst="rect">
            <a:avLst/>
          </a:prstGeom>
        </p:spPr>
      </p:pic>
      <p:pic>
        <p:nvPicPr>
          <p:cNvPr id="695" name="Gráfico 694" descr="Insignia 6 contorno">
            <a:extLst>
              <a:ext uri="{FF2B5EF4-FFF2-40B4-BE49-F238E27FC236}">
                <a16:creationId xmlns:a16="http://schemas.microsoft.com/office/drawing/2014/main" id="{232E43F0-22EB-02B5-8FE9-D21748C031F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89334" y="551628"/>
            <a:ext cx="295043" cy="295043"/>
          </a:xfrm>
          <a:prstGeom prst="rect">
            <a:avLst/>
          </a:prstGeom>
        </p:spPr>
      </p:pic>
      <p:pic>
        <p:nvPicPr>
          <p:cNvPr id="696" name="Gráfico 695" descr="Estadísticas contorno">
            <a:extLst>
              <a:ext uri="{FF2B5EF4-FFF2-40B4-BE49-F238E27FC236}">
                <a16:creationId xmlns:a16="http://schemas.microsoft.com/office/drawing/2014/main" id="{18E0EAC0-D012-3153-9616-47034A7F8C9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674057" y="2591454"/>
            <a:ext cx="295043" cy="295043"/>
          </a:xfrm>
          <a:prstGeom prst="rect">
            <a:avLst/>
          </a:prstGeom>
        </p:spPr>
      </p:pic>
      <p:pic>
        <p:nvPicPr>
          <p:cNvPr id="697" name="Gráfico 696" descr="Nube contorno">
            <a:extLst>
              <a:ext uri="{FF2B5EF4-FFF2-40B4-BE49-F238E27FC236}">
                <a16:creationId xmlns:a16="http://schemas.microsoft.com/office/drawing/2014/main" id="{7F7ED11B-E39D-2B29-8B78-32A97100CCF5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165159" y="504023"/>
            <a:ext cx="295043" cy="295043"/>
          </a:xfrm>
          <a:prstGeom prst="rect">
            <a:avLst/>
          </a:prstGeom>
        </p:spPr>
      </p:pic>
      <p:pic>
        <p:nvPicPr>
          <p:cNvPr id="698" name="Gráfico 697" descr="Investigación contorno">
            <a:extLst>
              <a:ext uri="{FF2B5EF4-FFF2-40B4-BE49-F238E27FC236}">
                <a16:creationId xmlns:a16="http://schemas.microsoft.com/office/drawing/2014/main" id="{29947D99-C729-E881-62D2-5AA7CE5E1C71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6473632" y="3860191"/>
            <a:ext cx="295043" cy="295043"/>
          </a:xfrm>
          <a:prstGeom prst="rect">
            <a:avLst/>
          </a:prstGeom>
        </p:spPr>
      </p:pic>
      <p:pic>
        <p:nvPicPr>
          <p:cNvPr id="699" name="Gráfico 698" descr="Distribución normal contorno">
            <a:extLst>
              <a:ext uri="{FF2B5EF4-FFF2-40B4-BE49-F238E27FC236}">
                <a16:creationId xmlns:a16="http://schemas.microsoft.com/office/drawing/2014/main" id="{B4905A43-EE6D-6BC4-EAC5-AAE12DEFAE3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632689" y="512463"/>
            <a:ext cx="295043" cy="295043"/>
          </a:xfrm>
          <a:prstGeom prst="rect">
            <a:avLst/>
          </a:prstGeom>
        </p:spPr>
      </p:pic>
      <p:pic>
        <p:nvPicPr>
          <p:cNvPr id="700" name="Gráfico 699" descr="Crecimiento empresarial contorno">
            <a:extLst>
              <a:ext uri="{FF2B5EF4-FFF2-40B4-BE49-F238E27FC236}">
                <a16:creationId xmlns:a16="http://schemas.microsoft.com/office/drawing/2014/main" id="{CE85EB52-76E2-58C5-3BCE-2C976771E29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406299" y="1129330"/>
            <a:ext cx="295043" cy="295043"/>
          </a:xfrm>
          <a:prstGeom prst="rect">
            <a:avLst/>
          </a:prstGeom>
        </p:spPr>
      </p:pic>
      <p:pic>
        <p:nvPicPr>
          <p:cNvPr id="701" name="Gráfico 700" descr="Huella digital contorno">
            <a:extLst>
              <a:ext uri="{FF2B5EF4-FFF2-40B4-BE49-F238E27FC236}">
                <a16:creationId xmlns:a16="http://schemas.microsoft.com/office/drawing/2014/main" id="{60F821D2-9ECD-7C3E-D93D-D396E23DD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120" y="6237419"/>
            <a:ext cx="295043" cy="295043"/>
          </a:xfrm>
          <a:prstGeom prst="rect">
            <a:avLst/>
          </a:prstGeom>
        </p:spPr>
      </p:pic>
      <p:pic>
        <p:nvPicPr>
          <p:cNvPr id="702" name="Gráfico 701" descr="Acercar los dedos para ampliar contorno">
            <a:extLst>
              <a:ext uri="{FF2B5EF4-FFF2-40B4-BE49-F238E27FC236}">
                <a16:creationId xmlns:a16="http://schemas.microsoft.com/office/drawing/2014/main" id="{AB583B34-42B6-2093-278F-F1E7709E66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7636" y="5772186"/>
            <a:ext cx="295043" cy="295043"/>
          </a:xfrm>
          <a:prstGeom prst="rect">
            <a:avLst/>
          </a:prstGeom>
        </p:spPr>
      </p:pic>
      <p:pic>
        <p:nvPicPr>
          <p:cNvPr id="703" name="Gráfico 702" descr="Alejarse separando los dedos contorno">
            <a:extLst>
              <a:ext uri="{FF2B5EF4-FFF2-40B4-BE49-F238E27FC236}">
                <a16:creationId xmlns:a16="http://schemas.microsoft.com/office/drawing/2014/main" id="{912A6DA0-A1F5-52D6-86D8-07CA65E7E1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9539" y="5150131"/>
            <a:ext cx="295043" cy="295043"/>
          </a:xfrm>
          <a:prstGeom prst="rect">
            <a:avLst/>
          </a:prstGeom>
        </p:spPr>
      </p:pic>
      <p:pic>
        <p:nvPicPr>
          <p:cNvPr id="704" name="Gráfico 703" descr="Cursor contorno">
            <a:extLst>
              <a:ext uri="{FF2B5EF4-FFF2-40B4-BE49-F238E27FC236}">
                <a16:creationId xmlns:a16="http://schemas.microsoft.com/office/drawing/2014/main" id="{9D21F6BE-5FC5-7CF8-84D6-DAE9AF3184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27182" y="5783739"/>
            <a:ext cx="295043" cy="295043"/>
          </a:xfrm>
          <a:prstGeom prst="rect">
            <a:avLst/>
          </a:prstGeom>
        </p:spPr>
      </p:pic>
      <p:pic>
        <p:nvPicPr>
          <p:cNvPr id="705" name="Gráfico 704" descr="Marca de escudo contorno">
            <a:extLst>
              <a:ext uri="{FF2B5EF4-FFF2-40B4-BE49-F238E27FC236}">
                <a16:creationId xmlns:a16="http://schemas.microsoft.com/office/drawing/2014/main" id="{D3D5348A-14EB-6AFE-F3DB-CD1DF74122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849192" y="6521752"/>
            <a:ext cx="295043" cy="295043"/>
          </a:xfrm>
          <a:prstGeom prst="rect">
            <a:avLst/>
          </a:prstGeom>
        </p:spPr>
      </p:pic>
      <p:pic>
        <p:nvPicPr>
          <p:cNvPr id="706" name="Gráfico 705" descr="Cinturón de seguridad contorno">
            <a:extLst>
              <a:ext uri="{FF2B5EF4-FFF2-40B4-BE49-F238E27FC236}">
                <a16:creationId xmlns:a16="http://schemas.microsoft.com/office/drawing/2014/main" id="{ED1044FC-EC3C-4A29-F7CE-6827E5ACBA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38445" y="5861604"/>
            <a:ext cx="295043" cy="295043"/>
          </a:xfrm>
          <a:prstGeom prst="rect">
            <a:avLst/>
          </a:prstGeom>
        </p:spPr>
      </p:pic>
      <p:pic>
        <p:nvPicPr>
          <p:cNvPr id="707" name="Gráfico 706" descr="Escudo contorno">
            <a:extLst>
              <a:ext uri="{FF2B5EF4-FFF2-40B4-BE49-F238E27FC236}">
                <a16:creationId xmlns:a16="http://schemas.microsoft.com/office/drawing/2014/main" id="{F4BED27A-0FDF-B502-3864-0EE8A17EB2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70834" y="5980216"/>
            <a:ext cx="295043" cy="295043"/>
          </a:xfrm>
          <a:prstGeom prst="rect">
            <a:avLst/>
          </a:prstGeom>
        </p:spPr>
      </p:pic>
      <p:pic>
        <p:nvPicPr>
          <p:cNvPr id="708" name="Gráfico 707" descr="Balanza de la justicia contorno">
            <a:extLst>
              <a:ext uri="{FF2B5EF4-FFF2-40B4-BE49-F238E27FC236}">
                <a16:creationId xmlns:a16="http://schemas.microsoft.com/office/drawing/2014/main" id="{48E58152-A547-F87A-F5BE-98F648D6F7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340116" y="4708925"/>
            <a:ext cx="295043" cy="295043"/>
          </a:xfrm>
          <a:prstGeom prst="rect">
            <a:avLst/>
          </a:prstGeom>
        </p:spPr>
      </p:pic>
      <p:pic>
        <p:nvPicPr>
          <p:cNvPr id="709" name="Gráfico 708" descr="Insignia 3 contorno">
            <a:extLst>
              <a:ext uri="{FF2B5EF4-FFF2-40B4-BE49-F238E27FC236}">
                <a16:creationId xmlns:a16="http://schemas.microsoft.com/office/drawing/2014/main" id="{D4C50AE6-08E1-A07B-FCBC-4E83F310078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184771" y="6527018"/>
            <a:ext cx="295043" cy="295043"/>
          </a:xfrm>
          <a:prstGeom prst="rect">
            <a:avLst/>
          </a:prstGeom>
        </p:spPr>
      </p:pic>
      <p:pic>
        <p:nvPicPr>
          <p:cNvPr id="710" name="Gráfico 709" descr="Insignia 1 contorno">
            <a:extLst>
              <a:ext uri="{FF2B5EF4-FFF2-40B4-BE49-F238E27FC236}">
                <a16:creationId xmlns:a16="http://schemas.microsoft.com/office/drawing/2014/main" id="{91329F46-D021-4F8C-00D4-3E946DA5BC1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31338" y="5558328"/>
            <a:ext cx="295043" cy="295043"/>
          </a:xfrm>
          <a:prstGeom prst="rect">
            <a:avLst/>
          </a:prstGeom>
        </p:spPr>
      </p:pic>
      <p:pic>
        <p:nvPicPr>
          <p:cNvPr id="711" name="Gráfico 710" descr="Insignia 8 contorno">
            <a:extLst>
              <a:ext uri="{FF2B5EF4-FFF2-40B4-BE49-F238E27FC236}">
                <a16:creationId xmlns:a16="http://schemas.microsoft.com/office/drawing/2014/main" id="{84C7FE9A-9528-87BA-65C2-AA6038AB7CD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676940" y="4867265"/>
            <a:ext cx="295043" cy="295043"/>
          </a:xfrm>
          <a:prstGeom prst="rect">
            <a:avLst/>
          </a:prstGeom>
        </p:spPr>
      </p:pic>
      <p:pic>
        <p:nvPicPr>
          <p:cNvPr id="712" name="Gráfico 711" descr="Insignia 6 contorno">
            <a:extLst>
              <a:ext uri="{FF2B5EF4-FFF2-40B4-BE49-F238E27FC236}">
                <a16:creationId xmlns:a16="http://schemas.microsoft.com/office/drawing/2014/main" id="{324D4D68-CED2-ADC6-9544-F7CB9085846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280358" y="4547007"/>
            <a:ext cx="295043" cy="295043"/>
          </a:xfrm>
          <a:prstGeom prst="rect">
            <a:avLst/>
          </a:prstGeom>
        </p:spPr>
      </p:pic>
      <p:pic>
        <p:nvPicPr>
          <p:cNvPr id="713" name="Gráfico 712" descr="Insignia 4 contorno">
            <a:extLst>
              <a:ext uri="{FF2B5EF4-FFF2-40B4-BE49-F238E27FC236}">
                <a16:creationId xmlns:a16="http://schemas.microsoft.com/office/drawing/2014/main" id="{837A3840-E8FA-34C9-352A-AEE630A9003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203180" y="6374379"/>
            <a:ext cx="295043" cy="295043"/>
          </a:xfrm>
          <a:prstGeom prst="rect">
            <a:avLst/>
          </a:prstGeom>
        </p:spPr>
      </p:pic>
      <p:pic>
        <p:nvPicPr>
          <p:cNvPr id="714" name="Gráfico 713" descr="Insignia 9 contorno">
            <a:extLst>
              <a:ext uri="{FF2B5EF4-FFF2-40B4-BE49-F238E27FC236}">
                <a16:creationId xmlns:a16="http://schemas.microsoft.com/office/drawing/2014/main" id="{5DCDFF78-5F0D-1468-E5C5-969BBB47D33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906731" y="5188560"/>
            <a:ext cx="295043" cy="295043"/>
          </a:xfrm>
          <a:prstGeom prst="rect">
            <a:avLst/>
          </a:prstGeom>
        </p:spPr>
      </p:pic>
      <p:pic>
        <p:nvPicPr>
          <p:cNvPr id="715" name="Gráfico 714" descr="Gráfico de barras contorno">
            <a:extLst>
              <a:ext uri="{FF2B5EF4-FFF2-40B4-BE49-F238E27FC236}">
                <a16:creationId xmlns:a16="http://schemas.microsoft.com/office/drawing/2014/main" id="{CE35E72C-996F-2F15-4DA6-D4E9CFABC97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95731" y="5090956"/>
            <a:ext cx="295043" cy="295043"/>
          </a:xfrm>
          <a:prstGeom prst="rect">
            <a:avLst/>
          </a:prstGeom>
        </p:spPr>
      </p:pic>
      <p:pic>
        <p:nvPicPr>
          <p:cNvPr id="716" name="Gráfico 715" descr="Gráfico de barras contorno">
            <a:extLst>
              <a:ext uri="{FF2B5EF4-FFF2-40B4-BE49-F238E27FC236}">
                <a16:creationId xmlns:a16="http://schemas.microsoft.com/office/drawing/2014/main" id="{C2AE13FF-B7D9-4306-D29A-944E26ECE97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497438" y="6151124"/>
            <a:ext cx="295043" cy="295043"/>
          </a:xfrm>
          <a:prstGeom prst="rect">
            <a:avLst/>
          </a:prstGeom>
        </p:spPr>
      </p:pic>
      <p:pic>
        <p:nvPicPr>
          <p:cNvPr id="717" name="Gráfico 716" descr="Distribución normal contorno">
            <a:extLst>
              <a:ext uri="{FF2B5EF4-FFF2-40B4-BE49-F238E27FC236}">
                <a16:creationId xmlns:a16="http://schemas.microsoft.com/office/drawing/2014/main" id="{D809F129-4C07-4A56-52C8-E9A1BCFE48F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6433300" y="5786012"/>
            <a:ext cx="295043" cy="295043"/>
          </a:xfrm>
          <a:prstGeom prst="rect">
            <a:avLst/>
          </a:prstGeom>
        </p:spPr>
      </p:pic>
      <p:pic>
        <p:nvPicPr>
          <p:cNvPr id="718" name="Gráfico 717" descr="Disco contorno">
            <a:extLst>
              <a:ext uri="{FF2B5EF4-FFF2-40B4-BE49-F238E27FC236}">
                <a16:creationId xmlns:a16="http://schemas.microsoft.com/office/drawing/2014/main" id="{1DDC5AE1-2DCB-486B-9C9E-EE2E58836B88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916941" y="6387330"/>
            <a:ext cx="295043" cy="295043"/>
          </a:xfrm>
          <a:prstGeom prst="rect">
            <a:avLst/>
          </a:prstGeom>
        </p:spPr>
      </p:pic>
      <p:pic>
        <p:nvPicPr>
          <p:cNvPr id="719" name="Gráfico 718" descr="Clip contorno">
            <a:extLst>
              <a:ext uri="{FF2B5EF4-FFF2-40B4-BE49-F238E27FC236}">
                <a16:creationId xmlns:a16="http://schemas.microsoft.com/office/drawing/2014/main" id="{F1F92ADF-B5A5-266A-2A34-24CA3460355D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8302099" y="6281151"/>
            <a:ext cx="295043" cy="295043"/>
          </a:xfrm>
          <a:prstGeom prst="rect">
            <a:avLst/>
          </a:prstGeom>
        </p:spPr>
      </p:pic>
      <p:pic>
        <p:nvPicPr>
          <p:cNvPr id="720" name="Gráfico 719" descr="Dispositivo USB contorno">
            <a:extLst>
              <a:ext uri="{FF2B5EF4-FFF2-40B4-BE49-F238E27FC236}">
                <a16:creationId xmlns:a16="http://schemas.microsoft.com/office/drawing/2014/main" id="{33BE0CF4-A816-476F-C283-243B0423CD0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031969" y="6071454"/>
            <a:ext cx="295043" cy="295043"/>
          </a:xfrm>
          <a:prstGeom prst="rect">
            <a:avLst/>
          </a:prstGeom>
        </p:spPr>
      </p:pic>
      <p:pic>
        <p:nvPicPr>
          <p:cNvPr id="721" name="Gráfico 720" descr="Tabla contorno">
            <a:extLst>
              <a:ext uri="{FF2B5EF4-FFF2-40B4-BE49-F238E27FC236}">
                <a16:creationId xmlns:a16="http://schemas.microsoft.com/office/drawing/2014/main" id="{7B69B0DE-2399-6F2B-7F93-B8B7CB505CF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6748742" y="5897681"/>
            <a:ext cx="295043" cy="295043"/>
          </a:xfrm>
          <a:prstGeom prst="rect">
            <a:avLst/>
          </a:prstGeom>
        </p:spPr>
      </p:pic>
      <p:pic>
        <p:nvPicPr>
          <p:cNvPr id="722" name="Gráfico 721" descr="Nube contorno">
            <a:extLst>
              <a:ext uri="{FF2B5EF4-FFF2-40B4-BE49-F238E27FC236}">
                <a16:creationId xmlns:a16="http://schemas.microsoft.com/office/drawing/2014/main" id="{6F1A4689-522D-6413-95FF-5C7BBE9F277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6454996" y="6496868"/>
            <a:ext cx="295043" cy="295043"/>
          </a:xfrm>
          <a:prstGeom prst="rect">
            <a:avLst/>
          </a:prstGeom>
        </p:spPr>
      </p:pic>
      <p:pic>
        <p:nvPicPr>
          <p:cNvPr id="723" name="Gráfico 722" descr="Presentación con gráfico circular contorno">
            <a:extLst>
              <a:ext uri="{FF2B5EF4-FFF2-40B4-BE49-F238E27FC236}">
                <a16:creationId xmlns:a16="http://schemas.microsoft.com/office/drawing/2014/main" id="{3A7553C8-3C17-AE1C-7267-4D143506A420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6752816" y="5554273"/>
            <a:ext cx="295043" cy="295043"/>
          </a:xfrm>
          <a:prstGeom prst="rect">
            <a:avLst/>
          </a:prstGeom>
        </p:spPr>
      </p:pic>
      <p:pic>
        <p:nvPicPr>
          <p:cNvPr id="724" name="Gráfico 723" descr="Estadísticas contorno">
            <a:extLst>
              <a:ext uri="{FF2B5EF4-FFF2-40B4-BE49-F238E27FC236}">
                <a16:creationId xmlns:a16="http://schemas.microsoft.com/office/drawing/2014/main" id="{9EE932C4-89F3-09C7-26CD-B81F4A8572E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558032" y="5047897"/>
            <a:ext cx="295043" cy="295043"/>
          </a:xfrm>
          <a:prstGeom prst="rect">
            <a:avLst/>
          </a:prstGeom>
        </p:spPr>
      </p:pic>
      <p:pic>
        <p:nvPicPr>
          <p:cNvPr id="725" name="Gráfico 724" descr="Cursor contorno">
            <a:extLst>
              <a:ext uri="{FF2B5EF4-FFF2-40B4-BE49-F238E27FC236}">
                <a16:creationId xmlns:a16="http://schemas.microsoft.com/office/drawing/2014/main" id="{C0D37B60-012E-C6E9-7CDC-0287A14A5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94557" y="4782029"/>
            <a:ext cx="295043" cy="295043"/>
          </a:xfrm>
          <a:prstGeom prst="rect">
            <a:avLst/>
          </a:prstGeom>
        </p:spPr>
      </p:pic>
      <p:pic>
        <p:nvPicPr>
          <p:cNvPr id="726" name="Gráfico 725" descr="Filtro contorno">
            <a:extLst>
              <a:ext uri="{FF2B5EF4-FFF2-40B4-BE49-F238E27FC236}">
                <a16:creationId xmlns:a16="http://schemas.microsoft.com/office/drawing/2014/main" id="{EF7EF204-C399-2E1A-CC48-3B7C9574879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7185802" y="5435030"/>
            <a:ext cx="295043" cy="295043"/>
          </a:xfrm>
          <a:prstGeom prst="rect">
            <a:avLst/>
          </a:prstGeom>
        </p:spPr>
      </p:pic>
      <p:pic>
        <p:nvPicPr>
          <p:cNvPr id="727" name="Gráfico 726" descr="Disco contorno">
            <a:extLst>
              <a:ext uri="{FF2B5EF4-FFF2-40B4-BE49-F238E27FC236}">
                <a16:creationId xmlns:a16="http://schemas.microsoft.com/office/drawing/2014/main" id="{ECA3C115-34D4-1A9E-0D62-8EFE5C6CB69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6818568" y="4527732"/>
            <a:ext cx="295043" cy="295043"/>
          </a:xfrm>
          <a:prstGeom prst="rect">
            <a:avLst/>
          </a:prstGeom>
        </p:spPr>
      </p:pic>
      <p:pic>
        <p:nvPicPr>
          <p:cNvPr id="728" name="Gráfico 727" descr="Presentación con gráfico circular contorno">
            <a:extLst>
              <a:ext uri="{FF2B5EF4-FFF2-40B4-BE49-F238E27FC236}">
                <a16:creationId xmlns:a16="http://schemas.microsoft.com/office/drawing/2014/main" id="{CB45073A-E46A-A874-E4FF-426F4DCB087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7395831" y="5742962"/>
            <a:ext cx="295043" cy="295043"/>
          </a:xfrm>
          <a:prstGeom prst="rect">
            <a:avLst/>
          </a:prstGeom>
        </p:spPr>
      </p:pic>
      <p:pic>
        <p:nvPicPr>
          <p:cNvPr id="729" name="Gráfico 728" descr="Nube contorno">
            <a:extLst>
              <a:ext uri="{FF2B5EF4-FFF2-40B4-BE49-F238E27FC236}">
                <a16:creationId xmlns:a16="http://schemas.microsoft.com/office/drawing/2014/main" id="{82D60218-A98B-27A7-03A0-E906B22052B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033248" y="4856447"/>
            <a:ext cx="295043" cy="295043"/>
          </a:xfrm>
          <a:prstGeom prst="rect">
            <a:avLst/>
          </a:prstGeom>
        </p:spPr>
      </p:pic>
      <p:pic>
        <p:nvPicPr>
          <p:cNvPr id="730" name="Gráfico 729" descr="Búsqueda de carpetas contorno">
            <a:extLst>
              <a:ext uri="{FF2B5EF4-FFF2-40B4-BE49-F238E27FC236}">
                <a16:creationId xmlns:a16="http://schemas.microsoft.com/office/drawing/2014/main" id="{657D23B9-0DC7-15CE-172D-41B03C63F74A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399514" y="6007677"/>
            <a:ext cx="295043" cy="295043"/>
          </a:xfrm>
          <a:prstGeom prst="rect">
            <a:avLst/>
          </a:prstGeom>
        </p:spPr>
      </p:pic>
      <p:pic>
        <p:nvPicPr>
          <p:cNvPr id="731" name="Gráfico 730" descr="Crecimiento empresarial contorno">
            <a:extLst>
              <a:ext uri="{FF2B5EF4-FFF2-40B4-BE49-F238E27FC236}">
                <a16:creationId xmlns:a16="http://schemas.microsoft.com/office/drawing/2014/main" id="{50B89E0D-16F7-0850-23FA-22D3932D363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901202" y="5508450"/>
            <a:ext cx="295043" cy="295043"/>
          </a:xfrm>
          <a:prstGeom prst="rect">
            <a:avLst/>
          </a:prstGeom>
        </p:spPr>
      </p:pic>
      <p:pic>
        <p:nvPicPr>
          <p:cNvPr id="732" name="Gráfico 731" descr="Acercar los dedos para ampliar contorno">
            <a:extLst>
              <a:ext uri="{FF2B5EF4-FFF2-40B4-BE49-F238E27FC236}">
                <a16:creationId xmlns:a16="http://schemas.microsoft.com/office/drawing/2014/main" id="{F84E8FF1-8A69-29F0-7A23-40B8E0DEC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1600" y="6097437"/>
            <a:ext cx="295043" cy="295043"/>
          </a:xfrm>
          <a:prstGeom prst="rect">
            <a:avLst/>
          </a:prstGeom>
        </p:spPr>
      </p:pic>
      <p:pic>
        <p:nvPicPr>
          <p:cNvPr id="733" name="Gráfico 732" descr="Base de datos contorno">
            <a:extLst>
              <a:ext uri="{FF2B5EF4-FFF2-40B4-BE49-F238E27FC236}">
                <a16:creationId xmlns:a16="http://schemas.microsoft.com/office/drawing/2014/main" id="{FC41D3BD-D5BD-F685-3A66-AC9EAADE908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8252813" y="5184264"/>
            <a:ext cx="295043" cy="295043"/>
          </a:xfrm>
          <a:prstGeom prst="rect">
            <a:avLst/>
          </a:prstGeom>
        </p:spPr>
      </p:pic>
      <p:pic>
        <p:nvPicPr>
          <p:cNvPr id="734" name="Gráfico 733" descr="Crecimiento empresarial contorno">
            <a:extLst>
              <a:ext uri="{FF2B5EF4-FFF2-40B4-BE49-F238E27FC236}">
                <a16:creationId xmlns:a16="http://schemas.microsoft.com/office/drawing/2014/main" id="{70DB3413-77E2-7317-65EF-1B98EC64C01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8012377" y="4849373"/>
            <a:ext cx="295043" cy="295043"/>
          </a:xfrm>
          <a:prstGeom prst="rect">
            <a:avLst/>
          </a:prstGeom>
        </p:spPr>
      </p:pic>
      <p:pic>
        <p:nvPicPr>
          <p:cNvPr id="735" name="Gráfico 734" descr="Clip contorno">
            <a:extLst>
              <a:ext uri="{FF2B5EF4-FFF2-40B4-BE49-F238E27FC236}">
                <a16:creationId xmlns:a16="http://schemas.microsoft.com/office/drawing/2014/main" id="{3BD948DF-6F25-0403-498C-477ABB24448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6748741" y="6220612"/>
            <a:ext cx="295043" cy="295043"/>
          </a:xfrm>
          <a:prstGeom prst="rect">
            <a:avLst/>
          </a:prstGeom>
        </p:spPr>
      </p:pic>
      <p:pic>
        <p:nvPicPr>
          <p:cNvPr id="736" name="Gráfico 735" descr="Búsqueda de carpetas contorno">
            <a:extLst>
              <a:ext uri="{FF2B5EF4-FFF2-40B4-BE49-F238E27FC236}">
                <a16:creationId xmlns:a16="http://schemas.microsoft.com/office/drawing/2014/main" id="{F127CFF3-D6D2-8971-F87F-0517CB8955C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7932817" y="4478700"/>
            <a:ext cx="295043" cy="295043"/>
          </a:xfrm>
          <a:prstGeom prst="rect">
            <a:avLst/>
          </a:prstGeom>
        </p:spPr>
      </p:pic>
      <p:pic>
        <p:nvPicPr>
          <p:cNvPr id="737" name="Gráfico 736" descr="Insignia 3 contorno">
            <a:extLst>
              <a:ext uri="{FF2B5EF4-FFF2-40B4-BE49-F238E27FC236}">
                <a16:creationId xmlns:a16="http://schemas.microsoft.com/office/drawing/2014/main" id="{71A5D698-9743-F259-86BC-1C1C48420BE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585838" y="5410827"/>
            <a:ext cx="295043" cy="295043"/>
          </a:xfrm>
          <a:prstGeom prst="rect">
            <a:avLst/>
          </a:prstGeom>
        </p:spPr>
      </p:pic>
      <p:pic>
        <p:nvPicPr>
          <p:cNvPr id="738" name="Gráfico 737" descr="Crecimiento empresarial contorno">
            <a:extLst>
              <a:ext uri="{FF2B5EF4-FFF2-40B4-BE49-F238E27FC236}">
                <a16:creationId xmlns:a16="http://schemas.microsoft.com/office/drawing/2014/main" id="{02EBEA6B-299F-4494-59F2-82586BE9C2D0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6462002" y="5455074"/>
            <a:ext cx="295043" cy="295043"/>
          </a:xfrm>
          <a:prstGeom prst="rect">
            <a:avLst/>
          </a:prstGeom>
        </p:spPr>
      </p:pic>
      <p:pic>
        <p:nvPicPr>
          <p:cNvPr id="739" name="Gráfico 738" descr="Insignia 6 contorno">
            <a:extLst>
              <a:ext uri="{FF2B5EF4-FFF2-40B4-BE49-F238E27FC236}">
                <a16:creationId xmlns:a16="http://schemas.microsoft.com/office/drawing/2014/main" id="{665BC0F8-095F-70BC-FB04-45981663363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480439" y="4497414"/>
            <a:ext cx="295043" cy="295043"/>
          </a:xfrm>
          <a:prstGeom prst="rect">
            <a:avLst/>
          </a:prstGeom>
        </p:spPr>
      </p:pic>
      <p:pic>
        <p:nvPicPr>
          <p:cNvPr id="740" name="Gráfico 739" descr="Estadísticas contorno">
            <a:extLst>
              <a:ext uri="{FF2B5EF4-FFF2-40B4-BE49-F238E27FC236}">
                <a16:creationId xmlns:a16="http://schemas.microsoft.com/office/drawing/2014/main" id="{697F13DF-F3CC-3136-767B-5D910E40DF2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7665162" y="6537240"/>
            <a:ext cx="295043" cy="295043"/>
          </a:xfrm>
          <a:prstGeom prst="rect">
            <a:avLst/>
          </a:prstGeom>
        </p:spPr>
      </p:pic>
      <p:pic>
        <p:nvPicPr>
          <p:cNvPr id="741" name="Gráfico 740" descr="Nube contorno">
            <a:extLst>
              <a:ext uri="{FF2B5EF4-FFF2-40B4-BE49-F238E27FC236}">
                <a16:creationId xmlns:a16="http://schemas.microsoft.com/office/drawing/2014/main" id="{CA7C9E1C-AC5E-9BF3-DCE0-339A6037443D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156264" y="4449809"/>
            <a:ext cx="295043" cy="295043"/>
          </a:xfrm>
          <a:prstGeom prst="rect">
            <a:avLst/>
          </a:prstGeom>
        </p:spPr>
      </p:pic>
      <p:pic>
        <p:nvPicPr>
          <p:cNvPr id="742" name="Gráfico 741" descr="Distribución normal contorno">
            <a:extLst>
              <a:ext uri="{FF2B5EF4-FFF2-40B4-BE49-F238E27FC236}">
                <a16:creationId xmlns:a16="http://schemas.microsoft.com/office/drawing/2014/main" id="{7231773C-79CD-3E09-A04C-88D2DE52A3A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7623794" y="4420149"/>
            <a:ext cx="295043" cy="295043"/>
          </a:xfrm>
          <a:prstGeom prst="rect">
            <a:avLst/>
          </a:prstGeom>
        </p:spPr>
      </p:pic>
      <p:pic>
        <p:nvPicPr>
          <p:cNvPr id="743" name="Gráfico 742" descr="Crecimiento empresarial contorno">
            <a:extLst>
              <a:ext uri="{FF2B5EF4-FFF2-40B4-BE49-F238E27FC236}">
                <a16:creationId xmlns:a16="http://schemas.microsoft.com/office/drawing/2014/main" id="{B8095788-9E35-597A-5281-352F2330953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397404" y="5075116"/>
            <a:ext cx="295043" cy="295043"/>
          </a:xfrm>
          <a:prstGeom prst="rect">
            <a:avLst/>
          </a:prstGeom>
        </p:spPr>
      </p:pic>
      <p:pic>
        <p:nvPicPr>
          <p:cNvPr id="744" name="Gráfico 743" descr="Marca de escudo contorno">
            <a:extLst>
              <a:ext uri="{FF2B5EF4-FFF2-40B4-BE49-F238E27FC236}">
                <a16:creationId xmlns:a16="http://schemas.microsoft.com/office/drawing/2014/main" id="{F15CD33B-80AC-2884-C6E1-B95E1806C0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63527" y="4255075"/>
            <a:ext cx="295043" cy="295043"/>
          </a:xfrm>
          <a:prstGeom prst="rect">
            <a:avLst/>
          </a:prstGeom>
        </p:spPr>
      </p:pic>
      <p:pic>
        <p:nvPicPr>
          <p:cNvPr id="745" name="Gráfico 744" descr="Gráfico de barras contorno">
            <a:extLst>
              <a:ext uri="{FF2B5EF4-FFF2-40B4-BE49-F238E27FC236}">
                <a16:creationId xmlns:a16="http://schemas.microsoft.com/office/drawing/2014/main" id="{A2D8C146-DAB9-16E2-7E4F-DA5390C40038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811773" y="3884447"/>
            <a:ext cx="295043" cy="295043"/>
          </a:xfrm>
          <a:prstGeom prst="rect">
            <a:avLst/>
          </a:prstGeom>
        </p:spPr>
      </p:pic>
      <p:pic>
        <p:nvPicPr>
          <p:cNvPr id="746" name="Gráfico 745" descr="Distribución normal contorno">
            <a:extLst>
              <a:ext uri="{FF2B5EF4-FFF2-40B4-BE49-F238E27FC236}">
                <a16:creationId xmlns:a16="http://schemas.microsoft.com/office/drawing/2014/main" id="{A9778C88-B7DC-4E88-87E5-62AF32DF2B09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7747635" y="3519335"/>
            <a:ext cx="295043" cy="295043"/>
          </a:xfrm>
          <a:prstGeom prst="rect">
            <a:avLst/>
          </a:prstGeom>
        </p:spPr>
      </p:pic>
      <p:pic>
        <p:nvPicPr>
          <p:cNvPr id="747" name="Gráfico 746" descr="Tabla contorno">
            <a:extLst>
              <a:ext uri="{FF2B5EF4-FFF2-40B4-BE49-F238E27FC236}">
                <a16:creationId xmlns:a16="http://schemas.microsoft.com/office/drawing/2014/main" id="{098DF2AB-8C10-5C93-FC9C-C14573A30C3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8063077" y="3631004"/>
            <a:ext cx="295043" cy="295043"/>
          </a:xfrm>
          <a:prstGeom prst="rect">
            <a:avLst/>
          </a:prstGeom>
        </p:spPr>
      </p:pic>
      <p:pic>
        <p:nvPicPr>
          <p:cNvPr id="748" name="Gráfico 747" descr="Nube contorno">
            <a:extLst>
              <a:ext uri="{FF2B5EF4-FFF2-40B4-BE49-F238E27FC236}">
                <a16:creationId xmlns:a16="http://schemas.microsoft.com/office/drawing/2014/main" id="{A320BEAE-7A35-74A9-901D-EB3ED728F52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7769331" y="4230191"/>
            <a:ext cx="295043" cy="295043"/>
          </a:xfrm>
          <a:prstGeom prst="rect">
            <a:avLst/>
          </a:prstGeom>
        </p:spPr>
      </p:pic>
      <p:pic>
        <p:nvPicPr>
          <p:cNvPr id="749" name="Gráfico 748" descr="Presentación con gráfico circular contorno">
            <a:extLst>
              <a:ext uri="{FF2B5EF4-FFF2-40B4-BE49-F238E27FC236}">
                <a16:creationId xmlns:a16="http://schemas.microsoft.com/office/drawing/2014/main" id="{E972A699-5EE8-EF43-0981-8578A9AEAD8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067151" y="3287596"/>
            <a:ext cx="295043" cy="295043"/>
          </a:xfrm>
          <a:prstGeom prst="rect">
            <a:avLst/>
          </a:prstGeom>
        </p:spPr>
      </p:pic>
      <p:pic>
        <p:nvPicPr>
          <p:cNvPr id="750" name="Gráfico 749" descr="Clip contorno">
            <a:extLst>
              <a:ext uri="{FF2B5EF4-FFF2-40B4-BE49-F238E27FC236}">
                <a16:creationId xmlns:a16="http://schemas.microsoft.com/office/drawing/2014/main" id="{01F337CD-6C47-3106-5850-3E8A2A845C5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8063076" y="3953935"/>
            <a:ext cx="295043" cy="295043"/>
          </a:xfrm>
          <a:prstGeom prst="rect">
            <a:avLst/>
          </a:prstGeom>
        </p:spPr>
      </p:pic>
      <p:pic>
        <p:nvPicPr>
          <p:cNvPr id="751" name="Gráfico 750" descr="Crecimiento empresarial contorno">
            <a:extLst>
              <a:ext uri="{FF2B5EF4-FFF2-40B4-BE49-F238E27FC236}">
                <a16:creationId xmlns:a16="http://schemas.microsoft.com/office/drawing/2014/main" id="{4831CCC2-4DE2-41D1-DAA5-5F5B17F925B2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776337" y="3188397"/>
            <a:ext cx="295043" cy="295043"/>
          </a:xfrm>
          <a:prstGeom prst="rect">
            <a:avLst/>
          </a:prstGeom>
        </p:spPr>
      </p:pic>
      <p:pic>
        <p:nvPicPr>
          <p:cNvPr id="752" name="Gráfico 751" descr="Insignia 1 contorno">
            <a:extLst>
              <a:ext uri="{FF2B5EF4-FFF2-40B4-BE49-F238E27FC236}">
                <a16:creationId xmlns:a16="http://schemas.microsoft.com/office/drawing/2014/main" id="{AD916815-E0AA-699B-1B15-A5A06CAA52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260431" y="4149059"/>
            <a:ext cx="295043" cy="295043"/>
          </a:xfrm>
          <a:prstGeom prst="rect">
            <a:avLst/>
          </a:prstGeom>
        </p:spPr>
      </p:pic>
      <p:pic>
        <p:nvPicPr>
          <p:cNvPr id="753" name="Gráfico 752" descr="Base de datos contorno">
            <a:extLst>
              <a:ext uri="{FF2B5EF4-FFF2-40B4-BE49-F238E27FC236}">
                <a16:creationId xmlns:a16="http://schemas.microsoft.com/office/drawing/2014/main" id="{9CA28AD3-D5F9-FA56-BEE8-B77B7990BB4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7281906" y="3774995"/>
            <a:ext cx="295043" cy="295043"/>
          </a:xfrm>
          <a:prstGeom prst="rect">
            <a:avLst/>
          </a:prstGeom>
        </p:spPr>
      </p:pic>
      <p:pic>
        <p:nvPicPr>
          <p:cNvPr id="754" name="Gráfico 753" descr="Distribución normal contorno">
            <a:extLst>
              <a:ext uri="{FF2B5EF4-FFF2-40B4-BE49-F238E27FC236}">
                <a16:creationId xmlns:a16="http://schemas.microsoft.com/office/drawing/2014/main" id="{30353C6B-E89A-5C0F-642C-01A40562F0B7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6950094" y="4077690"/>
            <a:ext cx="391282" cy="391282"/>
          </a:xfrm>
          <a:prstGeom prst="rect">
            <a:avLst/>
          </a:prstGeom>
        </p:spPr>
      </p:pic>
      <p:pic>
        <p:nvPicPr>
          <p:cNvPr id="755" name="Gráfico 754" descr="Insignia 1 contorno">
            <a:extLst>
              <a:ext uri="{FF2B5EF4-FFF2-40B4-BE49-F238E27FC236}">
                <a16:creationId xmlns:a16="http://schemas.microsoft.com/office/drawing/2014/main" id="{579880C7-5786-B4B2-77D9-26C7EDFB27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89694" y="1611124"/>
            <a:ext cx="295043" cy="295043"/>
          </a:xfrm>
          <a:prstGeom prst="rect">
            <a:avLst/>
          </a:prstGeom>
        </p:spPr>
      </p:pic>
      <p:pic>
        <p:nvPicPr>
          <p:cNvPr id="756" name="Gráfico 755" descr="Insignia 6 contorno">
            <a:extLst>
              <a:ext uri="{FF2B5EF4-FFF2-40B4-BE49-F238E27FC236}">
                <a16:creationId xmlns:a16="http://schemas.microsoft.com/office/drawing/2014/main" id="{7EE67DA8-F7F8-90BC-5B44-F8D94E39779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738714" y="599803"/>
            <a:ext cx="295043" cy="295043"/>
          </a:xfrm>
          <a:prstGeom prst="rect">
            <a:avLst/>
          </a:prstGeom>
        </p:spPr>
      </p:pic>
      <p:pic>
        <p:nvPicPr>
          <p:cNvPr id="757" name="Gráfico 756" descr="Base de datos contorno">
            <a:extLst>
              <a:ext uri="{FF2B5EF4-FFF2-40B4-BE49-F238E27FC236}">
                <a16:creationId xmlns:a16="http://schemas.microsoft.com/office/drawing/2014/main" id="{A8908132-FC2C-EA7B-31BB-D86EB6002AF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711169" y="1237060"/>
            <a:ext cx="295043" cy="295043"/>
          </a:xfrm>
          <a:prstGeom prst="rect">
            <a:avLst/>
          </a:prstGeom>
        </p:spPr>
      </p:pic>
      <p:pic>
        <p:nvPicPr>
          <p:cNvPr id="758" name="Gráfico 757" descr="Insignia 1 contorno">
            <a:extLst>
              <a:ext uri="{FF2B5EF4-FFF2-40B4-BE49-F238E27FC236}">
                <a16:creationId xmlns:a16="http://schemas.microsoft.com/office/drawing/2014/main" id="{D6DCA4A4-F652-AC77-7671-92E24F9BCB7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680799" y="5556910"/>
            <a:ext cx="295043" cy="295043"/>
          </a:xfrm>
          <a:prstGeom prst="rect">
            <a:avLst/>
          </a:prstGeom>
        </p:spPr>
      </p:pic>
      <p:pic>
        <p:nvPicPr>
          <p:cNvPr id="759" name="Gráfico 758" descr="Insignia 6 contorno">
            <a:extLst>
              <a:ext uri="{FF2B5EF4-FFF2-40B4-BE49-F238E27FC236}">
                <a16:creationId xmlns:a16="http://schemas.microsoft.com/office/drawing/2014/main" id="{C6DD9AC0-7A29-7532-F210-0E90956DDC8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729819" y="4545589"/>
            <a:ext cx="295043" cy="295043"/>
          </a:xfrm>
          <a:prstGeom prst="rect">
            <a:avLst/>
          </a:prstGeom>
        </p:spPr>
      </p:pic>
      <p:pic>
        <p:nvPicPr>
          <p:cNvPr id="760" name="Gráfico 759" descr="Clip contorno">
            <a:extLst>
              <a:ext uri="{FF2B5EF4-FFF2-40B4-BE49-F238E27FC236}">
                <a16:creationId xmlns:a16="http://schemas.microsoft.com/office/drawing/2014/main" id="{4CFBD34A-14B3-CACA-7F5A-1463CB1FA89B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751560" y="6279733"/>
            <a:ext cx="295043" cy="295043"/>
          </a:xfrm>
          <a:prstGeom prst="rect">
            <a:avLst/>
          </a:prstGeom>
        </p:spPr>
      </p:pic>
      <p:pic>
        <p:nvPicPr>
          <p:cNvPr id="761" name="Gráfico 760" descr="Base de datos contorno">
            <a:extLst>
              <a:ext uri="{FF2B5EF4-FFF2-40B4-BE49-F238E27FC236}">
                <a16:creationId xmlns:a16="http://schemas.microsoft.com/office/drawing/2014/main" id="{E1902C38-2DF2-6235-5892-7E5E9A2B1C6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702274" y="5182846"/>
            <a:ext cx="295043" cy="295043"/>
          </a:xfrm>
          <a:prstGeom prst="rect">
            <a:avLst/>
          </a:prstGeom>
        </p:spPr>
      </p:pic>
      <p:pic>
        <p:nvPicPr>
          <p:cNvPr id="762" name="Gráfico 761" descr="Huella digital contorno">
            <a:extLst>
              <a:ext uri="{FF2B5EF4-FFF2-40B4-BE49-F238E27FC236}">
                <a16:creationId xmlns:a16="http://schemas.microsoft.com/office/drawing/2014/main" id="{BE0D96E9-FF60-11C5-5D68-9BCAF3817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94207" y="2251261"/>
            <a:ext cx="295043" cy="295043"/>
          </a:xfrm>
          <a:prstGeom prst="rect">
            <a:avLst/>
          </a:prstGeom>
        </p:spPr>
      </p:pic>
      <p:pic>
        <p:nvPicPr>
          <p:cNvPr id="763" name="Gráfico 762" descr="Acercar los dedos para ampliar contorno">
            <a:extLst>
              <a:ext uri="{FF2B5EF4-FFF2-40B4-BE49-F238E27FC236}">
                <a16:creationId xmlns:a16="http://schemas.microsoft.com/office/drawing/2014/main" id="{F1582E1B-0EDC-7034-F286-4165A3111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6723" y="1786028"/>
            <a:ext cx="295043" cy="295043"/>
          </a:xfrm>
          <a:prstGeom prst="rect">
            <a:avLst/>
          </a:prstGeom>
        </p:spPr>
      </p:pic>
      <p:pic>
        <p:nvPicPr>
          <p:cNvPr id="764" name="Gráfico 763" descr="Alejarse separando los dedos contorno">
            <a:extLst>
              <a:ext uri="{FF2B5EF4-FFF2-40B4-BE49-F238E27FC236}">
                <a16:creationId xmlns:a16="http://schemas.microsoft.com/office/drawing/2014/main" id="{A2182399-2A6E-CE58-D4DF-D17248A81D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8626" y="1163973"/>
            <a:ext cx="295043" cy="295043"/>
          </a:xfrm>
          <a:prstGeom prst="rect">
            <a:avLst/>
          </a:prstGeom>
        </p:spPr>
      </p:pic>
      <p:pic>
        <p:nvPicPr>
          <p:cNvPr id="765" name="Gráfico 764" descr="Mano con dedo índice apuntando a la derecha contorno">
            <a:extLst>
              <a:ext uri="{FF2B5EF4-FFF2-40B4-BE49-F238E27FC236}">
                <a16:creationId xmlns:a16="http://schemas.microsoft.com/office/drawing/2014/main" id="{3EB1B32F-50C4-63B6-8882-6E285E5D7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08458" y="3175419"/>
            <a:ext cx="295043" cy="295043"/>
          </a:xfrm>
          <a:prstGeom prst="rect">
            <a:avLst/>
          </a:prstGeom>
        </p:spPr>
      </p:pic>
      <p:pic>
        <p:nvPicPr>
          <p:cNvPr id="766" name="Gráfico 765" descr="Cursor contorno">
            <a:extLst>
              <a:ext uri="{FF2B5EF4-FFF2-40B4-BE49-F238E27FC236}">
                <a16:creationId xmlns:a16="http://schemas.microsoft.com/office/drawing/2014/main" id="{77F58A0E-CAA4-17B9-ECD1-F3A97F02AA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56269" y="1797581"/>
            <a:ext cx="295043" cy="295043"/>
          </a:xfrm>
          <a:prstGeom prst="rect">
            <a:avLst/>
          </a:prstGeom>
        </p:spPr>
      </p:pic>
      <p:pic>
        <p:nvPicPr>
          <p:cNvPr id="767" name="Gráfico 766" descr="Marca de escudo contorno">
            <a:extLst>
              <a:ext uri="{FF2B5EF4-FFF2-40B4-BE49-F238E27FC236}">
                <a16:creationId xmlns:a16="http://schemas.microsoft.com/office/drawing/2014/main" id="{9C1E200E-A89D-8ABA-C1F6-9B1CBA051D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78279" y="2535594"/>
            <a:ext cx="295043" cy="295043"/>
          </a:xfrm>
          <a:prstGeom prst="rect">
            <a:avLst/>
          </a:prstGeom>
        </p:spPr>
      </p:pic>
      <p:pic>
        <p:nvPicPr>
          <p:cNvPr id="768" name="Gráfico 767" descr="Cinturón de seguridad contorno">
            <a:extLst>
              <a:ext uri="{FF2B5EF4-FFF2-40B4-BE49-F238E27FC236}">
                <a16:creationId xmlns:a16="http://schemas.microsoft.com/office/drawing/2014/main" id="{EDE8FBCA-0F72-BC54-DA46-411181308C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67532" y="1875446"/>
            <a:ext cx="295043" cy="295043"/>
          </a:xfrm>
          <a:prstGeom prst="rect">
            <a:avLst/>
          </a:prstGeom>
        </p:spPr>
      </p:pic>
      <p:pic>
        <p:nvPicPr>
          <p:cNvPr id="769" name="Gráfico 768" descr="Escudo contorno">
            <a:extLst>
              <a:ext uri="{FF2B5EF4-FFF2-40B4-BE49-F238E27FC236}">
                <a16:creationId xmlns:a16="http://schemas.microsoft.com/office/drawing/2014/main" id="{0727AF2D-A662-67ED-59DE-62E38A8B22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99921" y="1994058"/>
            <a:ext cx="295043" cy="295043"/>
          </a:xfrm>
          <a:prstGeom prst="rect">
            <a:avLst/>
          </a:prstGeom>
        </p:spPr>
      </p:pic>
      <p:pic>
        <p:nvPicPr>
          <p:cNvPr id="770" name="Gráfico 769" descr="Balanza de la justicia contorno">
            <a:extLst>
              <a:ext uri="{FF2B5EF4-FFF2-40B4-BE49-F238E27FC236}">
                <a16:creationId xmlns:a16="http://schemas.microsoft.com/office/drawing/2014/main" id="{963D63DF-B5F3-34BF-DA15-1E5A2A6F80D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69203" y="722767"/>
            <a:ext cx="295043" cy="295043"/>
          </a:xfrm>
          <a:prstGeom prst="rect">
            <a:avLst/>
          </a:prstGeom>
        </p:spPr>
      </p:pic>
      <p:pic>
        <p:nvPicPr>
          <p:cNvPr id="771" name="Gráfico 770" descr="Insignia 3 contorno">
            <a:extLst>
              <a:ext uri="{FF2B5EF4-FFF2-40B4-BE49-F238E27FC236}">
                <a16:creationId xmlns:a16="http://schemas.microsoft.com/office/drawing/2014/main" id="{BF0B313B-A0AF-AC93-0EC3-E0F6815003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813858" y="2540860"/>
            <a:ext cx="295043" cy="295043"/>
          </a:xfrm>
          <a:prstGeom prst="rect">
            <a:avLst/>
          </a:prstGeom>
        </p:spPr>
      </p:pic>
      <p:pic>
        <p:nvPicPr>
          <p:cNvPr id="772" name="Gráfico 771" descr="Insignia 1 contorno">
            <a:extLst>
              <a:ext uri="{FF2B5EF4-FFF2-40B4-BE49-F238E27FC236}">
                <a16:creationId xmlns:a16="http://schemas.microsoft.com/office/drawing/2014/main" id="{48D57C2A-3EB5-2D64-9CA8-DE46DA9063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60425" y="1572170"/>
            <a:ext cx="295043" cy="295043"/>
          </a:xfrm>
          <a:prstGeom prst="rect">
            <a:avLst/>
          </a:prstGeom>
        </p:spPr>
      </p:pic>
      <p:pic>
        <p:nvPicPr>
          <p:cNvPr id="773" name="Gráfico 772" descr="Insignia contorno">
            <a:extLst>
              <a:ext uri="{FF2B5EF4-FFF2-40B4-BE49-F238E27FC236}">
                <a16:creationId xmlns:a16="http://schemas.microsoft.com/office/drawing/2014/main" id="{5C3B4261-91D4-87FE-386B-BFBE6ABF241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006539" y="3264511"/>
            <a:ext cx="295043" cy="295043"/>
          </a:xfrm>
          <a:prstGeom prst="rect">
            <a:avLst/>
          </a:prstGeom>
        </p:spPr>
      </p:pic>
      <p:pic>
        <p:nvPicPr>
          <p:cNvPr id="774" name="Gráfico 773" descr="Insignia 8 contorno">
            <a:extLst>
              <a:ext uri="{FF2B5EF4-FFF2-40B4-BE49-F238E27FC236}">
                <a16:creationId xmlns:a16="http://schemas.microsoft.com/office/drawing/2014/main" id="{544FBC58-A285-2243-E0AA-210D995E0F0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306027" y="881107"/>
            <a:ext cx="295043" cy="295043"/>
          </a:xfrm>
          <a:prstGeom prst="rect">
            <a:avLst/>
          </a:prstGeom>
        </p:spPr>
      </p:pic>
      <p:pic>
        <p:nvPicPr>
          <p:cNvPr id="775" name="Gráfico 774" descr="Insignia 5 contorno">
            <a:extLst>
              <a:ext uri="{FF2B5EF4-FFF2-40B4-BE49-F238E27FC236}">
                <a16:creationId xmlns:a16="http://schemas.microsoft.com/office/drawing/2014/main" id="{5DB487A0-1400-C6F8-4250-679DE2EBB6B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036601" y="2885953"/>
            <a:ext cx="295043" cy="295043"/>
          </a:xfrm>
          <a:prstGeom prst="rect">
            <a:avLst/>
          </a:prstGeom>
        </p:spPr>
      </p:pic>
      <p:pic>
        <p:nvPicPr>
          <p:cNvPr id="776" name="Gráfico 775" descr="Insignia 6 contorno">
            <a:extLst>
              <a:ext uri="{FF2B5EF4-FFF2-40B4-BE49-F238E27FC236}">
                <a16:creationId xmlns:a16="http://schemas.microsoft.com/office/drawing/2014/main" id="{7A28854B-BF3E-52D7-B866-568EB0AB247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909445" y="560849"/>
            <a:ext cx="295043" cy="295043"/>
          </a:xfrm>
          <a:prstGeom prst="rect">
            <a:avLst/>
          </a:prstGeom>
        </p:spPr>
      </p:pic>
      <p:pic>
        <p:nvPicPr>
          <p:cNvPr id="777" name="Gráfico 776" descr="Insignia 4 contorno">
            <a:extLst>
              <a:ext uri="{FF2B5EF4-FFF2-40B4-BE49-F238E27FC236}">
                <a16:creationId xmlns:a16="http://schemas.microsoft.com/office/drawing/2014/main" id="{8350366F-A19F-0CA2-3E64-22FDA1F84C8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32267" y="2388221"/>
            <a:ext cx="295043" cy="295043"/>
          </a:xfrm>
          <a:prstGeom prst="rect">
            <a:avLst/>
          </a:prstGeom>
        </p:spPr>
      </p:pic>
      <p:pic>
        <p:nvPicPr>
          <p:cNvPr id="778" name="Gráfico 777" descr="Insignia 9 contorno">
            <a:extLst>
              <a:ext uri="{FF2B5EF4-FFF2-40B4-BE49-F238E27FC236}">
                <a16:creationId xmlns:a16="http://schemas.microsoft.com/office/drawing/2014/main" id="{4660E31C-3E8E-DA4C-75AA-44198D8D6B0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535818" y="1202402"/>
            <a:ext cx="295043" cy="295043"/>
          </a:xfrm>
          <a:prstGeom prst="rect">
            <a:avLst/>
          </a:prstGeom>
        </p:spPr>
      </p:pic>
      <p:pic>
        <p:nvPicPr>
          <p:cNvPr id="779" name="Gráfico 778" descr="Estadísticas contorno">
            <a:extLst>
              <a:ext uri="{FF2B5EF4-FFF2-40B4-BE49-F238E27FC236}">
                <a16:creationId xmlns:a16="http://schemas.microsoft.com/office/drawing/2014/main" id="{68AB791C-80A4-F194-D66A-97F940F68E9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0015050" y="4158005"/>
            <a:ext cx="295043" cy="295043"/>
          </a:xfrm>
          <a:prstGeom prst="rect">
            <a:avLst/>
          </a:prstGeom>
        </p:spPr>
      </p:pic>
      <p:pic>
        <p:nvPicPr>
          <p:cNvPr id="780" name="Gráfico 779" descr="Gráfico de barras contorno">
            <a:extLst>
              <a:ext uri="{FF2B5EF4-FFF2-40B4-BE49-F238E27FC236}">
                <a16:creationId xmlns:a16="http://schemas.microsoft.com/office/drawing/2014/main" id="{4653AA4F-89BA-B17F-7185-E69E92EBEA6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524818" y="1104798"/>
            <a:ext cx="295043" cy="295043"/>
          </a:xfrm>
          <a:prstGeom prst="rect">
            <a:avLst/>
          </a:prstGeom>
        </p:spPr>
      </p:pic>
      <p:pic>
        <p:nvPicPr>
          <p:cNvPr id="781" name="Gráfico 780" descr="Gráfico de barras contorno">
            <a:extLst>
              <a:ext uri="{FF2B5EF4-FFF2-40B4-BE49-F238E27FC236}">
                <a16:creationId xmlns:a16="http://schemas.microsoft.com/office/drawing/2014/main" id="{799D1132-E92F-FE24-1B63-B6E5241E41AD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126525" y="2164966"/>
            <a:ext cx="295043" cy="295043"/>
          </a:xfrm>
          <a:prstGeom prst="rect">
            <a:avLst/>
          </a:prstGeom>
        </p:spPr>
      </p:pic>
      <p:pic>
        <p:nvPicPr>
          <p:cNvPr id="782" name="Gráfico 781" descr="Gráfico circular contorno">
            <a:extLst>
              <a:ext uri="{FF2B5EF4-FFF2-40B4-BE49-F238E27FC236}">
                <a16:creationId xmlns:a16="http://schemas.microsoft.com/office/drawing/2014/main" id="{8E07FACE-018C-5C7F-3DD1-E9B5A41456F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426741" y="2865407"/>
            <a:ext cx="295043" cy="295043"/>
          </a:xfrm>
          <a:prstGeom prst="rect">
            <a:avLst/>
          </a:prstGeom>
        </p:spPr>
      </p:pic>
      <p:pic>
        <p:nvPicPr>
          <p:cNvPr id="783" name="Gráfico 782" descr="Distribución normal contorno">
            <a:extLst>
              <a:ext uri="{FF2B5EF4-FFF2-40B4-BE49-F238E27FC236}">
                <a16:creationId xmlns:a16="http://schemas.microsoft.com/office/drawing/2014/main" id="{C13F4460-B731-53A4-59E1-417F0E16F45F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062387" y="1799854"/>
            <a:ext cx="295043" cy="295043"/>
          </a:xfrm>
          <a:prstGeom prst="rect">
            <a:avLst/>
          </a:prstGeom>
        </p:spPr>
      </p:pic>
      <p:pic>
        <p:nvPicPr>
          <p:cNvPr id="784" name="Gráfico 783" descr="Disco contorno">
            <a:extLst>
              <a:ext uri="{FF2B5EF4-FFF2-40B4-BE49-F238E27FC236}">
                <a16:creationId xmlns:a16="http://schemas.microsoft.com/office/drawing/2014/main" id="{56783F74-8613-C3AB-E40A-25CE00019A3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546028" y="2401172"/>
            <a:ext cx="295043" cy="295043"/>
          </a:xfrm>
          <a:prstGeom prst="rect">
            <a:avLst/>
          </a:prstGeom>
        </p:spPr>
      </p:pic>
      <p:pic>
        <p:nvPicPr>
          <p:cNvPr id="785" name="Gráfico 784" descr="Base de datos contorno">
            <a:extLst>
              <a:ext uri="{FF2B5EF4-FFF2-40B4-BE49-F238E27FC236}">
                <a16:creationId xmlns:a16="http://schemas.microsoft.com/office/drawing/2014/main" id="{2C80D62E-0782-313F-A34D-34F99461A0B5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044561" y="3506201"/>
            <a:ext cx="295043" cy="295043"/>
          </a:xfrm>
          <a:prstGeom prst="rect">
            <a:avLst/>
          </a:prstGeom>
        </p:spPr>
      </p:pic>
      <p:pic>
        <p:nvPicPr>
          <p:cNvPr id="786" name="Gráfico 785" descr="Dispositivo USB contorno">
            <a:extLst>
              <a:ext uri="{FF2B5EF4-FFF2-40B4-BE49-F238E27FC236}">
                <a16:creationId xmlns:a16="http://schemas.microsoft.com/office/drawing/2014/main" id="{25D38021-F3A1-6559-7CE8-F4CF5D290F4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661056" y="2085296"/>
            <a:ext cx="295043" cy="295043"/>
          </a:xfrm>
          <a:prstGeom prst="rect">
            <a:avLst/>
          </a:prstGeom>
        </p:spPr>
      </p:pic>
      <p:pic>
        <p:nvPicPr>
          <p:cNvPr id="787" name="Gráfico 786" descr="Tabla contorno">
            <a:extLst>
              <a:ext uri="{FF2B5EF4-FFF2-40B4-BE49-F238E27FC236}">
                <a16:creationId xmlns:a16="http://schemas.microsoft.com/office/drawing/2014/main" id="{51D239E3-5D75-1AE1-FC5D-F265E4756491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377829" y="1911523"/>
            <a:ext cx="295043" cy="295043"/>
          </a:xfrm>
          <a:prstGeom prst="rect">
            <a:avLst/>
          </a:prstGeom>
        </p:spPr>
      </p:pic>
      <p:pic>
        <p:nvPicPr>
          <p:cNvPr id="788" name="Gráfico 787" descr="Nube contorno">
            <a:extLst>
              <a:ext uri="{FF2B5EF4-FFF2-40B4-BE49-F238E27FC236}">
                <a16:creationId xmlns:a16="http://schemas.microsoft.com/office/drawing/2014/main" id="{830634E0-2CD1-945E-424E-7DDD40F310A7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084083" y="2510710"/>
            <a:ext cx="295043" cy="295043"/>
          </a:xfrm>
          <a:prstGeom prst="rect">
            <a:avLst/>
          </a:prstGeom>
        </p:spPr>
      </p:pic>
      <p:pic>
        <p:nvPicPr>
          <p:cNvPr id="789" name="Gráfico 788" descr="Presentación con gráfico circular contorno">
            <a:extLst>
              <a:ext uri="{FF2B5EF4-FFF2-40B4-BE49-F238E27FC236}">
                <a16:creationId xmlns:a16="http://schemas.microsoft.com/office/drawing/2014/main" id="{FF7EC497-68B5-9E8F-09EE-FA64EFF4BD4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381903" y="1568115"/>
            <a:ext cx="295043" cy="295043"/>
          </a:xfrm>
          <a:prstGeom prst="rect">
            <a:avLst/>
          </a:prstGeom>
        </p:spPr>
      </p:pic>
      <p:pic>
        <p:nvPicPr>
          <p:cNvPr id="790" name="Gráfico 789" descr="Crecimiento empresarial contorno">
            <a:extLst>
              <a:ext uri="{FF2B5EF4-FFF2-40B4-BE49-F238E27FC236}">
                <a16:creationId xmlns:a16="http://schemas.microsoft.com/office/drawing/2014/main" id="{9096793C-EFA5-2236-3619-009DE14D5DA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515053" y="2791001"/>
            <a:ext cx="295043" cy="295043"/>
          </a:xfrm>
          <a:prstGeom prst="rect">
            <a:avLst/>
          </a:prstGeom>
        </p:spPr>
      </p:pic>
      <p:pic>
        <p:nvPicPr>
          <p:cNvPr id="791" name="Gráfico 790" descr="Papel contorno">
            <a:extLst>
              <a:ext uri="{FF2B5EF4-FFF2-40B4-BE49-F238E27FC236}">
                <a16:creationId xmlns:a16="http://schemas.microsoft.com/office/drawing/2014/main" id="{41D677B2-6C67-2EDB-EC60-FF953C2CAD0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0783385" y="3007149"/>
            <a:ext cx="295043" cy="295043"/>
          </a:xfrm>
          <a:prstGeom prst="rect">
            <a:avLst/>
          </a:prstGeom>
        </p:spPr>
      </p:pic>
      <p:pic>
        <p:nvPicPr>
          <p:cNvPr id="792" name="Gráfico 791" descr="Crecimiento empresarial contorno">
            <a:extLst>
              <a:ext uri="{FF2B5EF4-FFF2-40B4-BE49-F238E27FC236}">
                <a16:creationId xmlns:a16="http://schemas.microsoft.com/office/drawing/2014/main" id="{29555B9D-0A33-A16C-02A6-0A2E1DB2097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868155" y="2706468"/>
            <a:ext cx="295043" cy="295043"/>
          </a:xfrm>
          <a:prstGeom prst="rect">
            <a:avLst/>
          </a:prstGeom>
        </p:spPr>
      </p:pic>
      <p:pic>
        <p:nvPicPr>
          <p:cNvPr id="793" name="Gráfico 792" descr="Documento contorno">
            <a:extLst>
              <a:ext uri="{FF2B5EF4-FFF2-40B4-BE49-F238E27FC236}">
                <a16:creationId xmlns:a16="http://schemas.microsoft.com/office/drawing/2014/main" id="{5BED2834-E3B6-036C-6BAE-6F8B834069B7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10147719" y="2806040"/>
            <a:ext cx="295043" cy="295043"/>
          </a:xfrm>
          <a:prstGeom prst="rect">
            <a:avLst/>
          </a:prstGeom>
        </p:spPr>
      </p:pic>
      <p:pic>
        <p:nvPicPr>
          <p:cNvPr id="794" name="Gráfico 793" descr="Estadísticas contorno">
            <a:extLst>
              <a:ext uri="{FF2B5EF4-FFF2-40B4-BE49-F238E27FC236}">
                <a16:creationId xmlns:a16="http://schemas.microsoft.com/office/drawing/2014/main" id="{4E2BE009-7A93-CB52-A9A4-BC5620D658C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187119" y="1061739"/>
            <a:ext cx="295043" cy="295043"/>
          </a:xfrm>
          <a:prstGeom prst="rect">
            <a:avLst/>
          </a:prstGeom>
        </p:spPr>
      </p:pic>
      <p:pic>
        <p:nvPicPr>
          <p:cNvPr id="795" name="Gráfico 794" descr="Cursor contorno">
            <a:extLst>
              <a:ext uri="{FF2B5EF4-FFF2-40B4-BE49-F238E27FC236}">
                <a16:creationId xmlns:a16="http://schemas.microsoft.com/office/drawing/2014/main" id="{F7678756-E56A-96ED-CA73-473934A30E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23644" y="795871"/>
            <a:ext cx="295043" cy="295043"/>
          </a:xfrm>
          <a:prstGeom prst="rect">
            <a:avLst/>
          </a:prstGeom>
        </p:spPr>
      </p:pic>
      <p:pic>
        <p:nvPicPr>
          <p:cNvPr id="796" name="Gráfico 795" descr="Filtro contorno">
            <a:extLst>
              <a:ext uri="{FF2B5EF4-FFF2-40B4-BE49-F238E27FC236}">
                <a16:creationId xmlns:a16="http://schemas.microsoft.com/office/drawing/2014/main" id="{19FDF0F6-5E3F-0268-ECB3-5BCB74BDAAA5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814889" y="1448872"/>
            <a:ext cx="295043" cy="295043"/>
          </a:xfrm>
          <a:prstGeom prst="rect">
            <a:avLst/>
          </a:prstGeom>
        </p:spPr>
      </p:pic>
      <p:pic>
        <p:nvPicPr>
          <p:cNvPr id="797" name="Gráfico 796" descr="Huella digital contorno">
            <a:extLst>
              <a:ext uri="{FF2B5EF4-FFF2-40B4-BE49-F238E27FC236}">
                <a16:creationId xmlns:a16="http://schemas.microsoft.com/office/drawing/2014/main" id="{38CED41D-6600-5C58-20B5-E79ECB19F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191" y="4040986"/>
            <a:ext cx="295043" cy="295043"/>
          </a:xfrm>
          <a:prstGeom prst="rect">
            <a:avLst/>
          </a:prstGeom>
        </p:spPr>
      </p:pic>
      <p:pic>
        <p:nvPicPr>
          <p:cNvPr id="798" name="Gráfico 797" descr="Disco contorno">
            <a:extLst>
              <a:ext uri="{FF2B5EF4-FFF2-40B4-BE49-F238E27FC236}">
                <a16:creationId xmlns:a16="http://schemas.microsoft.com/office/drawing/2014/main" id="{18215276-2665-A64F-5BD7-0EE200BF2FF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447655" y="541574"/>
            <a:ext cx="295043" cy="295043"/>
          </a:xfrm>
          <a:prstGeom prst="rect">
            <a:avLst/>
          </a:prstGeom>
        </p:spPr>
      </p:pic>
      <p:pic>
        <p:nvPicPr>
          <p:cNvPr id="799" name="Gráfico 798" descr="Estadísticas contorno">
            <a:extLst>
              <a:ext uri="{FF2B5EF4-FFF2-40B4-BE49-F238E27FC236}">
                <a16:creationId xmlns:a16="http://schemas.microsoft.com/office/drawing/2014/main" id="{F397A628-B91C-EDD9-66B2-734BDCB40619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0713939" y="3383743"/>
            <a:ext cx="295043" cy="295043"/>
          </a:xfrm>
          <a:prstGeom prst="rect">
            <a:avLst/>
          </a:prstGeom>
        </p:spPr>
      </p:pic>
      <p:pic>
        <p:nvPicPr>
          <p:cNvPr id="800" name="Gráfico 799" descr="Presentación con gráfico circular contorno">
            <a:extLst>
              <a:ext uri="{FF2B5EF4-FFF2-40B4-BE49-F238E27FC236}">
                <a16:creationId xmlns:a16="http://schemas.microsoft.com/office/drawing/2014/main" id="{C93F9E10-9820-080A-F97E-517EF02A6CEF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24918" y="1756804"/>
            <a:ext cx="295043" cy="295043"/>
          </a:xfrm>
          <a:prstGeom prst="rect">
            <a:avLst/>
          </a:prstGeom>
        </p:spPr>
      </p:pic>
      <p:pic>
        <p:nvPicPr>
          <p:cNvPr id="801" name="Gráfico 800" descr="Tabla contorno">
            <a:extLst>
              <a:ext uri="{FF2B5EF4-FFF2-40B4-BE49-F238E27FC236}">
                <a16:creationId xmlns:a16="http://schemas.microsoft.com/office/drawing/2014/main" id="{9958115E-8404-14AA-96F5-A75A754935F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472417" y="3129952"/>
            <a:ext cx="295043" cy="295043"/>
          </a:xfrm>
          <a:prstGeom prst="rect">
            <a:avLst/>
          </a:prstGeom>
        </p:spPr>
      </p:pic>
      <p:pic>
        <p:nvPicPr>
          <p:cNvPr id="802" name="Gráfico 801" descr="Distribución normal contorno">
            <a:extLst>
              <a:ext uri="{FF2B5EF4-FFF2-40B4-BE49-F238E27FC236}">
                <a16:creationId xmlns:a16="http://schemas.microsoft.com/office/drawing/2014/main" id="{4BA3330F-0FBF-8810-544F-76BFE70D08A5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0304032" y="3370883"/>
            <a:ext cx="391282" cy="391282"/>
          </a:xfrm>
          <a:prstGeom prst="rect">
            <a:avLst/>
          </a:prstGeom>
        </p:spPr>
      </p:pic>
      <p:pic>
        <p:nvPicPr>
          <p:cNvPr id="803" name="Gráfico 802" descr="Mano con dedo índice apuntando a la derecha contorno">
            <a:extLst>
              <a:ext uri="{FF2B5EF4-FFF2-40B4-BE49-F238E27FC236}">
                <a16:creationId xmlns:a16="http://schemas.microsoft.com/office/drawing/2014/main" id="{854297F6-E1CE-471A-509D-1D9A314F5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18896" y="3743485"/>
            <a:ext cx="295043" cy="295043"/>
          </a:xfrm>
          <a:prstGeom prst="rect">
            <a:avLst/>
          </a:prstGeom>
        </p:spPr>
      </p:pic>
      <p:pic>
        <p:nvPicPr>
          <p:cNvPr id="804" name="Gráfico 803" descr="Nube contorno">
            <a:extLst>
              <a:ext uri="{FF2B5EF4-FFF2-40B4-BE49-F238E27FC236}">
                <a16:creationId xmlns:a16="http://schemas.microsoft.com/office/drawing/2014/main" id="{8412A6F1-8A3F-AF4D-D6C9-C69356FA5CB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316492" y="2972191"/>
            <a:ext cx="295043" cy="295043"/>
          </a:xfrm>
          <a:prstGeom prst="rect">
            <a:avLst/>
          </a:prstGeom>
        </p:spPr>
      </p:pic>
      <p:pic>
        <p:nvPicPr>
          <p:cNvPr id="805" name="Gráfico 804" descr="Nube contorno">
            <a:extLst>
              <a:ext uri="{FF2B5EF4-FFF2-40B4-BE49-F238E27FC236}">
                <a16:creationId xmlns:a16="http://schemas.microsoft.com/office/drawing/2014/main" id="{4631E9CF-BAE7-6CBB-CC91-36A0F6F80A2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662335" y="870289"/>
            <a:ext cx="295043" cy="295043"/>
          </a:xfrm>
          <a:prstGeom prst="rect">
            <a:avLst/>
          </a:prstGeom>
        </p:spPr>
      </p:pic>
      <p:pic>
        <p:nvPicPr>
          <p:cNvPr id="806" name="Gráfico 805" descr="Búsqueda de carpetas contorno">
            <a:extLst>
              <a:ext uri="{FF2B5EF4-FFF2-40B4-BE49-F238E27FC236}">
                <a16:creationId xmlns:a16="http://schemas.microsoft.com/office/drawing/2014/main" id="{4D9CD626-F435-D9C2-3BB9-5C7D6B873EDC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1028601" y="2021519"/>
            <a:ext cx="295043" cy="295043"/>
          </a:xfrm>
          <a:prstGeom prst="rect">
            <a:avLst/>
          </a:prstGeom>
        </p:spPr>
      </p:pic>
      <p:pic>
        <p:nvPicPr>
          <p:cNvPr id="807" name="Gráfico 806" descr="Crecimiento empresarial contorno">
            <a:extLst>
              <a:ext uri="{FF2B5EF4-FFF2-40B4-BE49-F238E27FC236}">
                <a16:creationId xmlns:a16="http://schemas.microsoft.com/office/drawing/2014/main" id="{C5A41D80-7DDC-10F3-F2A4-24FCE8055AD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1530289" y="1522292"/>
            <a:ext cx="295043" cy="295043"/>
          </a:xfrm>
          <a:prstGeom prst="rect">
            <a:avLst/>
          </a:prstGeom>
        </p:spPr>
      </p:pic>
      <p:pic>
        <p:nvPicPr>
          <p:cNvPr id="808" name="Gráfico 807" descr="Acercar los dedos para ampliar contorno">
            <a:extLst>
              <a:ext uri="{FF2B5EF4-FFF2-40B4-BE49-F238E27FC236}">
                <a16:creationId xmlns:a16="http://schemas.microsoft.com/office/drawing/2014/main" id="{284D450F-7BCC-93AC-9FF2-4FC994995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90687" y="2111279"/>
            <a:ext cx="295043" cy="295043"/>
          </a:xfrm>
          <a:prstGeom prst="rect">
            <a:avLst/>
          </a:prstGeom>
        </p:spPr>
      </p:pic>
      <p:pic>
        <p:nvPicPr>
          <p:cNvPr id="809" name="Gráfico 808" descr="Base de datos contorno">
            <a:extLst>
              <a:ext uri="{FF2B5EF4-FFF2-40B4-BE49-F238E27FC236}">
                <a16:creationId xmlns:a16="http://schemas.microsoft.com/office/drawing/2014/main" id="{FDE18608-B85E-612B-F392-13EE0E1CFFC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881900" y="1198106"/>
            <a:ext cx="295043" cy="295043"/>
          </a:xfrm>
          <a:prstGeom prst="rect">
            <a:avLst/>
          </a:prstGeom>
        </p:spPr>
      </p:pic>
      <p:pic>
        <p:nvPicPr>
          <p:cNvPr id="810" name="Gráfico 809" descr="Crecimiento empresarial contorno">
            <a:extLst>
              <a:ext uri="{FF2B5EF4-FFF2-40B4-BE49-F238E27FC236}">
                <a16:creationId xmlns:a16="http://schemas.microsoft.com/office/drawing/2014/main" id="{3C760EC8-0A3D-D121-971E-C995AA3043C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641464" y="863215"/>
            <a:ext cx="295043" cy="295043"/>
          </a:xfrm>
          <a:prstGeom prst="rect">
            <a:avLst/>
          </a:prstGeom>
        </p:spPr>
      </p:pic>
      <p:pic>
        <p:nvPicPr>
          <p:cNvPr id="811" name="Gráfico 810" descr="Clip contorno">
            <a:extLst>
              <a:ext uri="{FF2B5EF4-FFF2-40B4-BE49-F238E27FC236}">
                <a16:creationId xmlns:a16="http://schemas.microsoft.com/office/drawing/2014/main" id="{A44A01F2-E299-7778-4367-44CDC110C98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0377828" y="2234454"/>
            <a:ext cx="295043" cy="295043"/>
          </a:xfrm>
          <a:prstGeom prst="rect">
            <a:avLst/>
          </a:prstGeom>
        </p:spPr>
      </p:pic>
      <p:pic>
        <p:nvPicPr>
          <p:cNvPr id="812" name="Gráfico 811" descr="Búsqueda de carpetas contorno">
            <a:extLst>
              <a:ext uri="{FF2B5EF4-FFF2-40B4-BE49-F238E27FC236}">
                <a16:creationId xmlns:a16="http://schemas.microsoft.com/office/drawing/2014/main" id="{00A47526-0066-7B5D-5E70-A6F6D8BA534C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1561904" y="492542"/>
            <a:ext cx="295043" cy="295043"/>
          </a:xfrm>
          <a:prstGeom prst="rect">
            <a:avLst/>
          </a:prstGeom>
        </p:spPr>
      </p:pic>
      <p:pic>
        <p:nvPicPr>
          <p:cNvPr id="813" name="Gráfico 812" descr="Insignia 3 contorno">
            <a:extLst>
              <a:ext uri="{FF2B5EF4-FFF2-40B4-BE49-F238E27FC236}">
                <a16:creationId xmlns:a16="http://schemas.microsoft.com/office/drawing/2014/main" id="{DD645477-1630-348B-C3E4-EA915BEC9A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14925" y="1424669"/>
            <a:ext cx="295043" cy="295043"/>
          </a:xfrm>
          <a:prstGeom prst="rect">
            <a:avLst/>
          </a:prstGeom>
        </p:spPr>
      </p:pic>
      <p:pic>
        <p:nvPicPr>
          <p:cNvPr id="814" name="Gráfico 813" descr="Crecimiento empresarial contorno">
            <a:extLst>
              <a:ext uri="{FF2B5EF4-FFF2-40B4-BE49-F238E27FC236}">
                <a16:creationId xmlns:a16="http://schemas.microsoft.com/office/drawing/2014/main" id="{21271AA5-5B5E-5A54-7E98-703B9772F7F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091089" y="1468916"/>
            <a:ext cx="295043" cy="295043"/>
          </a:xfrm>
          <a:prstGeom prst="rect">
            <a:avLst/>
          </a:prstGeom>
        </p:spPr>
      </p:pic>
      <p:pic>
        <p:nvPicPr>
          <p:cNvPr id="815" name="Gráfico 814" descr="Insignia 6 contorno">
            <a:extLst>
              <a:ext uri="{FF2B5EF4-FFF2-40B4-BE49-F238E27FC236}">
                <a16:creationId xmlns:a16="http://schemas.microsoft.com/office/drawing/2014/main" id="{A79AB777-7DB7-58F8-20BE-4815CE909EF3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109526" y="511256"/>
            <a:ext cx="295043" cy="295043"/>
          </a:xfrm>
          <a:prstGeom prst="rect">
            <a:avLst/>
          </a:prstGeom>
        </p:spPr>
      </p:pic>
      <p:pic>
        <p:nvPicPr>
          <p:cNvPr id="816" name="Gráfico 815" descr="Estadísticas contorno">
            <a:extLst>
              <a:ext uri="{FF2B5EF4-FFF2-40B4-BE49-F238E27FC236}">
                <a16:creationId xmlns:a16="http://schemas.microsoft.com/office/drawing/2014/main" id="{3757A96E-9E54-F28B-7582-F03E033A257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294249" y="2551082"/>
            <a:ext cx="295043" cy="295043"/>
          </a:xfrm>
          <a:prstGeom prst="rect">
            <a:avLst/>
          </a:prstGeom>
        </p:spPr>
      </p:pic>
      <p:pic>
        <p:nvPicPr>
          <p:cNvPr id="817" name="Gráfico 816" descr="Nube contorno">
            <a:extLst>
              <a:ext uri="{FF2B5EF4-FFF2-40B4-BE49-F238E27FC236}">
                <a16:creationId xmlns:a16="http://schemas.microsoft.com/office/drawing/2014/main" id="{54D0C0CB-3073-BEE5-3FE4-C6174865FE0D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785351" y="463651"/>
            <a:ext cx="295043" cy="295043"/>
          </a:xfrm>
          <a:prstGeom prst="rect">
            <a:avLst/>
          </a:prstGeom>
        </p:spPr>
      </p:pic>
      <p:pic>
        <p:nvPicPr>
          <p:cNvPr id="818" name="Gráfico 817" descr="Investigación contorno">
            <a:extLst>
              <a:ext uri="{FF2B5EF4-FFF2-40B4-BE49-F238E27FC236}">
                <a16:creationId xmlns:a16="http://schemas.microsoft.com/office/drawing/2014/main" id="{4B0D82E4-78A0-C037-39D5-2927F30CF9D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10093824" y="3819819"/>
            <a:ext cx="295043" cy="295043"/>
          </a:xfrm>
          <a:prstGeom prst="rect">
            <a:avLst/>
          </a:prstGeom>
        </p:spPr>
      </p:pic>
      <p:pic>
        <p:nvPicPr>
          <p:cNvPr id="819" name="Gráfico 818" descr="Distribución normal contorno">
            <a:extLst>
              <a:ext uri="{FF2B5EF4-FFF2-40B4-BE49-F238E27FC236}">
                <a16:creationId xmlns:a16="http://schemas.microsoft.com/office/drawing/2014/main" id="{0A37BD51-C497-E241-DAD1-8B11B836D57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1252881" y="624491"/>
            <a:ext cx="295043" cy="295043"/>
          </a:xfrm>
          <a:prstGeom prst="rect">
            <a:avLst/>
          </a:prstGeom>
        </p:spPr>
      </p:pic>
      <p:pic>
        <p:nvPicPr>
          <p:cNvPr id="820" name="Gráfico 819" descr="Crecimiento empresarial contorno">
            <a:extLst>
              <a:ext uri="{FF2B5EF4-FFF2-40B4-BE49-F238E27FC236}">
                <a16:creationId xmlns:a16="http://schemas.microsoft.com/office/drawing/2014/main" id="{E45351D4-6ABE-0A24-AA0A-25418CDDA88E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026491" y="1088958"/>
            <a:ext cx="295043" cy="295043"/>
          </a:xfrm>
          <a:prstGeom prst="rect">
            <a:avLst/>
          </a:prstGeom>
        </p:spPr>
      </p:pic>
      <p:pic>
        <p:nvPicPr>
          <p:cNvPr id="821" name="Gráfico 820" descr="Huella digital contorno">
            <a:extLst>
              <a:ext uri="{FF2B5EF4-FFF2-40B4-BE49-F238E27FC236}">
                <a16:creationId xmlns:a16="http://schemas.microsoft.com/office/drawing/2014/main" id="{9F76CF54-A8CC-753E-9560-A91B00A35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85312" y="6197047"/>
            <a:ext cx="295043" cy="295043"/>
          </a:xfrm>
          <a:prstGeom prst="rect">
            <a:avLst/>
          </a:prstGeom>
        </p:spPr>
      </p:pic>
      <p:pic>
        <p:nvPicPr>
          <p:cNvPr id="822" name="Gráfico 821" descr="Acercar los dedos para ampliar contorno">
            <a:extLst>
              <a:ext uri="{FF2B5EF4-FFF2-40B4-BE49-F238E27FC236}">
                <a16:creationId xmlns:a16="http://schemas.microsoft.com/office/drawing/2014/main" id="{80F6A58D-AB23-0E61-AA5F-215388EAF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67828" y="5731814"/>
            <a:ext cx="295043" cy="295043"/>
          </a:xfrm>
          <a:prstGeom prst="rect">
            <a:avLst/>
          </a:prstGeom>
        </p:spPr>
      </p:pic>
      <p:pic>
        <p:nvPicPr>
          <p:cNvPr id="823" name="Gráfico 822" descr="Alejarse separando los dedos contorno">
            <a:extLst>
              <a:ext uri="{FF2B5EF4-FFF2-40B4-BE49-F238E27FC236}">
                <a16:creationId xmlns:a16="http://schemas.microsoft.com/office/drawing/2014/main" id="{F4EA8ABE-DB92-190F-F852-9E19A5D932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69731" y="5109759"/>
            <a:ext cx="295043" cy="295043"/>
          </a:xfrm>
          <a:prstGeom prst="rect">
            <a:avLst/>
          </a:prstGeom>
        </p:spPr>
      </p:pic>
      <p:pic>
        <p:nvPicPr>
          <p:cNvPr id="824" name="Gráfico 823" descr="Cursor contorno">
            <a:extLst>
              <a:ext uri="{FF2B5EF4-FFF2-40B4-BE49-F238E27FC236}">
                <a16:creationId xmlns:a16="http://schemas.microsoft.com/office/drawing/2014/main" id="{6DEC0E26-3C7C-FD77-56DB-919EA41693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47374" y="5743367"/>
            <a:ext cx="295043" cy="295043"/>
          </a:xfrm>
          <a:prstGeom prst="rect">
            <a:avLst/>
          </a:prstGeom>
        </p:spPr>
      </p:pic>
      <p:pic>
        <p:nvPicPr>
          <p:cNvPr id="825" name="Gráfico 824" descr="Marca de escudo contorno">
            <a:extLst>
              <a:ext uri="{FF2B5EF4-FFF2-40B4-BE49-F238E27FC236}">
                <a16:creationId xmlns:a16="http://schemas.microsoft.com/office/drawing/2014/main" id="{1A496AD4-D5C8-A53D-9653-80D9D63467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69384" y="6481380"/>
            <a:ext cx="295043" cy="295043"/>
          </a:xfrm>
          <a:prstGeom prst="rect">
            <a:avLst/>
          </a:prstGeom>
        </p:spPr>
      </p:pic>
      <p:pic>
        <p:nvPicPr>
          <p:cNvPr id="826" name="Gráfico 825" descr="Cinturón de seguridad contorno">
            <a:extLst>
              <a:ext uri="{FF2B5EF4-FFF2-40B4-BE49-F238E27FC236}">
                <a16:creationId xmlns:a16="http://schemas.microsoft.com/office/drawing/2014/main" id="{721BF4ED-AA06-D14C-007F-68B3953E18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58637" y="5821232"/>
            <a:ext cx="295043" cy="295043"/>
          </a:xfrm>
          <a:prstGeom prst="rect">
            <a:avLst/>
          </a:prstGeom>
        </p:spPr>
      </p:pic>
      <p:pic>
        <p:nvPicPr>
          <p:cNvPr id="827" name="Gráfico 826" descr="Escudo contorno">
            <a:extLst>
              <a:ext uri="{FF2B5EF4-FFF2-40B4-BE49-F238E27FC236}">
                <a16:creationId xmlns:a16="http://schemas.microsoft.com/office/drawing/2014/main" id="{159510C2-FB46-9C4E-8008-5282C146D1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791026" y="5939844"/>
            <a:ext cx="295043" cy="295043"/>
          </a:xfrm>
          <a:prstGeom prst="rect">
            <a:avLst/>
          </a:prstGeom>
        </p:spPr>
      </p:pic>
      <p:pic>
        <p:nvPicPr>
          <p:cNvPr id="828" name="Gráfico 827" descr="Balanza de la justicia contorno">
            <a:extLst>
              <a:ext uri="{FF2B5EF4-FFF2-40B4-BE49-F238E27FC236}">
                <a16:creationId xmlns:a16="http://schemas.microsoft.com/office/drawing/2014/main" id="{00B57104-9B61-67B6-445A-5A29FDB919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960308" y="4668553"/>
            <a:ext cx="295043" cy="295043"/>
          </a:xfrm>
          <a:prstGeom prst="rect">
            <a:avLst/>
          </a:prstGeom>
        </p:spPr>
      </p:pic>
      <p:pic>
        <p:nvPicPr>
          <p:cNvPr id="829" name="Gráfico 828" descr="Insignia 3 contorno">
            <a:extLst>
              <a:ext uri="{FF2B5EF4-FFF2-40B4-BE49-F238E27FC236}">
                <a16:creationId xmlns:a16="http://schemas.microsoft.com/office/drawing/2014/main" id="{EBFE51C9-8903-5EBD-3123-0531945298B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804963" y="6486646"/>
            <a:ext cx="295043" cy="295043"/>
          </a:xfrm>
          <a:prstGeom prst="rect">
            <a:avLst/>
          </a:prstGeom>
        </p:spPr>
      </p:pic>
      <p:pic>
        <p:nvPicPr>
          <p:cNvPr id="830" name="Gráfico 829" descr="Insignia 1 contorno">
            <a:extLst>
              <a:ext uri="{FF2B5EF4-FFF2-40B4-BE49-F238E27FC236}">
                <a16:creationId xmlns:a16="http://schemas.microsoft.com/office/drawing/2014/main" id="{C14164B6-FF97-9118-F919-468A430F81E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1851530" y="5517956"/>
            <a:ext cx="295043" cy="295043"/>
          </a:xfrm>
          <a:prstGeom prst="rect">
            <a:avLst/>
          </a:prstGeom>
        </p:spPr>
      </p:pic>
      <p:pic>
        <p:nvPicPr>
          <p:cNvPr id="831" name="Gráfico 830" descr="Insignia 8 contorno">
            <a:extLst>
              <a:ext uri="{FF2B5EF4-FFF2-40B4-BE49-F238E27FC236}">
                <a16:creationId xmlns:a16="http://schemas.microsoft.com/office/drawing/2014/main" id="{3871BD44-95FB-2054-91D6-C9E706C78DE6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297132" y="4826893"/>
            <a:ext cx="295043" cy="295043"/>
          </a:xfrm>
          <a:prstGeom prst="rect">
            <a:avLst/>
          </a:prstGeom>
        </p:spPr>
      </p:pic>
      <p:pic>
        <p:nvPicPr>
          <p:cNvPr id="832" name="Gráfico 831" descr="Insignia 6 contorno">
            <a:extLst>
              <a:ext uri="{FF2B5EF4-FFF2-40B4-BE49-F238E27FC236}">
                <a16:creationId xmlns:a16="http://schemas.microsoft.com/office/drawing/2014/main" id="{3C02EEE9-167F-6487-55BA-B3B5A5EE1E0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900550" y="4506635"/>
            <a:ext cx="295043" cy="295043"/>
          </a:xfrm>
          <a:prstGeom prst="rect">
            <a:avLst/>
          </a:prstGeom>
        </p:spPr>
      </p:pic>
      <p:pic>
        <p:nvPicPr>
          <p:cNvPr id="833" name="Gráfico 832" descr="Insignia 4 contorno">
            <a:extLst>
              <a:ext uri="{FF2B5EF4-FFF2-40B4-BE49-F238E27FC236}">
                <a16:creationId xmlns:a16="http://schemas.microsoft.com/office/drawing/2014/main" id="{26F154E4-09F2-E496-1D49-1C837B9C12B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823372" y="6334007"/>
            <a:ext cx="295043" cy="295043"/>
          </a:xfrm>
          <a:prstGeom prst="rect">
            <a:avLst/>
          </a:prstGeom>
        </p:spPr>
      </p:pic>
      <p:pic>
        <p:nvPicPr>
          <p:cNvPr id="834" name="Gráfico 833" descr="Insignia 9 contorno">
            <a:extLst>
              <a:ext uri="{FF2B5EF4-FFF2-40B4-BE49-F238E27FC236}">
                <a16:creationId xmlns:a16="http://schemas.microsoft.com/office/drawing/2014/main" id="{5320D85B-1326-1366-7969-09015DADE2EA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0526923" y="5148188"/>
            <a:ext cx="295043" cy="295043"/>
          </a:xfrm>
          <a:prstGeom prst="rect">
            <a:avLst/>
          </a:prstGeom>
        </p:spPr>
      </p:pic>
      <p:pic>
        <p:nvPicPr>
          <p:cNvPr id="835" name="Gráfico 834" descr="Gráfico de barras contorno">
            <a:extLst>
              <a:ext uri="{FF2B5EF4-FFF2-40B4-BE49-F238E27FC236}">
                <a16:creationId xmlns:a16="http://schemas.microsoft.com/office/drawing/2014/main" id="{1291E296-571C-2BB4-46C4-D0F5F1735DC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1515923" y="5050584"/>
            <a:ext cx="295043" cy="295043"/>
          </a:xfrm>
          <a:prstGeom prst="rect">
            <a:avLst/>
          </a:prstGeom>
        </p:spPr>
      </p:pic>
      <p:pic>
        <p:nvPicPr>
          <p:cNvPr id="836" name="Gráfico 835" descr="Gráfico de barras contorno">
            <a:extLst>
              <a:ext uri="{FF2B5EF4-FFF2-40B4-BE49-F238E27FC236}">
                <a16:creationId xmlns:a16="http://schemas.microsoft.com/office/drawing/2014/main" id="{BD52E3AC-BB8F-4838-0780-CFF517FF892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117630" y="6110752"/>
            <a:ext cx="295043" cy="295043"/>
          </a:xfrm>
          <a:prstGeom prst="rect">
            <a:avLst/>
          </a:prstGeom>
        </p:spPr>
      </p:pic>
      <p:pic>
        <p:nvPicPr>
          <p:cNvPr id="837" name="Gráfico 836" descr="Distribución normal contorno">
            <a:extLst>
              <a:ext uri="{FF2B5EF4-FFF2-40B4-BE49-F238E27FC236}">
                <a16:creationId xmlns:a16="http://schemas.microsoft.com/office/drawing/2014/main" id="{CB06F38B-B7FB-19F5-F662-D044A5BF9DF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053492" y="5745640"/>
            <a:ext cx="295043" cy="295043"/>
          </a:xfrm>
          <a:prstGeom prst="rect">
            <a:avLst/>
          </a:prstGeom>
        </p:spPr>
      </p:pic>
      <p:pic>
        <p:nvPicPr>
          <p:cNvPr id="838" name="Gráfico 837" descr="Disco contorno">
            <a:extLst>
              <a:ext uri="{FF2B5EF4-FFF2-40B4-BE49-F238E27FC236}">
                <a16:creationId xmlns:a16="http://schemas.microsoft.com/office/drawing/2014/main" id="{2EE4CB56-1AEF-A625-95E0-ACE64395AA3E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1537133" y="6346958"/>
            <a:ext cx="295043" cy="295043"/>
          </a:xfrm>
          <a:prstGeom prst="rect">
            <a:avLst/>
          </a:prstGeom>
        </p:spPr>
      </p:pic>
      <p:pic>
        <p:nvPicPr>
          <p:cNvPr id="839" name="Gráfico 838" descr="Clip contorno">
            <a:extLst>
              <a:ext uri="{FF2B5EF4-FFF2-40B4-BE49-F238E27FC236}">
                <a16:creationId xmlns:a16="http://schemas.microsoft.com/office/drawing/2014/main" id="{D844AC8C-2961-A35B-C568-3A84BF98939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1922291" y="6240779"/>
            <a:ext cx="295043" cy="295043"/>
          </a:xfrm>
          <a:prstGeom prst="rect">
            <a:avLst/>
          </a:prstGeom>
        </p:spPr>
      </p:pic>
      <p:pic>
        <p:nvPicPr>
          <p:cNvPr id="840" name="Gráfico 839" descr="Dispositivo USB contorno">
            <a:extLst>
              <a:ext uri="{FF2B5EF4-FFF2-40B4-BE49-F238E27FC236}">
                <a16:creationId xmlns:a16="http://schemas.microsoft.com/office/drawing/2014/main" id="{ECD28E0C-A93A-ABD0-A89A-BEC5F869A2EE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652161" y="6031082"/>
            <a:ext cx="295043" cy="295043"/>
          </a:xfrm>
          <a:prstGeom prst="rect">
            <a:avLst/>
          </a:prstGeom>
        </p:spPr>
      </p:pic>
      <p:pic>
        <p:nvPicPr>
          <p:cNvPr id="841" name="Gráfico 840" descr="Tabla contorno">
            <a:extLst>
              <a:ext uri="{FF2B5EF4-FFF2-40B4-BE49-F238E27FC236}">
                <a16:creationId xmlns:a16="http://schemas.microsoft.com/office/drawing/2014/main" id="{2968A1FF-4E70-53BC-46D3-4426E008C3E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368934" y="5857309"/>
            <a:ext cx="295043" cy="295043"/>
          </a:xfrm>
          <a:prstGeom prst="rect">
            <a:avLst/>
          </a:prstGeom>
        </p:spPr>
      </p:pic>
      <p:pic>
        <p:nvPicPr>
          <p:cNvPr id="842" name="Gráfico 841" descr="Nube contorno">
            <a:extLst>
              <a:ext uri="{FF2B5EF4-FFF2-40B4-BE49-F238E27FC236}">
                <a16:creationId xmlns:a16="http://schemas.microsoft.com/office/drawing/2014/main" id="{18B8F9AC-AE44-614F-5B7F-1EA61CE3D4D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075188" y="6456496"/>
            <a:ext cx="295043" cy="295043"/>
          </a:xfrm>
          <a:prstGeom prst="rect">
            <a:avLst/>
          </a:prstGeom>
        </p:spPr>
      </p:pic>
      <p:pic>
        <p:nvPicPr>
          <p:cNvPr id="843" name="Gráfico 842" descr="Presentación con gráfico circular contorno">
            <a:extLst>
              <a:ext uri="{FF2B5EF4-FFF2-40B4-BE49-F238E27FC236}">
                <a16:creationId xmlns:a16="http://schemas.microsoft.com/office/drawing/2014/main" id="{44CD39AA-1C4F-77C6-6287-F4531B67D77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373008" y="5513901"/>
            <a:ext cx="295043" cy="295043"/>
          </a:xfrm>
          <a:prstGeom prst="rect">
            <a:avLst/>
          </a:prstGeom>
        </p:spPr>
      </p:pic>
      <p:pic>
        <p:nvPicPr>
          <p:cNvPr id="844" name="Gráfico 843" descr="Estadísticas contorno">
            <a:extLst>
              <a:ext uri="{FF2B5EF4-FFF2-40B4-BE49-F238E27FC236}">
                <a16:creationId xmlns:a16="http://schemas.microsoft.com/office/drawing/2014/main" id="{CD315653-3A50-A60D-0262-9F5AB685A17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178224" y="5007525"/>
            <a:ext cx="295043" cy="295043"/>
          </a:xfrm>
          <a:prstGeom prst="rect">
            <a:avLst/>
          </a:prstGeom>
        </p:spPr>
      </p:pic>
      <p:pic>
        <p:nvPicPr>
          <p:cNvPr id="845" name="Gráfico 844" descr="Cursor contorno">
            <a:extLst>
              <a:ext uri="{FF2B5EF4-FFF2-40B4-BE49-F238E27FC236}">
                <a16:creationId xmlns:a16="http://schemas.microsoft.com/office/drawing/2014/main" id="{2CFBB675-3207-1CDC-71F9-585C5EBBF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14749" y="4741657"/>
            <a:ext cx="295043" cy="295043"/>
          </a:xfrm>
          <a:prstGeom prst="rect">
            <a:avLst/>
          </a:prstGeom>
        </p:spPr>
      </p:pic>
      <p:pic>
        <p:nvPicPr>
          <p:cNvPr id="846" name="Gráfico 845" descr="Filtro contorno">
            <a:extLst>
              <a:ext uri="{FF2B5EF4-FFF2-40B4-BE49-F238E27FC236}">
                <a16:creationId xmlns:a16="http://schemas.microsoft.com/office/drawing/2014/main" id="{8255595C-F651-CA96-37BE-5CFA3BFEBFA9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805994" y="5394658"/>
            <a:ext cx="295043" cy="295043"/>
          </a:xfrm>
          <a:prstGeom prst="rect">
            <a:avLst/>
          </a:prstGeom>
        </p:spPr>
      </p:pic>
      <p:pic>
        <p:nvPicPr>
          <p:cNvPr id="847" name="Gráfico 846" descr="Disco contorno">
            <a:extLst>
              <a:ext uri="{FF2B5EF4-FFF2-40B4-BE49-F238E27FC236}">
                <a16:creationId xmlns:a16="http://schemas.microsoft.com/office/drawing/2014/main" id="{62CD7135-2197-B804-C5EB-7E5BF78FC1A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0438760" y="4487360"/>
            <a:ext cx="295043" cy="295043"/>
          </a:xfrm>
          <a:prstGeom prst="rect">
            <a:avLst/>
          </a:prstGeom>
        </p:spPr>
      </p:pic>
      <p:pic>
        <p:nvPicPr>
          <p:cNvPr id="848" name="Gráfico 847" descr="Presentación con gráfico circular contorno">
            <a:extLst>
              <a:ext uri="{FF2B5EF4-FFF2-40B4-BE49-F238E27FC236}">
                <a16:creationId xmlns:a16="http://schemas.microsoft.com/office/drawing/2014/main" id="{63145588-0714-6BC3-9DDD-A8A3BBE81A12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016023" y="5702590"/>
            <a:ext cx="295043" cy="295043"/>
          </a:xfrm>
          <a:prstGeom prst="rect">
            <a:avLst/>
          </a:prstGeom>
        </p:spPr>
      </p:pic>
      <p:pic>
        <p:nvPicPr>
          <p:cNvPr id="849" name="Gráfico 848" descr="Nube contorno">
            <a:extLst>
              <a:ext uri="{FF2B5EF4-FFF2-40B4-BE49-F238E27FC236}">
                <a16:creationId xmlns:a16="http://schemas.microsoft.com/office/drawing/2014/main" id="{CC34740F-4228-5DD3-DA17-1F23592A65B4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653440" y="4816075"/>
            <a:ext cx="295043" cy="295043"/>
          </a:xfrm>
          <a:prstGeom prst="rect">
            <a:avLst/>
          </a:prstGeom>
        </p:spPr>
      </p:pic>
      <p:pic>
        <p:nvPicPr>
          <p:cNvPr id="850" name="Gráfico 849" descr="Búsqueda de carpetas contorno">
            <a:extLst>
              <a:ext uri="{FF2B5EF4-FFF2-40B4-BE49-F238E27FC236}">
                <a16:creationId xmlns:a16="http://schemas.microsoft.com/office/drawing/2014/main" id="{31542210-043D-769A-D749-B9C860E5FFDC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1019706" y="5967305"/>
            <a:ext cx="295043" cy="295043"/>
          </a:xfrm>
          <a:prstGeom prst="rect">
            <a:avLst/>
          </a:prstGeom>
        </p:spPr>
      </p:pic>
      <p:pic>
        <p:nvPicPr>
          <p:cNvPr id="851" name="Gráfico 850" descr="Crecimiento empresarial contorno">
            <a:extLst>
              <a:ext uri="{FF2B5EF4-FFF2-40B4-BE49-F238E27FC236}">
                <a16:creationId xmlns:a16="http://schemas.microsoft.com/office/drawing/2014/main" id="{AD1BD328-4DCD-1B41-0789-9B0095B14645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1521394" y="5468078"/>
            <a:ext cx="295043" cy="295043"/>
          </a:xfrm>
          <a:prstGeom prst="rect">
            <a:avLst/>
          </a:prstGeom>
        </p:spPr>
      </p:pic>
      <p:pic>
        <p:nvPicPr>
          <p:cNvPr id="852" name="Gráfico 851" descr="Acercar los dedos para ampliar contorno">
            <a:extLst>
              <a:ext uri="{FF2B5EF4-FFF2-40B4-BE49-F238E27FC236}">
                <a16:creationId xmlns:a16="http://schemas.microsoft.com/office/drawing/2014/main" id="{7E12B652-4922-48B1-F619-8E4EB4CFCD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1792" y="6057065"/>
            <a:ext cx="295043" cy="295043"/>
          </a:xfrm>
          <a:prstGeom prst="rect">
            <a:avLst/>
          </a:prstGeom>
        </p:spPr>
      </p:pic>
      <p:pic>
        <p:nvPicPr>
          <p:cNvPr id="853" name="Gráfico 852" descr="Base de datos contorno">
            <a:extLst>
              <a:ext uri="{FF2B5EF4-FFF2-40B4-BE49-F238E27FC236}">
                <a16:creationId xmlns:a16="http://schemas.microsoft.com/office/drawing/2014/main" id="{1B36B0ED-4367-AE6E-0C2E-C617B3FB849F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1873005" y="5143892"/>
            <a:ext cx="295043" cy="295043"/>
          </a:xfrm>
          <a:prstGeom prst="rect">
            <a:avLst/>
          </a:prstGeom>
        </p:spPr>
      </p:pic>
      <p:pic>
        <p:nvPicPr>
          <p:cNvPr id="854" name="Gráfico 853" descr="Crecimiento empresarial contorno">
            <a:extLst>
              <a:ext uri="{FF2B5EF4-FFF2-40B4-BE49-F238E27FC236}">
                <a16:creationId xmlns:a16="http://schemas.microsoft.com/office/drawing/2014/main" id="{E00CD5AA-4D19-E4AF-F3D1-0BD4C3777DF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1632569" y="4809001"/>
            <a:ext cx="295043" cy="295043"/>
          </a:xfrm>
          <a:prstGeom prst="rect">
            <a:avLst/>
          </a:prstGeom>
        </p:spPr>
      </p:pic>
      <p:pic>
        <p:nvPicPr>
          <p:cNvPr id="855" name="Gráfico 854" descr="Clip contorno">
            <a:extLst>
              <a:ext uri="{FF2B5EF4-FFF2-40B4-BE49-F238E27FC236}">
                <a16:creationId xmlns:a16="http://schemas.microsoft.com/office/drawing/2014/main" id="{7AE247F9-C1BA-1735-23B9-BE732EA2197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0368933" y="6180240"/>
            <a:ext cx="295043" cy="295043"/>
          </a:xfrm>
          <a:prstGeom prst="rect">
            <a:avLst/>
          </a:prstGeom>
        </p:spPr>
      </p:pic>
      <p:pic>
        <p:nvPicPr>
          <p:cNvPr id="856" name="Gráfico 855" descr="Búsqueda de carpetas contorno">
            <a:extLst>
              <a:ext uri="{FF2B5EF4-FFF2-40B4-BE49-F238E27FC236}">
                <a16:creationId xmlns:a16="http://schemas.microsoft.com/office/drawing/2014/main" id="{ACD0ACB5-66CD-0468-BD46-A3EB2A8C89EF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11553009" y="4438328"/>
            <a:ext cx="295043" cy="295043"/>
          </a:xfrm>
          <a:prstGeom prst="rect">
            <a:avLst/>
          </a:prstGeom>
        </p:spPr>
      </p:pic>
      <p:pic>
        <p:nvPicPr>
          <p:cNvPr id="857" name="Gráfico 856" descr="Insignia 3 contorno">
            <a:extLst>
              <a:ext uri="{FF2B5EF4-FFF2-40B4-BE49-F238E27FC236}">
                <a16:creationId xmlns:a16="http://schemas.microsoft.com/office/drawing/2014/main" id="{598CFB72-0C58-C04F-3393-A885A253F9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06030" y="5370455"/>
            <a:ext cx="295043" cy="295043"/>
          </a:xfrm>
          <a:prstGeom prst="rect">
            <a:avLst/>
          </a:prstGeom>
        </p:spPr>
      </p:pic>
      <p:pic>
        <p:nvPicPr>
          <p:cNvPr id="858" name="Gráfico 857" descr="Crecimiento empresarial contorno">
            <a:extLst>
              <a:ext uri="{FF2B5EF4-FFF2-40B4-BE49-F238E27FC236}">
                <a16:creationId xmlns:a16="http://schemas.microsoft.com/office/drawing/2014/main" id="{80B3745B-3033-FCF0-B896-15D63028CECE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0082194" y="5414702"/>
            <a:ext cx="295043" cy="295043"/>
          </a:xfrm>
          <a:prstGeom prst="rect">
            <a:avLst/>
          </a:prstGeom>
        </p:spPr>
      </p:pic>
      <p:pic>
        <p:nvPicPr>
          <p:cNvPr id="859" name="Gráfico 858" descr="Insignia 6 contorno">
            <a:extLst>
              <a:ext uri="{FF2B5EF4-FFF2-40B4-BE49-F238E27FC236}">
                <a16:creationId xmlns:a16="http://schemas.microsoft.com/office/drawing/2014/main" id="{2A521AD6-A4C7-D1BC-AEF2-66AA076277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100631" y="4457042"/>
            <a:ext cx="295043" cy="295043"/>
          </a:xfrm>
          <a:prstGeom prst="rect">
            <a:avLst/>
          </a:prstGeom>
        </p:spPr>
      </p:pic>
      <p:pic>
        <p:nvPicPr>
          <p:cNvPr id="860" name="Gráfico 859" descr="Estadísticas contorno">
            <a:extLst>
              <a:ext uri="{FF2B5EF4-FFF2-40B4-BE49-F238E27FC236}">
                <a16:creationId xmlns:a16="http://schemas.microsoft.com/office/drawing/2014/main" id="{B396D836-02B5-AC3C-88E1-2BEC2A4034B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285354" y="6496868"/>
            <a:ext cx="295043" cy="295043"/>
          </a:xfrm>
          <a:prstGeom prst="rect">
            <a:avLst/>
          </a:prstGeom>
        </p:spPr>
      </p:pic>
      <p:pic>
        <p:nvPicPr>
          <p:cNvPr id="861" name="Gráfico 860" descr="Nube contorno">
            <a:extLst>
              <a:ext uri="{FF2B5EF4-FFF2-40B4-BE49-F238E27FC236}">
                <a16:creationId xmlns:a16="http://schemas.microsoft.com/office/drawing/2014/main" id="{4C9049BD-EC63-55D4-C753-D958CD338C5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776456" y="4409437"/>
            <a:ext cx="295043" cy="295043"/>
          </a:xfrm>
          <a:prstGeom prst="rect">
            <a:avLst/>
          </a:prstGeom>
        </p:spPr>
      </p:pic>
      <p:pic>
        <p:nvPicPr>
          <p:cNvPr id="862" name="Gráfico 861" descr="Distribución normal contorno">
            <a:extLst>
              <a:ext uri="{FF2B5EF4-FFF2-40B4-BE49-F238E27FC236}">
                <a16:creationId xmlns:a16="http://schemas.microsoft.com/office/drawing/2014/main" id="{7B03BF19-8803-97D6-CBD2-F23D5E1757E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1243986" y="4379777"/>
            <a:ext cx="295043" cy="295043"/>
          </a:xfrm>
          <a:prstGeom prst="rect">
            <a:avLst/>
          </a:prstGeom>
        </p:spPr>
      </p:pic>
      <p:pic>
        <p:nvPicPr>
          <p:cNvPr id="863" name="Gráfico 862" descr="Crecimiento empresarial contorno">
            <a:extLst>
              <a:ext uri="{FF2B5EF4-FFF2-40B4-BE49-F238E27FC236}">
                <a16:creationId xmlns:a16="http://schemas.microsoft.com/office/drawing/2014/main" id="{5EBBBA47-7F96-6AD3-EA95-632F00C385C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0017596" y="5034744"/>
            <a:ext cx="295043" cy="295043"/>
          </a:xfrm>
          <a:prstGeom prst="rect">
            <a:avLst/>
          </a:prstGeom>
        </p:spPr>
      </p:pic>
      <p:pic>
        <p:nvPicPr>
          <p:cNvPr id="864" name="Gráfico 863" descr="Marca de escudo contorno">
            <a:extLst>
              <a:ext uri="{FF2B5EF4-FFF2-40B4-BE49-F238E27FC236}">
                <a16:creationId xmlns:a16="http://schemas.microsoft.com/office/drawing/2014/main" id="{000D3CBB-F3BD-A39B-8E41-9504D1AEAD8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783719" y="4214703"/>
            <a:ext cx="295043" cy="295043"/>
          </a:xfrm>
          <a:prstGeom prst="rect">
            <a:avLst/>
          </a:prstGeom>
        </p:spPr>
      </p:pic>
      <p:pic>
        <p:nvPicPr>
          <p:cNvPr id="865" name="Gráfico 864" descr="Gráfico de barras contorno">
            <a:extLst>
              <a:ext uri="{FF2B5EF4-FFF2-40B4-BE49-F238E27FC236}">
                <a16:creationId xmlns:a16="http://schemas.microsoft.com/office/drawing/2014/main" id="{E50D9D10-0998-7232-E1CC-C53927B29AF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431965" y="3844075"/>
            <a:ext cx="295043" cy="295043"/>
          </a:xfrm>
          <a:prstGeom prst="rect">
            <a:avLst/>
          </a:prstGeom>
        </p:spPr>
      </p:pic>
      <p:pic>
        <p:nvPicPr>
          <p:cNvPr id="866" name="Gráfico 865" descr="Distribución normal contorno">
            <a:extLst>
              <a:ext uri="{FF2B5EF4-FFF2-40B4-BE49-F238E27FC236}">
                <a16:creationId xmlns:a16="http://schemas.microsoft.com/office/drawing/2014/main" id="{574DD476-C6F6-0925-37C8-020F47A6D4F1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1367827" y="3478963"/>
            <a:ext cx="295043" cy="295043"/>
          </a:xfrm>
          <a:prstGeom prst="rect">
            <a:avLst/>
          </a:prstGeom>
        </p:spPr>
      </p:pic>
      <p:pic>
        <p:nvPicPr>
          <p:cNvPr id="867" name="Gráfico 866" descr="Tabla contorno">
            <a:extLst>
              <a:ext uri="{FF2B5EF4-FFF2-40B4-BE49-F238E27FC236}">
                <a16:creationId xmlns:a16="http://schemas.microsoft.com/office/drawing/2014/main" id="{40333687-16DD-99E7-5D63-26DCE52EEA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1683269" y="3590632"/>
            <a:ext cx="295043" cy="295043"/>
          </a:xfrm>
          <a:prstGeom prst="rect">
            <a:avLst/>
          </a:prstGeom>
        </p:spPr>
      </p:pic>
      <p:pic>
        <p:nvPicPr>
          <p:cNvPr id="868" name="Gráfico 867" descr="Nube contorno">
            <a:extLst>
              <a:ext uri="{FF2B5EF4-FFF2-40B4-BE49-F238E27FC236}">
                <a16:creationId xmlns:a16="http://schemas.microsoft.com/office/drawing/2014/main" id="{94F14519-D278-9456-27C6-2F8DFD3F314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1389523" y="4189819"/>
            <a:ext cx="295043" cy="295043"/>
          </a:xfrm>
          <a:prstGeom prst="rect">
            <a:avLst/>
          </a:prstGeom>
        </p:spPr>
      </p:pic>
      <p:pic>
        <p:nvPicPr>
          <p:cNvPr id="869" name="Gráfico 868" descr="Presentación con gráfico circular contorno">
            <a:extLst>
              <a:ext uri="{FF2B5EF4-FFF2-40B4-BE49-F238E27FC236}">
                <a16:creationId xmlns:a16="http://schemas.microsoft.com/office/drawing/2014/main" id="{4C689FC5-B671-099B-89D0-6DBCA5F92B3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1687343" y="3247224"/>
            <a:ext cx="295043" cy="295043"/>
          </a:xfrm>
          <a:prstGeom prst="rect">
            <a:avLst/>
          </a:prstGeom>
        </p:spPr>
      </p:pic>
      <p:pic>
        <p:nvPicPr>
          <p:cNvPr id="870" name="Gráfico 869" descr="Clip contorno">
            <a:extLst>
              <a:ext uri="{FF2B5EF4-FFF2-40B4-BE49-F238E27FC236}">
                <a16:creationId xmlns:a16="http://schemas.microsoft.com/office/drawing/2014/main" id="{E3EDFCF8-2A20-24B0-6500-4B2178923B4F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11683268" y="3913563"/>
            <a:ext cx="295043" cy="295043"/>
          </a:xfrm>
          <a:prstGeom prst="rect">
            <a:avLst/>
          </a:prstGeom>
        </p:spPr>
      </p:pic>
      <p:pic>
        <p:nvPicPr>
          <p:cNvPr id="871" name="Gráfico 870" descr="Crecimiento empresarial contorno">
            <a:extLst>
              <a:ext uri="{FF2B5EF4-FFF2-40B4-BE49-F238E27FC236}">
                <a16:creationId xmlns:a16="http://schemas.microsoft.com/office/drawing/2014/main" id="{174D18C7-A16C-A988-08E8-1FBA8B48655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11396529" y="3148025"/>
            <a:ext cx="295043" cy="295043"/>
          </a:xfrm>
          <a:prstGeom prst="rect">
            <a:avLst/>
          </a:prstGeom>
        </p:spPr>
      </p:pic>
      <p:pic>
        <p:nvPicPr>
          <p:cNvPr id="872" name="Gráfico 871" descr="Insignia 1 contorno">
            <a:extLst>
              <a:ext uri="{FF2B5EF4-FFF2-40B4-BE49-F238E27FC236}">
                <a16:creationId xmlns:a16="http://schemas.microsoft.com/office/drawing/2014/main" id="{C740BD22-511D-6FD8-4FE8-068F57E8076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880623" y="4108687"/>
            <a:ext cx="295043" cy="295043"/>
          </a:xfrm>
          <a:prstGeom prst="rect">
            <a:avLst/>
          </a:prstGeom>
        </p:spPr>
      </p:pic>
      <p:pic>
        <p:nvPicPr>
          <p:cNvPr id="873" name="Gráfico 872" descr="Base de datos contorno">
            <a:extLst>
              <a:ext uri="{FF2B5EF4-FFF2-40B4-BE49-F238E27FC236}">
                <a16:creationId xmlns:a16="http://schemas.microsoft.com/office/drawing/2014/main" id="{551E3189-42D8-221A-F81A-B5B113E075C2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902098" y="3734623"/>
            <a:ext cx="295043" cy="295043"/>
          </a:xfrm>
          <a:prstGeom prst="rect">
            <a:avLst/>
          </a:prstGeom>
        </p:spPr>
      </p:pic>
      <p:pic>
        <p:nvPicPr>
          <p:cNvPr id="874" name="Gráfico 873" descr="Distribución normal contorno">
            <a:extLst>
              <a:ext uri="{FF2B5EF4-FFF2-40B4-BE49-F238E27FC236}">
                <a16:creationId xmlns:a16="http://schemas.microsoft.com/office/drawing/2014/main" id="{2A4DE5FB-4516-06B9-CAA1-8E82AA1C23C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0570286" y="4037318"/>
            <a:ext cx="391282" cy="391282"/>
          </a:xfrm>
          <a:prstGeom prst="rect">
            <a:avLst/>
          </a:prstGeom>
        </p:spPr>
      </p:pic>
      <p:pic>
        <p:nvPicPr>
          <p:cNvPr id="875" name="Gráfico 874" descr="Huella digital contorno">
            <a:extLst>
              <a:ext uri="{FF2B5EF4-FFF2-40B4-BE49-F238E27FC236}">
                <a16:creationId xmlns:a16="http://schemas.microsoft.com/office/drawing/2014/main" id="{0245D96B-2479-11ED-246E-9EA82473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087" y="2290215"/>
            <a:ext cx="295043" cy="295043"/>
          </a:xfrm>
          <a:prstGeom prst="rect">
            <a:avLst/>
          </a:prstGeom>
        </p:spPr>
      </p:pic>
      <p:pic>
        <p:nvPicPr>
          <p:cNvPr id="876" name="Gráfico 875" descr="Cursor contorno">
            <a:extLst>
              <a:ext uri="{FF2B5EF4-FFF2-40B4-BE49-F238E27FC236}">
                <a16:creationId xmlns:a16="http://schemas.microsoft.com/office/drawing/2014/main" id="{55C6C2D6-2A27-AE55-AF22-8AA16ADAC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18149" y="1836535"/>
            <a:ext cx="295043" cy="295043"/>
          </a:xfrm>
          <a:prstGeom prst="rect">
            <a:avLst/>
          </a:prstGeom>
        </p:spPr>
      </p:pic>
      <p:pic>
        <p:nvPicPr>
          <p:cNvPr id="877" name="Gráfico 876" descr="Cinturón de seguridad contorno">
            <a:extLst>
              <a:ext uri="{FF2B5EF4-FFF2-40B4-BE49-F238E27FC236}">
                <a16:creationId xmlns:a16="http://schemas.microsoft.com/office/drawing/2014/main" id="{E9EC89B4-69EF-4F5C-7C27-19A55E9256E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29412" y="1914400"/>
            <a:ext cx="295043" cy="295043"/>
          </a:xfrm>
          <a:prstGeom prst="rect">
            <a:avLst/>
          </a:prstGeom>
        </p:spPr>
      </p:pic>
      <p:pic>
        <p:nvPicPr>
          <p:cNvPr id="878" name="Gráfico 877" descr="Escudo contorno">
            <a:extLst>
              <a:ext uri="{FF2B5EF4-FFF2-40B4-BE49-F238E27FC236}">
                <a16:creationId xmlns:a16="http://schemas.microsoft.com/office/drawing/2014/main" id="{65CD242F-F1F1-656F-776A-F3C0A1595A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61801" y="2033012"/>
            <a:ext cx="295043" cy="295043"/>
          </a:xfrm>
          <a:prstGeom prst="rect">
            <a:avLst/>
          </a:prstGeom>
        </p:spPr>
      </p:pic>
      <p:pic>
        <p:nvPicPr>
          <p:cNvPr id="879" name="Gráfico 878" descr="Balanza de la justicia contorno">
            <a:extLst>
              <a:ext uri="{FF2B5EF4-FFF2-40B4-BE49-F238E27FC236}">
                <a16:creationId xmlns:a16="http://schemas.microsoft.com/office/drawing/2014/main" id="{BA96880F-8285-6B2D-0BD3-2129C9F81C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1083" y="761721"/>
            <a:ext cx="295043" cy="295043"/>
          </a:xfrm>
          <a:prstGeom prst="rect">
            <a:avLst/>
          </a:prstGeom>
        </p:spPr>
      </p:pic>
      <p:pic>
        <p:nvPicPr>
          <p:cNvPr id="880" name="Gráfico 879" descr="Insignia 3 contorno">
            <a:extLst>
              <a:ext uri="{FF2B5EF4-FFF2-40B4-BE49-F238E27FC236}">
                <a16:creationId xmlns:a16="http://schemas.microsoft.com/office/drawing/2014/main" id="{906F10F9-DDAB-B0B4-0792-CA55719FFC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75738" y="2579814"/>
            <a:ext cx="295043" cy="295043"/>
          </a:xfrm>
          <a:prstGeom prst="rect">
            <a:avLst/>
          </a:prstGeom>
        </p:spPr>
      </p:pic>
      <p:pic>
        <p:nvPicPr>
          <p:cNvPr id="881" name="Gráfico 880" descr="Insignia 1 contorno">
            <a:extLst>
              <a:ext uri="{FF2B5EF4-FFF2-40B4-BE49-F238E27FC236}">
                <a16:creationId xmlns:a16="http://schemas.microsoft.com/office/drawing/2014/main" id="{5BBF31A2-1BBF-191B-8ECA-B360647835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422305" y="1611124"/>
            <a:ext cx="295043" cy="295043"/>
          </a:xfrm>
          <a:prstGeom prst="rect">
            <a:avLst/>
          </a:prstGeom>
        </p:spPr>
      </p:pic>
      <p:pic>
        <p:nvPicPr>
          <p:cNvPr id="882" name="Gráfico 881" descr="Insignia contorno">
            <a:extLst>
              <a:ext uri="{FF2B5EF4-FFF2-40B4-BE49-F238E27FC236}">
                <a16:creationId xmlns:a16="http://schemas.microsoft.com/office/drawing/2014/main" id="{853B5F5E-3929-1BEA-2B24-EF8220263F6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568419" y="3303465"/>
            <a:ext cx="295043" cy="295043"/>
          </a:xfrm>
          <a:prstGeom prst="rect">
            <a:avLst/>
          </a:prstGeom>
        </p:spPr>
      </p:pic>
      <p:pic>
        <p:nvPicPr>
          <p:cNvPr id="883" name="Gráfico 882" descr="Insignia 5 contorno">
            <a:extLst>
              <a:ext uri="{FF2B5EF4-FFF2-40B4-BE49-F238E27FC236}">
                <a16:creationId xmlns:a16="http://schemas.microsoft.com/office/drawing/2014/main" id="{74D437C2-27D3-1FD2-24EC-363A0DA8EBE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598481" y="2924907"/>
            <a:ext cx="295043" cy="295043"/>
          </a:xfrm>
          <a:prstGeom prst="rect">
            <a:avLst/>
          </a:prstGeom>
        </p:spPr>
      </p:pic>
      <p:pic>
        <p:nvPicPr>
          <p:cNvPr id="884" name="Gráfico 883" descr="Insignia 6 contorno">
            <a:extLst>
              <a:ext uri="{FF2B5EF4-FFF2-40B4-BE49-F238E27FC236}">
                <a16:creationId xmlns:a16="http://schemas.microsoft.com/office/drawing/2014/main" id="{30C4B0ED-97FB-224C-98E2-4CE882211D4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471325" y="599803"/>
            <a:ext cx="295043" cy="295043"/>
          </a:xfrm>
          <a:prstGeom prst="rect">
            <a:avLst/>
          </a:prstGeom>
        </p:spPr>
      </p:pic>
      <p:pic>
        <p:nvPicPr>
          <p:cNvPr id="885" name="Gráfico 884" descr="Gráfico de barras contorno">
            <a:extLst>
              <a:ext uri="{FF2B5EF4-FFF2-40B4-BE49-F238E27FC236}">
                <a16:creationId xmlns:a16="http://schemas.microsoft.com/office/drawing/2014/main" id="{32738250-1656-7634-842A-7239F0507AD6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086698" y="1143752"/>
            <a:ext cx="295043" cy="295043"/>
          </a:xfrm>
          <a:prstGeom prst="rect">
            <a:avLst/>
          </a:prstGeom>
        </p:spPr>
      </p:pic>
      <p:pic>
        <p:nvPicPr>
          <p:cNvPr id="886" name="Gráfico 885" descr="Disco contorno">
            <a:extLst>
              <a:ext uri="{FF2B5EF4-FFF2-40B4-BE49-F238E27FC236}">
                <a16:creationId xmlns:a16="http://schemas.microsoft.com/office/drawing/2014/main" id="{62867E0D-4491-6B34-511B-CB657F6E5CF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107908" y="2440126"/>
            <a:ext cx="295043" cy="295043"/>
          </a:xfrm>
          <a:prstGeom prst="rect">
            <a:avLst/>
          </a:prstGeom>
        </p:spPr>
      </p:pic>
      <p:pic>
        <p:nvPicPr>
          <p:cNvPr id="887" name="Gráfico 886" descr="Crecimiento empresarial contorno">
            <a:extLst>
              <a:ext uri="{FF2B5EF4-FFF2-40B4-BE49-F238E27FC236}">
                <a16:creationId xmlns:a16="http://schemas.microsoft.com/office/drawing/2014/main" id="{2CFBA114-72C7-EE46-7D4C-46BC33B9FC2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076933" y="2829955"/>
            <a:ext cx="295043" cy="295043"/>
          </a:xfrm>
          <a:prstGeom prst="rect">
            <a:avLst/>
          </a:prstGeom>
        </p:spPr>
      </p:pic>
      <p:pic>
        <p:nvPicPr>
          <p:cNvPr id="888" name="Gráfico 887" descr="Estadísticas contorno">
            <a:extLst>
              <a:ext uri="{FF2B5EF4-FFF2-40B4-BE49-F238E27FC236}">
                <a16:creationId xmlns:a16="http://schemas.microsoft.com/office/drawing/2014/main" id="{2379102B-AFF3-2C72-3318-6A1EDDC77BB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748999" y="1100693"/>
            <a:ext cx="295043" cy="295043"/>
          </a:xfrm>
          <a:prstGeom prst="rect">
            <a:avLst/>
          </a:prstGeom>
        </p:spPr>
      </p:pic>
      <p:pic>
        <p:nvPicPr>
          <p:cNvPr id="889" name="Gráfico 888" descr="Cursor contorno">
            <a:extLst>
              <a:ext uri="{FF2B5EF4-FFF2-40B4-BE49-F238E27FC236}">
                <a16:creationId xmlns:a16="http://schemas.microsoft.com/office/drawing/2014/main" id="{9A50DE07-81E3-FBEA-036C-F89B85EF6C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5524" y="834825"/>
            <a:ext cx="295043" cy="295043"/>
          </a:xfrm>
          <a:prstGeom prst="rect">
            <a:avLst/>
          </a:prstGeom>
        </p:spPr>
      </p:pic>
      <p:pic>
        <p:nvPicPr>
          <p:cNvPr id="890" name="Gráfico 889" descr="Presentación con gráfico circular contorno">
            <a:extLst>
              <a:ext uri="{FF2B5EF4-FFF2-40B4-BE49-F238E27FC236}">
                <a16:creationId xmlns:a16="http://schemas.microsoft.com/office/drawing/2014/main" id="{4632EE3B-83C1-2995-9AB0-90B4D70DA11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586798" y="1795758"/>
            <a:ext cx="295043" cy="295043"/>
          </a:xfrm>
          <a:prstGeom prst="rect">
            <a:avLst/>
          </a:prstGeom>
        </p:spPr>
      </p:pic>
      <p:pic>
        <p:nvPicPr>
          <p:cNvPr id="891" name="Gráfico 890" descr="Nube contorno">
            <a:extLst>
              <a:ext uri="{FF2B5EF4-FFF2-40B4-BE49-F238E27FC236}">
                <a16:creationId xmlns:a16="http://schemas.microsoft.com/office/drawing/2014/main" id="{E38BB853-D3AD-8F93-45F5-7C2338333F9F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878372" y="3011145"/>
            <a:ext cx="295043" cy="295043"/>
          </a:xfrm>
          <a:prstGeom prst="rect">
            <a:avLst/>
          </a:prstGeom>
        </p:spPr>
      </p:pic>
      <p:pic>
        <p:nvPicPr>
          <p:cNvPr id="892" name="Gráfico 891" descr="Búsqueda de carpetas contorno">
            <a:extLst>
              <a:ext uri="{FF2B5EF4-FFF2-40B4-BE49-F238E27FC236}">
                <a16:creationId xmlns:a16="http://schemas.microsoft.com/office/drawing/2014/main" id="{32623C71-43FE-3877-35FB-AC2C4D34020A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590481" y="2060473"/>
            <a:ext cx="295043" cy="295043"/>
          </a:xfrm>
          <a:prstGeom prst="rect">
            <a:avLst/>
          </a:prstGeom>
        </p:spPr>
      </p:pic>
      <p:pic>
        <p:nvPicPr>
          <p:cNvPr id="893" name="Gráfico 892" descr="Crecimiento empresarial contorno">
            <a:extLst>
              <a:ext uri="{FF2B5EF4-FFF2-40B4-BE49-F238E27FC236}">
                <a16:creationId xmlns:a16="http://schemas.microsoft.com/office/drawing/2014/main" id="{88D896BC-4940-165A-B3CC-5E38891A2F46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9092169" y="1561246"/>
            <a:ext cx="295043" cy="295043"/>
          </a:xfrm>
          <a:prstGeom prst="rect">
            <a:avLst/>
          </a:prstGeom>
        </p:spPr>
      </p:pic>
      <p:pic>
        <p:nvPicPr>
          <p:cNvPr id="894" name="Gráfico 893" descr="Acercar los dedos para ampliar contorno">
            <a:extLst>
              <a:ext uri="{FF2B5EF4-FFF2-40B4-BE49-F238E27FC236}">
                <a16:creationId xmlns:a16="http://schemas.microsoft.com/office/drawing/2014/main" id="{361B3454-BAE8-B2FE-2D8C-FEF04C56B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567" y="2150233"/>
            <a:ext cx="295043" cy="295043"/>
          </a:xfrm>
          <a:prstGeom prst="rect">
            <a:avLst/>
          </a:prstGeom>
        </p:spPr>
      </p:pic>
      <p:pic>
        <p:nvPicPr>
          <p:cNvPr id="895" name="Gráfico 894" descr="Base de datos contorno">
            <a:extLst>
              <a:ext uri="{FF2B5EF4-FFF2-40B4-BE49-F238E27FC236}">
                <a16:creationId xmlns:a16="http://schemas.microsoft.com/office/drawing/2014/main" id="{3C232CC2-F3ED-F38C-81B9-E07D81893EB1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443780" y="1237060"/>
            <a:ext cx="295043" cy="295043"/>
          </a:xfrm>
          <a:prstGeom prst="rect">
            <a:avLst/>
          </a:prstGeom>
        </p:spPr>
      </p:pic>
      <p:pic>
        <p:nvPicPr>
          <p:cNvPr id="896" name="Gráfico 895" descr="Crecimiento empresarial contorno">
            <a:extLst>
              <a:ext uri="{FF2B5EF4-FFF2-40B4-BE49-F238E27FC236}">
                <a16:creationId xmlns:a16="http://schemas.microsoft.com/office/drawing/2014/main" id="{BA5A1F6B-A527-E704-E5AF-1B161398C2E1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203344" y="902169"/>
            <a:ext cx="295043" cy="295043"/>
          </a:xfrm>
          <a:prstGeom prst="rect">
            <a:avLst/>
          </a:prstGeom>
        </p:spPr>
      </p:pic>
      <p:pic>
        <p:nvPicPr>
          <p:cNvPr id="897" name="Gráfico 896" descr="Búsqueda de carpetas contorno">
            <a:extLst>
              <a:ext uri="{FF2B5EF4-FFF2-40B4-BE49-F238E27FC236}">
                <a16:creationId xmlns:a16="http://schemas.microsoft.com/office/drawing/2014/main" id="{B35B3FBB-7C44-BA7E-B7EE-024C34F3222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123784" y="531496"/>
            <a:ext cx="295043" cy="295043"/>
          </a:xfrm>
          <a:prstGeom prst="rect">
            <a:avLst/>
          </a:prstGeom>
        </p:spPr>
      </p:pic>
      <p:pic>
        <p:nvPicPr>
          <p:cNvPr id="898" name="Gráfico 897" descr="Insignia 3 contorno">
            <a:extLst>
              <a:ext uri="{FF2B5EF4-FFF2-40B4-BE49-F238E27FC236}">
                <a16:creationId xmlns:a16="http://schemas.microsoft.com/office/drawing/2014/main" id="{1A9EE26D-386C-A1BD-809A-8B66C41220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76805" y="1463623"/>
            <a:ext cx="295043" cy="295043"/>
          </a:xfrm>
          <a:prstGeom prst="rect">
            <a:avLst/>
          </a:prstGeom>
        </p:spPr>
      </p:pic>
      <p:pic>
        <p:nvPicPr>
          <p:cNvPr id="899" name="Gráfico 898" descr="Estadísticas contorno">
            <a:extLst>
              <a:ext uri="{FF2B5EF4-FFF2-40B4-BE49-F238E27FC236}">
                <a16:creationId xmlns:a16="http://schemas.microsoft.com/office/drawing/2014/main" id="{0D4ABB1C-1EBF-7D2A-C701-25E119E0485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856129" y="2590036"/>
            <a:ext cx="295043" cy="295043"/>
          </a:xfrm>
          <a:prstGeom prst="rect">
            <a:avLst/>
          </a:prstGeom>
        </p:spPr>
      </p:pic>
      <p:pic>
        <p:nvPicPr>
          <p:cNvPr id="900" name="Gráfico 899" descr="Distribución normal contorno">
            <a:extLst>
              <a:ext uri="{FF2B5EF4-FFF2-40B4-BE49-F238E27FC236}">
                <a16:creationId xmlns:a16="http://schemas.microsoft.com/office/drawing/2014/main" id="{D02A1E06-9D5F-7EBD-C033-A99B7858FC6D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814761" y="511045"/>
            <a:ext cx="295043" cy="295043"/>
          </a:xfrm>
          <a:prstGeom prst="rect">
            <a:avLst/>
          </a:prstGeom>
        </p:spPr>
      </p:pic>
      <p:pic>
        <p:nvPicPr>
          <p:cNvPr id="901" name="Gráfico 900" descr="Huella digital contorno">
            <a:extLst>
              <a:ext uri="{FF2B5EF4-FFF2-40B4-BE49-F238E27FC236}">
                <a16:creationId xmlns:a16="http://schemas.microsoft.com/office/drawing/2014/main" id="{838C7B23-9CCE-15C6-1A5D-F9A070BB7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47192" y="6236001"/>
            <a:ext cx="295043" cy="295043"/>
          </a:xfrm>
          <a:prstGeom prst="rect">
            <a:avLst/>
          </a:prstGeom>
        </p:spPr>
      </p:pic>
      <p:pic>
        <p:nvPicPr>
          <p:cNvPr id="902" name="Gráfico 901" descr="Cursor contorno">
            <a:extLst>
              <a:ext uri="{FF2B5EF4-FFF2-40B4-BE49-F238E27FC236}">
                <a16:creationId xmlns:a16="http://schemas.microsoft.com/office/drawing/2014/main" id="{3AC4FDDF-F979-1C72-16F6-EA9379D243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09254" y="5782321"/>
            <a:ext cx="295043" cy="295043"/>
          </a:xfrm>
          <a:prstGeom prst="rect">
            <a:avLst/>
          </a:prstGeom>
        </p:spPr>
      </p:pic>
      <p:pic>
        <p:nvPicPr>
          <p:cNvPr id="903" name="Gráfico 902" descr="Cinturón de seguridad contorno">
            <a:extLst>
              <a:ext uri="{FF2B5EF4-FFF2-40B4-BE49-F238E27FC236}">
                <a16:creationId xmlns:a16="http://schemas.microsoft.com/office/drawing/2014/main" id="{06708396-D837-45CD-E31E-77395FCC0E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20517" y="5860186"/>
            <a:ext cx="295043" cy="295043"/>
          </a:xfrm>
          <a:prstGeom prst="rect">
            <a:avLst/>
          </a:prstGeom>
        </p:spPr>
      </p:pic>
      <p:pic>
        <p:nvPicPr>
          <p:cNvPr id="904" name="Gráfico 903" descr="Escudo contorno">
            <a:extLst>
              <a:ext uri="{FF2B5EF4-FFF2-40B4-BE49-F238E27FC236}">
                <a16:creationId xmlns:a16="http://schemas.microsoft.com/office/drawing/2014/main" id="{5EF6F043-8746-E7B2-EC0F-BBD557C8E39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52906" y="5978798"/>
            <a:ext cx="295043" cy="295043"/>
          </a:xfrm>
          <a:prstGeom prst="rect">
            <a:avLst/>
          </a:prstGeom>
        </p:spPr>
      </p:pic>
      <p:pic>
        <p:nvPicPr>
          <p:cNvPr id="905" name="Gráfico 904" descr="Balanza de la justicia contorno">
            <a:extLst>
              <a:ext uri="{FF2B5EF4-FFF2-40B4-BE49-F238E27FC236}">
                <a16:creationId xmlns:a16="http://schemas.microsoft.com/office/drawing/2014/main" id="{A5688BCA-C115-E9F4-3426-94C02009396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22188" y="4707507"/>
            <a:ext cx="295043" cy="295043"/>
          </a:xfrm>
          <a:prstGeom prst="rect">
            <a:avLst/>
          </a:prstGeom>
        </p:spPr>
      </p:pic>
      <p:pic>
        <p:nvPicPr>
          <p:cNvPr id="906" name="Gráfico 905" descr="Insignia 3 contorno">
            <a:extLst>
              <a:ext uri="{FF2B5EF4-FFF2-40B4-BE49-F238E27FC236}">
                <a16:creationId xmlns:a16="http://schemas.microsoft.com/office/drawing/2014/main" id="{C417161B-189D-E867-E2E6-4C2B2A5C306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366843" y="6525600"/>
            <a:ext cx="295043" cy="295043"/>
          </a:xfrm>
          <a:prstGeom prst="rect">
            <a:avLst/>
          </a:prstGeom>
        </p:spPr>
      </p:pic>
      <p:pic>
        <p:nvPicPr>
          <p:cNvPr id="907" name="Gráfico 906" descr="Insignia 1 contorno">
            <a:extLst>
              <a:ext uri="{FF2B5EF4-FFF2-40B4-BE49-F238E27FC236}">
                <a16:creationId xmlns:a16="http://schemas.microsoft.com/office/drawing/2014/main" id="{7A526B63-4DA3-EE85-CC00-D2331880F6E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413410" y="5556910"/>
            <a:ext cx="295043" cy="295043"/>
          </a:xfrm>
          <a:prstGeom prst="rect">
            <a:avLst/>
          </a:prstGeom>
        </p:spPr>
      </p:pic>
      <p:pic>
        <p:nvPicPr>
          <p:cNvPr id="908" name="Gráfico 907" descr="Insignia 6 contorno">
            <a:extLst>
              <a:ext uri="{FF2B5EF4-FFF2-40B4-BE49-F238E27FC236}">
                <a16:creationId xmlns:a16="http://schemas.microsoft.com/office/drawing/2014/main" id="{107DB668-DA3E-8401-D7B0-8F7229EF5C5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462430" y="4545589"/>
            <a:ext cx="295043" cy="295043"/>
          </a:xfrm>
          <a:prstGeom prst="rect">
            <a:avLst/>
          </a:prstGeom>
        </p:spPr>
      </p:pic>
      <p:pic>
        <p:nvPicPr>
          <p:cNvPr id="909" name="Gráfico 908" descr="Gráfico de barras contorno">
            <a:extLst>
              <a:ext uri="{FF2B5EF4-FFF2-40B4-BE49-F238E27FC236}">
                <a16:creationId xmlns:a16="http://schemas.microsoft.com/office/drawing/2014/main" id="{CB750E6B-5728-CEAA-BC92-B5FD27DEA74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077803" y="5089538"/>
            <a:ext cx="295043" cy="295043"/>
          </a:xfrm>
          <a:prstGeom prst="rect">
            <a:avLst/>
          </a:prstGeom>
        </p:spPr>
      </p:pic>
      <p:pic>
        <p:nvPicPr>
          <p:cNvPr id="910" name="Gráfico 909" descr="Disco contorno">
            <a:extLst>
              <a:ext uri="{FF2B5EF4-FFF2-40B4-BE49-F238E27FC236}">
                <a16:creationId xmlns:a16="http://schemas.microsoft.com/office/drawing/2014/main" id="{AC1AC989-2382-8D22-FEE7-124C50F5925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099013" y="6385912"/>
            <a:ext cx="295043" cy="295043"/>
          </a:xfrm>
          <a:prstGeom prst="rect">
            <a:avLst/>
          </a:prstGeom>
        </p:spPr>
      </p:pic>
      <p:pic>
        <p:nvPicPr>
          <p:cNvPr id="911" name="Gráfico 910" descr="Clip contorno">
            <a:extLst>
              <a:ext uri="{FF2B5EF4-FFF2-40B4-BE49-F238E27FC236}">
                <a16:creationId xmlns:a16="http://schemas.microsoft.com/office/drawing/2014/main" id="{CF2FC6CC-8C96-1E5D-9947-A5B15AE23741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484171" y="6279733"/>
            <a:ext cx="295043" cy="295043"/>
          </a:xfrm>
          <a:prstGeom prst="rect">
            <a:avLst/>
          </a:prstGeom>
        </p:spPr>
      </p:pic>
      <p:pic>
        <p:nvPicPr>
          <p:cNvPr id="912" name="Gráfico 911" descr="Estadísticas contorno">
            <a:extLst>
              <a:ext uri="{FF2B5EF4-FFF2-40B4-BE49-F238E27FC236}">
                <a16:creationId xmlns:a16="http://schemas.microsoft.com/office/drawing/2014/main" id="{8182D41B-989F-673F-866B-C0E39082C645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740104" y="5046479"/>
            <a:ext cx="295043" cy="295043"/>
          </a:xfrm>
          <a:prstGeom prst="rect">
            <a:avLst/>
          </a:prstGeom>
        </p:spPr>
      </p:pic>
      <p:pic>
        <p:nvPicPr>
          <p:cNvPr id="913" name="Gráfico 912" descr="Cursor contorno">
            <a:extLst>
              <a:ext uri="{FF2B5EF4-FFF2-40B4-BE49-F238E27FC236}">
                <a16:creationId xmlns:a16="http://schemas.microsoft.com/office/drawing/2014/main" id="{C48EEF4B-57F8-1618-7877-9770B8E0CE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6629" y="4780611"/>
            <a:ext cx="295043" cy="295043"/>
          </a:xfrm>
          <a:prstGeom prst="rect">
            <a:avLst/>
          </a:prstGeom>
        </p:spPr>
      </p:pic>
      <p:pic>
        <p:nvPicPr>
          <p:cNvPr id="914" name="Gráfico 913" descr="Presentación con gráfico circular contorno">
            <a:extLst>
              <a:ext uri="{FF2B5EF4-FFF2-40B4-BE49-F238E27FC236}">
                <a16:creationId xmlns:a16="http://schemas.microsoft.com/office/drawing/2014/main" id="{880A86FC-59A3-C326-33B2-71702CA976E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8577903" y="5741544"/>
            <a:ext cx="295043" cy="295043"/>
          </a:xfrm>
          <a:prstGeom prst="rect">
            <a:avLst/>
          </a:prstGeom>
        </p:spPr>
      </p:pic>
      <p:pic>
        <p:nvPicPr>
          <p:cNvPr id="915" name="Gráfico 914" descr="Búsqueda de carpetas contorno">
            <a:extLst>
              <a:ext uri="{FF2B5EF4-FFF2-40B4-BE49-F238E27FC236}">
                <a16:creationId xmlns:a16="http://schemas.microsoft.com/office/drawing/2014/main" id="{9B7B1C42-0255-A072-E962-786A17F6C835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8581586" y="6006259"/>
            <a:ext cx="295043" cy="295043"/>
          </a:xfrm>
          <a:prstGeom prst="rect">
            <a:avLst/>
          </a:prstGeom>
        </p:spPr>
      </p:pic>
      <p:pic>
        <p:nvPicPr>
          <p:cNvPr id="916" name="Gráfico 915" descr="Crecimiento empresarial contorno">
            <a:extLst>
              <a:ext uri="{FF2B5EF4-FFF2-40B4-BE49-F238E27FC236}">
                <a16:creationId xmlns:a16="http://schemas.microsoft.com/office/drawing/2014/main" id="{8FCE98FF-9560-A01D-160A-A9A8BBD913B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9083274" y="5507032"/>
            <a:ext cx="295043" cy="295043"/>
          </a:xfrm>
          <a:prstGeom prst="rect">
            <a:avLst/>
          </a:prstGeom>
        </p:spPr>
      </p:pic>
      <p:pic>
        <p:nvPicPr>
          <p:cNvPr id="917" name="Gráfico 916" descr="Acercar los dedos para ampliar contorno">
            <a:extLst>
              <a:ext uri="{FF2B5EF4-FFF2-40B4-BE49-F238E27FC236}">
                <a16:creationId xmlns:a16="http://schemas.microsoft.com/office/drawing/2014/main" id="{2CCF4D73-E020-9A79-BB61-00B59E4CE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3672" y="6096019"/>
            <a:ext cx="295043" cy="295043"/>
          </a:xfrm>
          <a:prstGeom prst="rect">
            <a:avLst/>
          </a:prstGeom>
        </p:spPr>
      </p:pic>
      <p:pic>
        <p:nvPicPr>
          <p:cNvPr id="918" name="Gráfico 917" descr="Base de datos contorno">
            <a:extLst>
              <a:ext uri="{FF2B5EF4-FFF2-40B4-BE49-F238E27FC236}">
                <a16:creationId xmlns:a16="http://schemas.microsoft.com/office/drawing/2014/main" id="{F116FCEC-268F-99CC-2F70-E0F99174DC1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434885" y="5182846"/>
            <a:ext cx="295043" cy="295043"/>
          </a:xfrm>
          <a:prstGeom prst="rect">
            <a:avLst/>
          </a:prstGeom>
        </p:spPr>
      </p:pic>
      <p:pic>
        <p:nvPicPr>
          <p:cNvPr id="919" name="Gráfico 918" descr="Crecimiento empresarial contorno">
            <a:extLst>
              <a:ext uri="{FF2B5EF4-FFF2-40B4-BE49-F238E27FC236}">
                <a16:creationId xmlns:a16="http://schemas.microsoft.com/office/drawing/2014/main" id="{1C358C4D-E75B-9075-824F-3FE7F26556A4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194449" y="4847955"/>
            <a:ext cx="295043" cy="295043"/>
          </a:xfrm>
          <a:prstGeom prst="rect">
            <a:avLst/>
          </a:prstGeom>
        </p:spPr>
      </p:pic>
      <p:pic>
        <p:nvPicPr>
          <p:cNvPr id="920" name="Gráfico 919" descr="Búsqueda de carpetas contorno">
            <a:extLst>
              <a:ext uri="{FF2B5EF4-FFF2-40B4-BE49-F238E27FC236}">
                <a16:creationId xmlns:a16="http://schemas.microsoft.com/office/drawing/2014/main" id="{00F4D09C-C1ED-F525-465F-CF4ED48739C4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114889" y="4477282"/>
            <a:ext cx="295043" cy="295043"/>
          </a:xfrm>
          <a:prstGeom prst="rect">
            <a:avLst/>
          </a:prstGeom>
        </p:spPr>
      </p:pic>
      <p:pic>
        <p:nvPicPr>
          <p:cNvPr id="921" name="Gráfico 920" descr="Insignia 3 contorno">
            <a:extLst>
              <a:ext uri="{FF2B5EF4-FFF2-40B4-BE49-F238E27FC236}">
                <a16:creationId xmlns:a16="http://schemas.microsoft.com/office/drawing/2014/main" id="{5E3622B7-696A-47C8-52D4-3A221D2C8F6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67910" y="5409409"/>
            <a:ext cx="295043" cy="295043"/>
          </a:xfrm>
          <a:prstGeom prst="rect">
            <a:avLst/>
          </a:prstGeom>
        </p:spPr>
      </p:pic>
      <p:pic>
        <p:nvPicPr>
          <p:cNvPr id="922" name="Gráfico 921" descr="Estadísticas contorno">
            <a:extLst>
              <a:ext uri="{FF2B5EF4-FFF2-40B4-BE49-F238E27FC236}">
                <a16:creationId xmlns:a16="http://schemas.microsoft.com/office/drawing/2014/main" id="{C0C58C72-3BB2-9054-0D15-DEBAC8327D9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8847234" y="6535822"/>
            <a:ext cx="295043" cy="295043"/>
          </a:xfrm>
          <a:prstGeom prst="rect">
            <a:avLst/>
          </a:prstGeom>
        </p:spPr>
      </p:pic>
      <p:pic>
        <p:nvPicPr>
          <p:cNvPr id="923" name="Gráfico 922" descr="Distribución normal contorno">
            <a:extLst>
              <a:ext uri="{FF2B5EF4-FFF2-40B4-BE49-F238E27FC236}">
                <a16:creationId xmlns:a16="http://schemas.microsoft.com/office/drawing/2014/main" id="{159B3322-3F6C-7D8E-5624-5C88825819FA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8805866" y="4418731"/>
            <a:ext cx="295043" cy="295043"/>
          </a:xfrm>
          <a:prstGeom prst="rect">
            <a:avLst/>
          </a:prstGeom>
        </p:spPr>
      </p:pic>
      <p:pic>
        <p:nvPicPr>
          <p:cNvPr id="924" name="Gráfico 923" descr="Marca de escudo contorno">
            <a:extLst>
              <a:ext uri="{FF2B5EF4-FFF2-40B4-BE49-F238E27FC236}">
                <a16:creationId xmlns:a16="http://schemas.microsoft.com/office/drawing/2014/main" id="{2C507960-3890-8960-92CF-5ADBC45DF1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45599" y="4253657"/>
            <a:ext cx="295043" cy="295043"/>
          </a:xfrm>
          <a:prstGeom prst="rect">
            <a:avLst/>
          </a:prstGeom>
        </p:spPr>
      </p:pic>
      <p:pic>
        <p:nvPicPr>
          <p:cNvPr id="925" name="Gráfico 924" descr="Gráfico de barras contorno">
            <a:extLst>
              <a:ext uri="{FF2B5EF4-FFF2-40B4-BE49-F238E27FC236}">
                <a16:creationId xmlns:a16="http://schemas.microsoft.com/office/drawing/2014/main" id="{372A2497-86E9-FF7F-F5B5-54AADF7189E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993845" y="3883029"/>
            <a:ext cx="295043" cy="295043"/>
          </a:xfrm>
          <a:prstGeom prst="rect">
            <a:avLst/>
          </a:prstGeom>
        </p:spPr>
      </p:pic>
      <p:pic>
        <p:nvPicPr>
          <p:cNvPr id="926" name="Gráfico 925" descr="Distribución normal contorno">
            <a:extLst>
              <a:ext uri="{FF2B5EF4-FFF2-40B4-BE49-F238E27FC236}">
                <a16:creationId xmlns:a16="http://schemas.microsoft.com/office/drawing/2014/main" id="{A4B6E45B-210D-1284-15FE-64C5D2FB010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8929707" y="3517917"/>
            <a:ext cx="295043" cy="295043"/>
          </a:xfrm>
          <a:prstGeom prst="rect">
            <a:avLst/>
          </a:prstGeom>
        </p:spPr>
      </p:pic>
      <p:pic>
        <p:nvPicPr>
          <p:cNvPr id="927" name="Gráfico 926" descr="Tabla contorno">
            <a:extLst>
              <a:ext uri="{FF2B5EF4-FFF2-40B4-BE49-F238E27FC236}">
                <a16:creationId xmlns:a16="http://schemas.microsoft.com/office/drawing/2014/main" id="{4D81CD28-F48C-BCD8-DE80-EBCF614F222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245149" y="3629586"/>
            <a:ext cx="295043" cy="295043"/>
          </a:xfrm>
          <a:prstGeom prst="rect">
            <a:avLst/>
          </a:prstGeom>
        </p:spPr>
      </p:pic>
      <p:pic>
        <p:nvPicPr>
          <p:cNvPr id="928" name="Gráfico 927" descr="Nube contorno">
            <a:extLst>
              <a:ext uri="{FF2B5EF4-FFF2-40B4-BE49-F238E27FC236}">
                <a16:creationId xmlns:a16="http://schemas.microsoft.com/office/drawing/2014/main" id="{C1B9379F-66F6-0274-7195-555A860AF3BC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8951403" y="4228773"/>
            <a:ext cx="295043" cy="295043"/>
          </a:xfrm>
          <a:prstGeom prst="rect">
            <a:avLst/>
          </a:prstGeom>
        </p:spPr>
      </p:pic>
      <p:pic>
        <p:nvPicPr>
          <p:cNvPr id="929" name="Gráfico 928" descr="Presentación con gráfico circular contorno">
            <a:extLst>
              <a:ext uri="{FF2B5EF4-FFF2-40B4-BE49-F238E27FC236}">
                <a16:creationId xmlns:a16="http://schemas.microsoft.com/office/drawing/2014/main" id="{0E2FC4B6-363E-C48D-A437-FB1E53B47878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249223" y="3286178"/>
            <a:ext cx="295043" cy="295043"/>
          </a:xfrm>
          <a:prstGeom prst="rect">
            <a:avLst/>
          </a:prstGeom>
        </p:spPr>
      </p:pic>
      <p:pic>
        <p:nvPicPr>
          <p:cNvPr id="930" name="Gráfico 929" descr="Clip contorno">
            <a:extLst>
              <a:ext uri="{FF2B5EF4-FFF2-40B4-BE49-F238E27FC236}">
                <a16:creationId xmlns:a16="http://schemas.microsoft.com/office/drawing/2014/main" id="{77BBA725-5D46-26EF-7DE4-574DF6B6A3EB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245148" y="3952517"/>
            <a:ext cx="295043" cy="295043"/>
          </a:xfrm>
          <a:prstGeom prst="rect">
            <a:avLst/>
          </a:prstGeom>
        </p:spPr>
      </p:pic>
      <p:pic>
        <p:nvPicPr>
          <p:cNvPr id="931" name="Gráfico 930" descr="Crecimiento empresarial contorno">
            <a:extLst>
              <a:ext uri="{FF2B5EF4-FFF2-40B4-BE49-F238E27FC236}">
                <a16:creationId xmlns:a16="http://schemas.microsoft.com/office/drawing/2014/main" id="{0A9B37FD-0322-463F-79D2-F5BDC751D3CA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958409" y="3186979"/>
            <a:ext cx="295043" cy="295043"/>
          </a:xfrm>
          <a:prstGeom prst="rect">
            <a:avLst/>
          </a:prstGeom>
        </p:spPr>
      </p:pic>
      <p:pic>
        <p:nvPicPr>
          <p:cNvPr id="932" name="Gráfico 931" descr="Base de datos contorno">
            <a:extLst>
              <a:ext uri="{FF2B5EF4-FFF2-40B4-BE49-F238E27FC236}">
                <a16:creationId xmlns:a16="http://schemas.microsoft.com/office/drawing/2014/main" id="{458998C0-7A34-7127-3ADD-E8019AC1D61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9604717" y="3316210"/>
            <a:ext cx="295043" cy="295043"/>
          </a:xfrm>
          <a:prstGeom prst="rect">
            <a:avLst/>
          </a:prstGeom>
        </p:spPr>
      </p:pic>
      <p:sp>
        <p:nvSpPr>
          <p:cNvPr id="934" name="Rectángulo: esquinas redondeadas 933">
            <a:extLst>
              <a:ext uri="{FF2B5EF4-FFF2-40B4-BE49-F238E27FC236}">
                <a16:creationId xmlns:a16="http://schemas.microsoft.com/office/drawing/2014/main" id="{602CBAEC-6D3F-A608-AF4C-7E4FDD8D9A0A}"/>
              </a:ext>
            </a:extLst>
          </p:cNvPr>
          <p:cNvSpPr/>
          <p:nvPr/>
        </p:nvSpPr>
        <p:spPr>
          <a:xfrm>
            <a:off x="8235996" y="742117"/>
            <a:ext cx="3740004" cy="294652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5" name="Rectángulo: esquinas redondeadas 934">
            <a:extLst>
              <a:ext uri="{FF2B5EF4-FFF2-40B4-BE49-F238E27FC236}">
                <a16:creationId xmlns:a16="http://schemas.microsoft.com/office/drawing/2014/main" id="{98A9D4A5-6E68-AB73-647B-ABDAE3D255FA}"/>
              </a:ext>
            </a:extLst>
          </p:cNvPr>
          <p:cNvSpPr/>
          <p:nvPr/>
        </p:nvSpPr>
        <p:spPr>
          <a:xfrm>
            <a:off x="22462" y="4275344"/>
            <a:ext cx="2423902" cy="251145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6" name="Rectángulo: esquinas redondeadas 935">
            <a:extLst>
              <a:ext uri="{FF2B5EF4-FFF2-40B4-BE49-F238E27FC236}">
                <a16:creationId xmlns:a16="http://schemas.microsoft.com/office/drawing/2014/main" id="{53F6A507-8C2E-8009-065F-E64D596EFD87}"/>
              </a:ext>
            </a:extLst>
          </p:cNvPr>
          <p:cNvSpPr/>
          <p:nvPr/>
        </p:nvSpPr>
        <p:spPr>
          <a:xfrm>
            <a:off x="9753964" y="3796289"/>
            <a:ext cx="2261909" cy="29905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7" name="Rectángulo: esquinas redondeadas 936">
            <a:extLst>
              <a:ext uri="{FF2B5EF4-FFF2-40B4-BE49-F238E27FC236}">
                <a16:creationId xmlns:a16="http://schemas.microsoft.com/office/drawing/2014/main" id="{DE923BD9-CD92-0726-231A-B113541C7372}"/>
              </a:ext>
            </a:extLst>
          </p:cNvPr>
          <p:cNvSpPr/>
          <p:nvPr/>
        </p:nvSpPr>
        <p:spPr>
          <a:xfrm>
            <a:off x="2569025" y="742117"/>
            <a:ext cx="5450975" cy="299013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8" name="Rectángulo: esquinas redondeadas 937">
            <a:extLst>
              <a:ext uri="{FF2B5EF4-FFF2-40B4-BE49-F238E27FC236}">
                <a16:creationId xmlns:a16="http://schemas.microsoft.com/office/drawing/2014/main" id="{DAF09D8C-D726-0F2D-3E85-152D258D8875}"/>
              </a:ext>
            </a:extLst>
          </p:cNvPr>
          <p:cNvSpPr/>
          <p:nvPr/>
        </p:nvSpPr>
        <p:spPr>
          <a:xfrm>
            <a:off x="2599664" y="3784573"/>
            <a:ext cx="6962824" cy="29939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CB3CD7-F3B8-511E-58F0-CBBC70F1E091}"/>
              </a:ext>
            </a:extLst>
          </p:cNvPr>
          <p:cNvSpPr txBox="1"/>
          <p:nvPr/>
        </p:nvSpPr>
        <p:spPr>
          <a:xfrm>
            <a:off x="-12986" y="8939"/>
            <a:ext cx="3411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Informe Demográfico</a:t>
            </a:r>
            <a:endParaRPr lang="es-CO" sz="2000" dirty="0">
              <a:solidFill>
                <a:schemeClr val="bg1"/>
              </a:solidFill>
            </a:endParaRPr>
          </a:p>
        </p:txBody>
      </p:sp>
      <p:pic>
        <p:nvPicPr>
          <p:cNvPr id="33" name="Imagen 32" descr="Logotipo&#10;&#10;Descripción generada automáticamente">
            <a:extLst>
              <a:ext uri="{FF2B5EF4-FFF2-40B4-BE49-F238E27FC236}">
                <a16:creationId xmlns:a16="http://schemas.microsoft.com/office/drawing/2014/main" id="{B7F72425-ECBB-231D-2C00-3B5263531D32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077" y="-95272"/>
            <a:ext cx="2027041" cy="7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498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20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Yibson Atehortua Morales</dc:creator>
  <cp:lastModifiedBy>Rincón, Kelly Johana</cp:lastModifiedBy>
  <cp:revision>7</cp:revision>
  <dcterms:created xsi:type="dcterms:W3CDTF">2022-07-08T14:30:02Z</dcterms:created>
  <dcterms:modified xsi:type="dcterms:W3CDTF">2024-04-26T00:13:07Z</dcterms:modified>
</cp:coreProperties>
</file>