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8D3CD-B383-4810-9D7F-58DCB0F8099A}" v="2" dt="2021-01-01T21:16:48.816"/>
    <p1510:client id="{6AE435A1-C08F-4572-B5BC-C8A426198609}" v="272" dt="2021-01-01T21:46:1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Aspegren" userId="e0e975b0797a2008" providerId="LiveId" clId="{F0EEBB95-78E8-4AF2-9AFF-701DA8833E96}"/>
    <pc:docChg chg="undo custSel mod addSld delSld modSld modMainMaster">
      <pc:chgData name="Johan Aspegren" userId="e0e975b0797a2008" providerId="LiveId" clId="{F0EEBB95-78E8-4AF2-9AFF-701DA8833E96}" dt="2020-12-31T17:11:31.871" v="13146" actId="5793"/>
      <pc:docMkLst>
        <pc:docMk/>
      </pc:docMkLst>
      <pc:sldChg chg="addSp modSp mod">
        <pc:chgData name="Johan Aspegren" userId="e0e975b0797a2008" providerId="LiveId" clId="{F0EEBB95-78E8-4AF2-9AFF-701DA8833E96}" dt="2020-12-28T21:34:24.076" v="30" actId="20577"/>
        <pc:sldMkLst>
          <pc:docMk/>
          <pc:sldMk cId="1674579043" sldId="256"/>
        </pc:sldMkLst>
        <pc:spChg chg="add mod">
          <ac:chgData name="Johan Aspegren" userId="e0e975b0797a2008" providerId="LiveId" clId="{F0EEBB95-78E8-4AF2-9AFF-701DA8833E96}" dt="2020-12-28T21:34:24.076" v="30" actId="20577"/>
          <ac:spMkLst>
            <pc:docMk/>
            <pc:sldMk cId="1674579043" sldId="256"/>
            <ac:spMk id="4" creationId="{C505AACE-6355-4B7D-A766-9CBD9C1C8B98}"/>
          </ac:spMkLst>
        </pc:spChg>
        <pc:picChg chg="mod ord">
          <ac:chgData name="Johan Aspegren" userId="e0e975b0797a2008" providerId="LiveId" clId="{F0EEBB95-78E8-4AF2-9AFF-701DA8833E96}" dt="2020-12-28T21:33:28.442" v="15"/>
          <ac:picMkLst>
            <pc:docMk/>
            <pc:sldMk cId="1674579043" sldId="256"/>
            <ac:picMk id="3" creationId="{7BBA48EF-6403-4651-8F5C-BB562D50B3D2}"/>
          </ac:picMkLst>
        </pc:picChg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19262163" sldId="257"/>
        </pc:sldMkLst>
      </pc:sldChg>
      <pc:sldChg chg="addSp delSp modSp add del mod">
        <pc:chgData name="Johan Aspegren" userId="e0e975b0797a2008" providerId="LiveId" clId="{F0EEBB95-78E8-4AF2-9AFF-701DA8833E96}" dt="2020-12-28T21:14:34.506" v="4" actId="2696"/>
        <pc:sldMkLst>
          <pc:docMk/>
          <pc:sldMk cId="59219855" sldId="257"/>
        </pc:sldMkLst>
        <pc:spChg chg="del">
          <ac:chgData name="Johan Aspegren" userId="e0e975b0797a2008" providerId="LiveId" clId="{F0EEBB95-78E8-4AF2-9AFF-701DA8833E96}" dt="2020-12-28T21:07:03.712" v="1"/>
          <ac:spMkLst>
            <pc:docMk/>
            <pc:sldMk cId="59219855" sldId="257"/>
            <ac:spMk id="2" creationId="{B148F188-ABA6-4FE0-9420-3EF3AF975F77}"/>
          </ac:spMkLst>
        </pc:spChg>
        <pc:spChg chg="add mod">
          <ac:chgData name="Johan Aspegren" userId="e0e975b0797a2008" providerId="LiveId" clId="{F0EEBB95-78E8-4AF2-9AFF-701DA8833E96}" dt="2020-12-28T21:07:03.736" v="2" actId="20577"/>
          <ac:spMkLst>
            <pc:docMk/>
            <pc:sldMk cId="59219855" sldId="257"/>
            <ac:spMk id="3" creationId="{5FE6DD1A-E38D-475D-AE1E-1D708DECD23E}"/>
          </ac:spMkLst>
        </pc:spChg>
      </pc:sldChg>
      <pc:sldChg chg="addSp delSp modSp add del mod modNotesTx">
        <pc:chgData name="Johan Aspegren" userId="e0e975b0797a2008" providerId="LiveId" clId="{F0EEBB95-78E8-4AF2-9AFF-701DA8833E96}" dt="2020-12-28T21:34:29.969" v="31" actId="47"/>
        <pc:sldMkLst>
          <pc:docMk/>
          <pc:sldMk cId="2429718764" sldId="257"/>
        </pc:sldMkLst>
        <pc:spChg chg="add del">
          <ac:chgData name="Johan Aspegren" userId="e0e975b0797a2008" providerId="LiveId" clId="{F0EEBB95-78E8-4AF2-9AFF-701DA8833E96}" dt="2020-12-28T21:32:05.489" v="12" actId="11529"/>
          <ac:spMkLst>
            <pc:docMk/>
            <pc:sldMk cId="2429718764" sldId="257"/>
            <ac:spMk id="4" creationId="{205D381B-F1E7-44B9-84CF-A6B951BD123A}"/>
          </ac:spMkLst>
        </pc:spChg>
        <pc:picChg chg="mod">
          <ac:chgData name="Johan Aspegren" userId="e0e975b0797a2008" providerId="LiveId" clId="{F0EEBB95-78E8-4AF2-9AFF-701DA8833E96}" dt="2020-12-28T21:31:25.278" v="7" actId="1076"/>
          <ac:picMkLst>
            <pc:docMk/>
            <pc:sldMk cId="2429718764" sldId="257"/>
            <ac:picMk id="3" creationId="{7BBA48EF-6403-4651-8F5C-BB562D50B3D2}"/>
          </ac:picMkLst>
        </pc:picChg>
      </pc:sldChg>
      <pc:sldChg chg="add del">
        <pc:chgData name="Johan Aspegren" userId="e0e975b0797a2008" providerId="LiveId" clId="{F0EEBB95-78E8-4AF2-9AFF-701DA8833E96}" dt="2020-12-28T21:14:34.506" v="4" actId="2696"/>
        <pc:sldMkLst>
          <pc:docMk/>
          <pc:sldMk cId="2467037836" sldId="258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2726499939" sldId="258"/>
        </pc:sldMkLst>
      </pc:sldChg>
      <pc:sldChg chg="add del setBg">
        <pc:chgData name="Johan Aspegren" userId="e0e975b0797a2008" providerId="LiveId" clId="{F0EEBB95-78E8-4AF2-9AFF-701DA8833E96}" dt="2020-12-28T21:34:29.969" v="31" actId="47"/>
        <pc:sldMkLst>
          <pc:docMk/>
          <pc:sldMk cId="3862245466" sldId="258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3176571624" sldId="259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2282280998" sldId="260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2041860999" sldId="261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190067817" sldId="262"/>
        </pc:sldMkLst>
      </pc:sldChg>
      <pc:sldChg chg="del">
        <pc:chgData name="Johan Aspegren" userId="e0e975b0797a2008" providerId="LiveId" clId="{F0EEBB95-78E8-4AF2-9AFF-701DA8833E96}" dt="2020-12-28T22:29:56.531" v="242" actId="47"/>
        <pc:sldMkLst>
          <pc:docMk/>
          <pc:sldMk cId="3905986162" sldId="263"/>
        </pc:sldMkLst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1963436795" sldId="264"/>
        </pc:sldMkLst>
        <pc:spChg chg="mod">
          <ac:chgData name="Johan Aspegren" userId="e0e975b0797a2008" providerId="LiveId" clId="{F0EEBB95-78E8-4AF2-9AFF-701DA8833E96}" dt="2020-12-28T22:24:09.493" v="201" actId="20577"/>
          <ac:spMkLst>
            <pc:docMk/>
            <pc:sldMk cId="1963436795" sldId="26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93" v="202" actId="20577"/>
          <ac:spMkLst>
            <pc:docMk/>
            <pc:sldMk cId="1963436795" sldId="264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591491417" sldId="265"/>
        </pc:sldMkLst>
        <pc:spChg chg="mod">
          <ac:chgData name="Johan Aspegren" userId="e0e975b0797a2008" providerId="LiveId" clId="{F0EEBB95-78E8-4AF2-9AFF-701DA8833E96}" dt="2020-12-28T22:24:09.477" v="199" actId="20577"/>
          <ac:spMkLst>
            <pc:docMk/>
            <pc:sldMk cId="591491417" sldId="26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77" v="200" actId="20577"/>
          <ac:spMkLst>
            <pc:docMk/>
            <pc:sldMk cId="591491417" sldId="265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3312586479" sldId="266"/>
        </pc:sldMkLst>
        <pc:spChg chg="mod">
          <ac:chgData name="Johan Aspegren" userId="e0e975b0797a2008" providerId="LiveId" clId="{F0EEBB95-78E8-4AF2-9AFF-701DA8833E96}" dt="2020-12-28T22:24:09.461" v="197" actId="20577"/>
          <ac:spMkLst>
            <pc:docMk/>
            <pc:sldMk cId="3312586479" sldId="26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61" v="198" actId="20577"/>
          <ac:spMkLst>
            <pc:docMk/>
            <pc:sldMk cId="3312586479" sldId="266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2196929453" sldId="267"/>
        </pc:sldMkLst>
        <pc:spChg chg="mod">
          <ac:chgData name="Johan Aspegren" userId="e0e975b0797a2008" providerId="LiveId" clId="{F0EEBB95-78E8-4AF2-9AFF-701DA8833E96}" dt="2020-12-28T22:24:09.446" v="195" actId="20577"/>
          <ac:spMkLst>
            <pc:docMk/>
            <pc:sldMk cId="2196929453" sldId="26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61" v="196" actId="20577"/>
          <ac:spMkLst>
            <pc:docMk/>
            <pc:sldMk cId="2196929453" sldId="267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1914612119" sldId="268"/>
        </pc:sldMkLst>
        <pc:spChg chg="mod">
          <ac:chgData name="Johan Aspegren" userId="e0e975b0797a2008" providerId="LiveId" clId="{F0EEBB95-78E8-4AF2-9AFF-701DA8833E96}" dt="2020-12-28T22:24:09.446" v="193" actId="20577"/>
          <ac:spMkLst>
            <pc:docMk/>
            <pc:sldMk cId="1914612119" sldId="26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46" v="194" actId="20577"/>
          <ac:spMkLst>
            <pc:docMk/>
            <pc:sldMk cId="1914612119" sldId="268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1828475532" sldId="269"/>
        </pc:sldMkLst>
        <pc:spChg chg="mod">
          <ac:chgData name="Johan Aspegren" userId="e0e975b0797a2008" providerId="LiveId" clId="{F0EEBB95-78E8-4AF2-9AFF-701DA8833E96}" dt="2020-12-28T22:24:09.430" v="191" actId="20577"/>
          <ac:spMkLst>
            <pc:docMk/>
            <pc:sldMk cId="1828475532" sldId="26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30" v="192" actId="20577"/>
          <ac:spMkLst>
            <pc:docMk/>
            <pc:sldMk cId="1828475532" sldId="269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3548925032" sldId="270"/>
        </pc:sldMkLst>
        <pc:spChg chg="mod">
          <ac:chgData name="Johan Aspegren" userId="e0e975b0797a2008" providerId="LiveId" clId="{F0EEBB95-78E8-4AF2-9AFF-701DA8833E96}" dt="2020-12-28T22:24:09.415" v="189" actId="20577"/>
          <ac:spMkLst>
            <pc:docMk/>
            <pc:sldMk cId="3548925032" sldId="27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415" v="190" actId="20577"/>
          <ac:spMkLst>
            <pc:docMk/>
            <pc:sldMk cId="3548925032" sldId="270"/>
            <ac:spMk id="3" creationId="{8328F5CA-771E-49F1-80A5-8C183EE7F6FC}"/>
          </ac:spMkLst>
        </pc:spChg>
      </pc:sldChg>
      <pc:sldChg chg="modSp del mod">
        <pc:chgData name="Johan Aspegren" userId="e0e975b0797a2008" providerId="LiveId" clId="{F0EEBB95-78E8-4AF2-9AFF-701DA8833E96}" dt="2020-12-28T22:29:56.531" v="242" actId="47"/>
        <pc:sldMkLst>
          <pc:docMk/>
          <pc:sldMk cId="1388260783" sldId="271"/>
        </pc:sldMkLst>
        <pc:spChg chg="mod">
          <ac:chgData name="Johan Aspegren" userId="e0e975b0797a2008" providerId="LiveId" clId="{F0EEBB95-78E8-4AF2-9AFF-701DA8833E96}" dt="2020-12-28T22:24:09.399" v="187" actId="20577"/>
          <ac:spMkLst>
            <pc:docMk/>
            <pc:sldMk cId="1388260783" sldId="27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24:09.399" v="188" actId="20577"/>
          <ac:spMkLst>
            <pc:docMk/>
            <pc:sldMk cId="1388260783" sldId="271"/>
            <ac:spMk id="3" creationId="{8328F5CA-771E-49F1-80A5-8C183EE7F6FC}"/>
          </ac:spMkLst>
        </pc:spChg>
      </pc:sldChg>
      <pc:sldChg chg="addSp delSp modSp mod modTransition setBg delAnim modAnim setClrOvrMap">
        <pc:chgData name="Johan Aspegren" userId="e0e975b0797a2008" providerId="LiveId" clId="{F0EEBB95-78E8-4AF2-9AFF-701DA8833E96}" dt="2020-12-31T13:04:59.966" v="12952"/>
        <pc:sldMkLst>
          <pc:docMk/>
          <pc:sldMk cId="303225747" sldId="272"/>
        </pc:sldMkLst>
        <pc:spChg chg="add mod">
          <ac:chgData name="Johan Aspegren" userId="e0e975b0797a2008" providerId="LiveId" clId="{F0EEBB95-78E8-4AF2-9AFF-701DA8833E96}" dt="2020-12-31T11:15:26.203" v="10518" actId="20577"/>
          <ac:spMkLst>
            <pc:docMk/>
            <pc:sldMk cId="303225747" sldId="272"/>
            <ac:spMk id="2" creationId="{00E35820-B847-47FF-8DDD-8FDDFC4DB1D8}"/>
          </ac:spMkLst>
        </pc:spChg>
        <pc:spChg chg="del mod">
          <ac:chgData name="Johan Aspegren" userId="e0e975b0797a2008" providerId="LiveId" clId="{F0EEBB95-78E8-4AF2-9AFF-701DA8833E96}" dt="2020-12-29T21:46:37.610" v="3239" actId="478"/>
          <ac:spMkLst>
            <pc:docMk/>
            <pc:sldMk cId="303225747" sldId="272"/>
            <ac:spMk id="2" creationId="{078BDE3A-B5E8-4E88-B727-5573E96B1EBC}"/>
          </ac:spMkLst>
        </pc:spChg>
        <pc:spChg chg="add del mod">
          <ac:chgData name="Johan Aspegren" userId="e0e975b0797a2008" providerId="LiveId" clId="{F0EEBB95-78E8-4AF2-9AFF-701DA8833E96}" dt="2020-12-30T08:57:44.632" v="3504" actId="478"/>
          <ac:spMkLst>
            <pc:docMk/>
            <pc:sldMk cId="303225747" sldId="272"/>
            <ac:spMk id="3" creationId="{0622B8D0-170B-488B-96F6-6AA880AD74CE}"/>
          </ac:spMkLst>
        </pc:spChg>
        <pc:spChg chg="add del mod">
          <ac:chgData name="Johan Aspegren" userId="e0e975b0797a2008" providerId="LiveId" clId="{F0EEBB95-78E8-4AF2-9AFF-701DA8833E96}" dt="2020-12-29T22:04:17.052" v="3439" actId="478"/>
          <ac:spMkLst>
            <pc:docMk/>
            <pc:sldMk cId="303225747" sldId="272"/>
            <ac:spMk id="3" creationId="{08A5A994-D528-4047-AB7C-C601ABB6E5F8}"/>
          </ac:spMkLst>
        </pc:spChg>
        <pc:spChg chg="del mod">
          <ac:chgData name="Johan Aspegren" userId="e0e975b0797a2008" providerId="LiveId" clId="{F0EEBB95-78E8-4AF2-9AFF-701DA8833E96}" dt="2020-12-29T21:46:37.610" v="3239" actId="478"/>
          <ac:spMkLst>
            <pc:docMk/>
            <pc:sldMk cId="303225747" sldId="272"/>
            <ac:spMk id="3" creationId="{8328F5CA-771E-49F1-80A5-8C183EE7F6FC}"/>
          </ac:spMkLst>
        </pc:spChg>
        <pc:spChg chg="add del mod">
          <ac:chgData name="Johan Aspegren" userId="e0e975b0797a2008" providerId="LiveId" clId="{F0EEBB95-78E8-4AF2-9AFF-701DA8833E96}" dt="2020-12-31T11:15:25.815" v="10514" actId="20577"/>
          <ac:spMkLst>
            <pc:docMk/>
            <pc:sldMk cId="303225747" sldId="272"/>
            <ac:spMk id="4" creationId="{52DCB3B4-45AB-4C48-BCB3-D23C96BE4008}"/>
          </ac:spMkLst>
        </pc:spChg>
        <pc:spChg chg="add del mod">
          <ac:chgData name="Johan Aspegren" userId="e0e975b0797a2008" providerId="LiveId" clId="{F0EEBB95-78E8-4AF2-9AFF-701DA8833E96}" dt="2020-12-29T21:46:37.610" v="3239" actId="478"/>
          <ac:spMkLst>
            <pc:docMk/>
            <pc:sldMk cId="303225747" sldId="272"/>
            <ac:spMk id="4" creationId="{C0D2BB20-83F1-4D34-ADF7-446593C80131}"/>
          </ac:spMkLst>
        </pc:spChg>
        <pc:spChg chg="add mod">
          <ac:chgData name="Johan Aspegren" userId="e0e975b0797a2008" providerId="LiveId" clId="{F0EEBB95-78E8-4AF2-9AFF-701DA8833E96}" dt="2020-12-31T11:15:26.169" v="10517" actId="20577"/>
          <ac:spMkLst>
            <pc:docMk/>
            <pc:sldMk cId="303225747" sldId="272"/>
            <ac:spMk id="5" creationId="{9BF9A1E0-4BDA-4557-9282-7AD925C75AB4}"/>
          </ac:spMkLst>
        </pc:spChg>
        <pc:spChg chg="add del mod">
          <ac:chgData name="Johan Aspegren" userId="e0e975b0797a2008" providerId="LiveId" clId="{F0EEBB95-78E8-4AF2-9AFF-701DA8833E96}" dt="2020-12-29T21:46:37.610" v="3239" actId="478"/>
          <ac:spMkLst>
            <pc:docMk/>
            <pc:sldMk cId="303225747" sldId="272"/>
            <ac:spMk id="5" creationId="{D629F888-CEEB-40CC-A01C-EAE4CCA0E521}"/>
          </ac:spMkLst>
        </pc:spChg>
        <pc:spChg chg="add del mod">
          <ac:chgData name="Johan Aspegren" userId="e0e975b0797a2008" providerId="LiveId" clId="{F0EEBB95-78E8-4AF2-9AFF-701DA8833E96}" dt="2020-12-29T22:05:05.895" v="3478" actId="20577"/>
          <ac:spMkLst>
            <pc:docMk/>
            <pc:sldMk cId="303225747" sldId="272"/>
            <ac:spMk id="6" creationId="{23D74C71-6120-49F5-8947-30B365A48D81}"/>
          </ac:spMkLst>
        </pc:spChg>
        <pc:spChg chg="add del mod ord">
          <ac:chgData name="Johan Aspegren" userId="e0e975b0797a2008" providerId="LiveId" clId="{F0EEBB95-78E8-4AF2-9AFF-701DA8833E96}" dt="2020-12-31T11:15:25.926" v="10516" actId="12612"/>
          <ac:spMkLst>
            <pc:docMk/>
            <pc:sldMk cId="303225747" sldId="272"/>
            <ac:spMk id="7" creationId="{7E72DF68-B78A-42E4-8404-9A58A13FE186}"/>
          </ac:spMkLst>
        </pc:spChg>
        <pc:spChg chg="add del mod">
          <ac:chgData name="Johan Aspegren" userId="e0e975b0797a2008" providerId="LiveId" clId="{F0EEBB95-78E8-4AF2-9AFF-701DA8833E96}" dt="2020-12-29T22:04:15.299" v="3438" actId="478"/>
          <ac:spMkLst>
            <pc:docMk/>
            <pc:sldMk cId="303225747" sldId="272"/>
            <ac:spMk id="8" creationId="{92824829-DA8E-4821-9E22-57FCAF65E986}"/>
          </ac:spMkLst>
        </pc:spChg>
        <pc:spChg chg="add del mod">
          <ac:chgData name="Johan Aspegren" userId="e0e975b0797a2008" providerId="LiveId" clId="{F0EEBB95-78E8-4AF2-9AFF-701DA8833E96}" dt="2020-12-29T21:48:19.419" v="3240" actId="478"/>
          <ac:spMkLst>
            <pc:docMk/>
            <pc:sldMk cId="303225747" sldId="272"/>
            <ac:spMk id="11" creationId="{0C4DB433-FD3E-45AE-A53C-2FC11CF5FEED}"/>
          </ac:spMkLst>
        </pc:spChg>
        <pc:spChg chg="add del">
          <ac:chgData name="Johan Aspegren" userId="e0e975b0797a2008" providerId="LiveId" clId="{F0EEBB95-78E8-4AF2-9AFF-701DA8833E96}" dt="2020-12-28T22:27:27.710" v="235" actId="26606"/>
          <ac:spMkLst>
            <pc:docMk/>
            <pc:sldMk cId="303225747" sldId="272"/>
            <ac:spMk id="12" creationId="{E49CC64F-7275-4E33-961B-0C5CDC439875}"/>
          </ac:spMkLst>
        </pc:spChg>
        <pc:picChg chg="add del mod">
          <ac:chgData name="Johan Aspegren" userId="e0e975b0797a2008" providerId="LiveId" clId="{F0EEBB95-78E8-4AF2-9AFF-701DA8833E96}" dt="2020-12-31T11:53:35.236" v="12188" actId="478"/>
          <ac:picMkLst>
            <pc:docMk/>
            <pc:sldMk cId="303225747" sldId="272"/>
            <ac:picMk id="3" creationId="{CF496AB4-A0C1-4776-BD71-E9F7E8A0EC5E}"/>
          </ac:picMkLst>
        </pc:picChg>
        <pc:picChg chg="add del mod ord">
          <ac:chgData name="Johan Aspegren" userId="e0e975b0797a2008" providerId="LiveId" clId="{F0EEBB95-78E8-4AF2-9AFF-701DA8833E96}" dt="2020-12-30T09:54:49.954" v="4004" actId="478"/>
          <ac:picMkLst>
            <pc:docMk/>
            <pc:sldMk cId="303225747" sldId="272"/>
            <ac:picMk id="6" creationId="{210D4557-FA6B-4E0F-916B-781E02E63AF4}"/>
          </ac:picMkLst>
        </pc:picChg>
        <pc:picChg chg="add del mod">
          <ac:chgData name="Johan Aspegren" userId="e0e975b0797a2008" providerId="LiveId" clId="{F0EEBB95-78E8-4AF2-9AFF-701DA8833E96}" dt="2020-12-29T21:24:41.789" v="3029" actId="478"/>
          <ac:picMkLst>
            <pc:docMk/>
            <pc:sldMk cId="303225747" sldId="272"/>
            <ac:picMk id="7" creationId="{129F5F84-F81A-4D52-AD7C-CC5EE585E2E7}"/>
          </ac:picMkLst>
        </pc:picChg>
        <pc:picChg chg="add del mod">
          <ac:chgData name="Johan Aspegren" userId="e0e975b0797a2008" providerId="LiveId" clId="{F0EEBB95-78E8-4AF2-9AFF-701DA8833E96}" dt="2020-12-29T21:52:30.373" v="3291" actId="478"/>
          <ac:picMkLst>
            <pc:docMk/>
            <pc:sldMk cId="303225747" sldId="272"/>
            <ac:picMk id="7" creationId="{52225C6A-3B5E-4F72-BE22-1097FE06D72F}"/>
          </ac:picMkLst>
        </pc:picChg>
        <pc:picChg chg="add del mod ord">
          <ac:chgData name="Johan Aspegren" userId="e0e975b0797a2008" providerId="LiveId" clId="{F0EEBB95-78E8-4AF2-9AFF-701DA8833E96}" dt="2020-12-28T22:29:03.868" v="237" actId="478"/>
          <ac:picMkLst>
            <pc:docMk/>
            <pc:sldMk cId="303225747" sldId="272"/>
            <ac:picMk id="7" creationId="{528C1BB0-6D12-4FFE-92BC-E493FE9E2135}"/>
          </ac:picMkLst>
        </pc:picChg>
        <pc:picChg chg="add del">
          <ac:chgData name="Johan Aspegren" userId="e0e975b0797a2008" providerId="LiveId" clId="{F0EEBB95-78E8-4AF2-9AFF-701DA8833E96}" dt="2020-12-29T21:46:37.610" v="3239" actId="478"/>
          <ac:picMkLst>
            <pc:docMk/>
            <pc:sldMk cId="303225747" sldId="272"/>
            <ac:picMk id="7" creationId="{56BF7FA1-0051-4CAB-8EE3-4F72CD38BD14}"/>
          </ac:picMkLst>
        </pc:picChg>
        <pc:picChg chg="add del">
          <ac:chgData name="Johan Aspegren" userId="e0e975b0797a2008" providerId="LiveId" clId="{F0EEBB95-78E8-4AF2-9AFF-701DA8833E96}" dt="2020-12-29T21:46:37.610" v="3239" actId="478"/>
          <ac:picMkLst>
            <pc:docMk/>
            <pc:sldMk cId="303225747" sldId="272"/>
            <ac:picMk id="8" creationId="{2FA832C4-5710-44D4-8416-96B75CDE28C6}"/>
          </ac:picMkLst>
        </pc:picChg>
        <pc:picChg chg="add mod">
          <ac:chgData name="Johan Aspegren" userId="e0e975b0797a2008" providerId="LiveId" clId="{F0EEBB95-78E8-4AF2-9AFF-701DA8833E96}" dt="2020-12-31T12:47:11.702" v="12943"/>
          <ac:picMkLst>
            <pc:docMk/>
            <pc:sldMk cId="303225747" sldId="272"/>
            <ac:picMk id="8" creationId="{78FEAD64-8606-42DE-8045-1F2F85246384}"/>
          </ac:picMkLst>
        </pc:picChg>
        <pc:picChg chg="add del">
          <ac:chgData name="Johan Aspegren" userId="e0e975b0797a2008" providerId="LiveId" clId="{F0EEBB95-78E8-4AF2-9AFF-701DA8833E96}" dt="2020-12-29T21:46:37.610" v="3239" actId="478"/>
          <ac:picMkLst>
            <pc:docMk/>
            <pc:sldMk cId="303225747" sldId="272"/>
            <ac:picMk id="9" creationId="{C1202796-A582-469E-A481-2B8492C073B0}"/>
          </ac:picMkLst>
        </pc:picChg>
        <pc:picChg chg="add del">
          <ac:chgData name="Johan Aspegren" userId="e0e975b0797a2008" providerId="LiveId" clId="{F0EEBB95-78E8-4AF2-9AFF-701DA8833E96}" dt="2020-12-29T21:46:37.610" v="3239" actId="478"/>
          <ac:picMkLst>
            <pc:docMk/>
            <pc:sldMk cId="303225747" sldId="272"/>
            <ac:picMk id="10" creationId="{2414EC18-0ECD-42BC-96C3-AF5FF4A8BCB3}"/>
          </ac:picMkLst>
        </pc:picChg>
        <pc:picChg chg="add del mod">
          <ac:chgData name="Johan Aspegren" userId="e0e975b0797a2008" providerId="LiveId" clId="{F0EEBB95-78E8-4AF2-9AFF-701DA8833E96}" dt="2020-12-29T21:25:16.112" v="3031" actId="478"/>
          <ac:picMkLst>
            <pc:docMk/>
            <pc:sldMk cId="303225747" sldId="272"/>
            <ac:picMk id="1026" creationId="{1B57608B-71B6-48A7-98BE-E55BBBF60E9B}"/>
          </ac:picMkLst>
        </pc:picChg>
      </pc:sldChg>
      <pc:sldChg chg="modSp add del mod">
        <pc:chgData name="Johan Aspegren" userId="e0e975b0797a2008" providerId="LiveId" clId="{F0EEBB95-78E8-4AF2-9AFF-701DA8833E96}" dt="2020-12-30T09:57:11.811" v="4036" actId="2696"/>
        <pc:sldMkLst>
          <pc:docMk/>
          <pc:sldMk cId="123199791" sldId="273"/>
        </pc:sldMkLst>
        <pc:spChg chg="mod">
          <ac:chgData name="Johan Aspegren" userId="e0e975b0797a2008" providerId="LiveId" clId="{F0EEBB95-78E8-4AF2-9AFF-701DA8833E96}" dt="2020-12-30T09:55:52.670" v="4032" actId="20577"/>
          <ac:spMkLst>
            <pc:docMk/>
            <pc:sldMk cId="123199791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5:52.679" v="4033" actId="20577"/>
          <ac:spMkLst>
            <pc:docMk/>
            <pc:sldMk cId="123199791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5:52.687" v="4034" actId="20577"/>
          <ac:spMkLst>
            <pc:docMk/>
            <pc:sldMk cId="123199791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5:52.694" v="4035" actId="12612"/>
          <ac:spMkLst>
            <pc:docMk/>
            <pc:sldMk cId="123199791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3:39.198" v="3404" actId="47"/>
        <pc:sldMkLst>
          <pc:docMk/>
          <pc:sldMk cId="211579126" sldId="273"/>
        </pc:sldMkLst>
        <pc:spChg chg="mod">
          <ac:chgData name="Johan Aspegren" userId="e0e975b0797a2008" providerId="LiveId" clId="{F0EEBB95-78E8-4AF2-9AFF-701DA8833E96}" dt="2020-12-29T22:02:47.463" v="3397" actId="20577"/>
          <ac:spMkLst>
            <pc:docMk/>
            <pc:sldMk cId="211579126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2:47.482" v="3398" actId="20577"/>
          <ac:spMkLst>
            <pc:docMk/>
            <pc:sldMk cId="211579126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2:47.482" v="3399" actId="20577"/>
          <ac:spMkLst>
            <pc:docMk/>
            <pc:sldMk cId="211579126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2:47.503" v="3400" actId="20577"/>
          <ac:spMkLst>
            <pc:docMk/>
            <pc:sldMk cId="211579126" sldId="273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2:47.525" v="3401" actId="12612"/>
          <ac:spMkLst>
            <pc:docMk/>
            <pc:sldMk cId="211579126" sldId="273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9T21:56:17.795" v="3329" actId="47"/>
        <pc:sldMkLst>
          <pc:docMk/>
          <pc:sldMk cId="293274143" sldId="273"/>
        </pc:sldMkLst>
        <pc:spChg chg="mod">
          <ac:chgData name="Johan Aspegren" userId="e0e975b0797a2008" providerId="LiveId" clId="{F0EEBB95-78E8-4AF2-9AFF-701DA8833E96}" dt="2020-12-29T21:55:41.220" v="3324" actId="20577"/>
          <ac:spMkLst>
            <pc:docMk/>
            <pc:sldMk cId="293274143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5:41.251" v="3325" actId="20577"/>
          <ac:spMkLst>
            <pc:docMk/>
            <pc:sldMk cId="293274143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5:41.251" v="3326" actId="20577"/>
          <ac:spMkLst>
            <pc:docMk/>
            <pc:sldMk cId="293274143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5:41.294" v="3328" actId="12612"/>
          <ac:spMkLst>
            <pc:docMk/>
            <pc:sldMk cId="293274143" sldId="273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68408226" sldId="273"/>
        </pc:sldMkLst>
        <pc:spChg chg="mod">
          <ac:chgData name="Johan Aspegren" userId="e0e975b0797a2008" providerId="LiveId" clId="{F0EEBB95-78E8-4AF2-9AFF-701DA8833E96}" dt="2020-12-30T09:54:03.074" v="4001" actId="20577"/>
          <ac:spMkLst>
            <pc:docMk/>
            <pc:sldMk cId="368408226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3.080" v="4002" actId="20577"/>
          <ac:spMkLst>
            <pc:docMk/>
            <pc:sldMk cId="368408226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3.088" v="4003" actId="12612"/>
          <ac:spMkLst>
            <pc:docMk/>
            <pc:sldMk cId="368408226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4:12.381" v="3437" actId="47"/>
        <pc:sldMkLst>
          <pc:docMk/>
          <pc:sldMk cId="402465880" sldId="273"/>
        </pc:sldMkLst>
        <pc:spChg chg="mod">
          <ac:chgData name="Johan Aspegren" userId="e0e975b0797a2008" providerId="LiveId" clId="{F0EEBB95-78E8-4AF2-9AFF-701DA8833E96}" dt="2020-12-29T22:03:52.663" v="3431" actId="20577"/>
          <ac:spMkLst>
            <pc:docMk/>
            <pc:sldMk cId="402465880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3:52.669" v="3432" actId="20577"/>
          <ac:spMkLst>
            <pc:docMk/>
            <pc:sldMk cId="402465880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3:52.675" v="3433" actId="20577"/>
          <ac:spMkLst>
            <pc:docMk/>
            <pc:sldMk cId="402465880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3:52.697" v="3434" actId="20577"/>
          <ac:spMkLst>
            <pc:docMk/>
            <pc:sldMk cId="402465880" sldId="273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3:52.731" v="3435" actId="12612"/>
          <ac:spMkLst>
            <pc:docMk/>
            <pc:sldMk cId="402465880" sldId="273"/>
            <ac:spMk id="8" creationId="{92824829-DA8E-4821-9E22-57FCAF65E9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530497767" sldId="273"/>
        </pc:sldMkLst>
        <pc:spChg chg="mod ord">
          <ac:chgData name="Johan Aspegren" userId="e0e975b0797a2008" providerId="LiveId" clId="{F0EEBB95-78E8-4AF2-9AFF-701DA8833E96}" dt="2020-12-31T12:45:00.327" v="12940" actId="166"/>
          <ac:spMkLst>
            <pc:docMk/>
            <pc:sldMk cId="530497767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866" v="12171" actId="20577"/>
          <ac:spMkLst>
            <pc:docMk/>
            <pc:sldMk cId="530497767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936" v="12174" actId="20577"/>
          <ac:spMkLst>
            <pc:docMk/>
            <pc:sldMk cId="530497767" sldId="273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2:38:06.033" v="12905" actId="478"/>
          <ac:spMkLst>
            <pc:docMk/>
            <pc:sldMk cId="530497767" sldId="273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7:49.074" v="12903" actId="478"/>
          <ac:picMkLst>
            <pc:docMk/>
            <pc:sldMk cId="530497767" sldId="273"/>
            <ac:picMk id="6" creationId="{85C41CAB-DDFE-414E-9896-0A65CD1F621D}"/>
          </ac:picMkLst>
        </pc:picChg>
        <pc:picChg chg="add mod">
          <ac:chgData name="Johan Aspegren" userId="e0e975b0797a2008" providerId="LiveId" clId="{F0EEBB95-78E8-4AF2-9AFF-701DA8833E96}" dt="2020-12-31T12:37:50.107" v="12904"/>
          <ac:picMkLst>
            <pc:docMk/>
            <pc:sldMk cId="530497767" sldId="273"/>
            <ac:picMk id="8" creationId="{2A3BF38D-F920-4CBB-85AA-83EE91791343}"/>
          </ac:picMkLst>
        </pc:picChg>
        <pc:picChg chg="add del mod ord">
          <ac:chgData name="Johan Aspegren" userId="e0e975b0797a2008" providerId="LiveId" clId="{F0EEBB95-78E8-4AF2-9AFF-701DA8833E96}" dt="2020-12-31T12:41:07.529" v="12915" actId="478"/>
          <ac:picMkLst>
            <pc:docMk/>
            <pc:sldMk cId="530497767" sldId="273"/>
            <ac:picMk id="9" creationId="{F8DCBF16-6DE2-499F-B41D-33F68514F4F8}"/>
          </ac:picMkLst>
        </pc:picChg>
        <pc:picChg chg="add del mod ord">
          <ac:chgData name="Johan Aspegren" userId="e0e975b0797a2008" providerId="LiveId" clId="{F0EEBB95-78E8-4AF2-9AFF-701DA8833E96}" dt="2020-12-31T12:41:54.883" v="12924" actId="478"/>
          <ac:picMkLst>
            <pc:docMk/>
            <pc:sldMk cId="530497767" sldId="273"/>
            <ac:picMk id="11" creationId="{1F2FF9EC-31F6-4670-B24D-C8AB0F86E860}"/>
          </ac:picMkLst>
        </pc:picChg>
        <pc:picChg chg="add mod ord">
          <ac:chgData name="Johan Aspegren" userId="e0e975b0797a2008" providerId="LiveId" clId="{F0EEBB95-78E8-4AF2-9AFF-701DA8833E96}" dt="2020-12-31T12:43:01.910" v="12928" actId="167"/>
          <ac:picMkLst>
            <pc:docMk/>
            <pc:sldMk cId="530497767" sldId="273"/>
            <ac:picMk id="13" creationId="{BFF41297-4BDD-4B81-A87D-0194283A389A}"/>
          </ac:picMkLst>
        </pc:picChg>
        <pc:picChg chg="add mod">
          <ac:chgData name="Johan Aspegren" userId="e0e975b0797a2008" providerId="LiveId" clId="{F0EEBB95-78E8-4AF2-9AFF-701DA8833E96}" dt="2020-12-31T12:44:53.373" v="12939" actId="1076"/>
          <ac:picMkLst>
            <pc:docMk/>
            <pc:sldMk cId="530497767" sldId="273"/>
            <ac:picMk id="15" creationId="{26F4BF73-DCBE-4047-ACB7-7A7743329EA9}"/>
          </ac:picMkLst>
        </pc:picChg>
        <pc:picChg chg="add mod">
          <ac:chgData name="Johan Aspegren" userId="e0e975b0797a2008" providerId="LiveId" clId="{F0EEBB95-78E8-4AF2-9AFF-701DA8833E96}" dt="2020-12-31T12:44:35.999" v="12936" actId="1076"/>
          <ac:picMkLst>
            <pc:docMk/>
            <pc:sldMk cId="530497767" sldId="273"/>
            <ac:picMk id="16" creationId="{8F39275C-0027-44CD-9FB1-CBF47E3CFEFA}"/>
          </ac:picMkLst>
        </pc:picChg>
        <pc:picChg chg="add mod">
          <ac:chgData name="Johan Aspegren" userId="e0e975b0797a2008" providerId="LiveId" clId="{F0EEBB95-78E8-4AF2-9AFF-701DA8833E96}" dt="2020-12-31T12:44:44.802" v="12938" actId="1076"/>
          <ac:picMkLst>
            <pc:docMk/>
            <pc:sldMk cId="530497767" sldId="273"/>
            <ac:picMk id="17" creationId="{A86ED793-AE6B-46E9-984D-5EB6E2C3DA27}"/>
          </ac:picMkLst>
        </pc:picChg>
        <pc:picChg chg="add mod">
          <ac:chgData name="Johan Aspegren" userId="e0e975b0797a2008" providerId="LiveId" clId="{F0EEBB95-78E8-4AF2-9AFF-701DA8833E96}" dt="2020-12-31T12:45:06.791" v="12942" actId="1076"/>
          <ac:picMkLst>
            <pc:docMk/>
            <pc:sldMk cId="530497767" sldId="273"/>
            <ac:picMk id="18" creationId="{F8E33149-77D6-42FC-8A68-0CD81A0678E2}"/>
          </ac:picMkLst>
        </pc:picChg>
      </pc:sldChg>
      <pc:sldChg chg="add del">
        <pc:chgData name="Johan Aspegren" userId="e0e975b0797a2008" providerId="LiveId" clId="{F0EEBB95-78E8-4AF2-9AFF-701DA8833E96}" dt="2020-12-31T11:13:52.491" v="10148" actId="47"/>
        <pc:sldMkLst>
          <pc:docMk/>
          <pc:sldMk cId="804578249" sldId="273"/>
        </pc:sldMkLst>
      </pc:sldChg>
      <pc:sldChg chg="modSp add del mod">
        <pc:chgData name="Johan Aspegren" userId="e0e975b0797a2008" providerId="LiveId" clId="{F0EEBB95-78E8-4AF2-9AFF-701DA8833E96}" dt="2020-12-28T23:11:11.060" v="2139" actId="47"/>
        <pc:sldMkLst>
          <pc:docMk/>
          <pc:sldMk cId="1255743174" sldId="273"/>
        </pc:sldMkLst>
        <pc:spChg chg="mod">
          <ac:chgData name="Johan Aspegren" userId="e0e975b0797a2008" providerId="LiveId" clId="{F0EEBB95-78E8-4AF2-9AFF-701DA8833E96}" dt="2020-12-28T23:08:06.911" v="2125" actId="20577"/>
          <ac:spMkLst>
            <pc:docMk/>
            <pc:sldMk cId="1255743174" sldId="27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08:06.927" v="2126" actId="20577"/>
          <ac:spMkLst>
            <pc:docMk/>
            <pc:sldMk cId="1255743174" sldId="27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08:06.927" v="2127" actId="20577"/>
          <ac:spMkLst>
            <pc:docMk/>
            <pc:sldMk cId="1255743174" sldId="27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08:06.927" v="2128" actId="20577"/>
          <ac:spMkLst>
            <pc:docMk/>
            <pc:sldMk cId="1255743174" sldId="27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500115177" sldId="273"/>
        </pc:sldMkLst>
        <pc:spChg chg="mod">
          <ac:chgData name="Johan Aspegren" userId="e0e975b0797a2008" providerId="LiveId" clId="{F0EEBB95-78E8-4AF2-9AFF-701DA8833E96}" dt="2020-12-29T00:06:03.472" v="2972" actId="20577"/>
          <ac:spMkLst>
            <pc:docMk/>
            <pc:sldMk cId="1500115177" sldId="27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76" v="2973" actId="20577"/>
          <ac:spMkLst>
            <pc:docMk/>
            <pc:sldMk cId="1500115177" sldId="27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940" v="2747" actId="20577"/>
          <ac:spMkLst>
            <pc:docMk/>
            <pc:sldMk cId="1500115177" sldId="27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947" v="2748" actId="20577"/>
          <ac:spMkLst>
            <pc:docMk/>
            <pc:sldMk cId="1500115177" sldId="27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574160895" sldId="273"/>
        </pc:sldMkLst>
        <pc:spChg chg="mod">
          <ac:chgData name="Johan Aspegren" userId="e0e975b0797a2008" providerId="LiveId" clId="{F0EEBB95-78E8-4AF2-9AFF-701DA8833E96}" dt="2020-12-31T10:26:44.161" v="6434" actId="20577"/>
          <ac:spMkLst>
            <pc:docMk/>
            <pc:sldMk cId="1574160895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4.092" v="6431" actId="20577"/>
          <ac:spMkLst>
            <pc:docMk/>
            <pc:sldMk cId="1574160895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4.098" v="6432" actId="20577"/>
          <ac:spMkLst>
            <pc:docMk/>
            <pc:sldMk cId="1574160895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4.130" v="6433" actId="12612"/>
          <ac:spMkLst>
            <pc:docMk/>
            <pc:sldMk cId="1574160895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812476821" sldId="273"/>
        </pc:sldMkLst>
        <pc:spChg chg="mod">
          <ac:chgData name="Johan Aspegren" userId="e0e975b0797a2008" providerId="LiveId" clId="{F0EEBB95-78E8-4AF2-9AFF-701DA8833E96}" dt="2020-12-28T22:44:31.741" v="407" actId="20577"/>
          <ac:spMkLst>
            <pc:docMk/>
            <pc:sldMk cId="1812476821" sldId="27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747" v="408" actId="20577"/>
          <ac:spMkLst>
            <pc:docMk/>
            <pc:sldMk cId="1812476821" sldId="27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754" v="409" actId="20577"/>
          <ac:spMkLst>
            <pc:docMk/>
            <pc:sldMk cId="1812476821" sldId="27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762" v="410" actId="20577"/>
          <ac:spMkLst>
            <pc:docMk/>
            <pc:sldMk cId="1812476821" sldId="27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81694523" sldId="273"/>
        </pc:sldMkLst>
        <pc:spChg chg="mod">
          <ac:chgData name="Johan Aspegren" userId="e0e975b0797a2008" providerId="LiveId" clId="{F0EEBB95-78E8-4AF2-9AFF-701DA8833E96}" dt="2020-12-31T10:43:18.287" v="10143" actId="20577"/>
          <ac:spMkLst>
            <pc:docMk/>
            <pc:sldMk cId="1881694523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8.038" v="10139" actId="20577"/>
          <ac:spMkLst>
            <pc:docMk/>
            <pc:sldMk cId="1881694523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8.204" v="10142" actId="20577"/>
          <ac:spMkLst>
            <pc:docMk/>
            <pc:sldMk cId="1881694523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8.105" v="10141" actId="12612"/>
          <ac:spMkLst>
            <pc:docMk/>
            <pc:sldMk cId="1881694523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8:57:23.572" v="3503" actId="47"/>
        <pc:sldMkLst>
          <pc:docMk/>
          <pc:sldMk cId="2096053437" sldId="273"/>
        </pc:sldMkLst>
        <pc:spChg chg="mod">
          <ac:chgData name="Johan Aspegren" userId="e0e975b0797a2008" providerId="LiveId" clId="{F0EEBB95-78E8-4AF2-9AFF-701DA8833E96}" dt="2020-12-29T22:05:06.237" v="3494" actId="20577"/>
          <ac:spMkLst>
            <pc:docMk/>
            <pc:sldMk cId="2096053437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5:06.292" v="3498" actId="12612"/>
          <ac:spMkLst>
            <pc:docMk/>
            <pc:sldMk cId="2096053437" sldId="273"/>
            <ac:spMk id="3" creationId="{0622B8D0-170B-488B-96F6-6AA880AD74CE}"/>
          </ac:spMkLst>
        </pc:spChg>
        <pc:spChg chg="mod">
          <ac:chgData name="Johan Aspegren" userId="e0e975b0797a2008" providerId="LiveId" clId="{F0EEBB95-78E8-4AF2-9AFF-701DA8833E96}" dt="2020-12-29T22:05:06.256" v="3495" actId="20577"/>
          <ac:spMkLst>
            <pc:docMk/>
            <pc:sldMk cId="2096053437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5:06.256" v="3496" actId="20577"/>
          <ac:spMkLst>
            <pc:docMk/>
            <pc:sldMk cId="2096053437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5:06.275" v="3497" actId="20577"/>
          <ac:spMkLst>
            <pc:docMk/>
            <pc:sldMk cId="2096053437" sldId="273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558398639" sldId="273"/>
        </pc:sldMkLst>
        <pc:spChg chg="mod">
          <ac:chgData name="Johan Aspegren" userId="e0e975b0797a2008" providerId="LiveId" clId="{F0EEBB95-78E8-4AF2-9AFF-701DA8833E96}" dt="2020-12-31T10:08:51.217" v="6072" actId="20577"/>
          <ac:spMkLst>
            <pc:docMk/>
            <pc:sldMk cId="2558398639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1.134" v="6069" actId="20577"/>
          <ac:spMkLst>
            <pc:docMk/>
            <pc:sldMk cId="2558398639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1.140" v="6070" actId="20577"/>
          <ac:spMkLst>
            <pc:docMk/>
            <pc:sldMk cId="2558398639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1.179" v="6071" actId="12612"/>
          <ac:spMkLst>
            <pc:docMk/>
            <pc:sldMk cId="2558398639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2:31.288" v="3369" actId="47"/>
        <pc:sldMkLst>
          <pc:docMk/>
          <pc:sldMk cId="2564231362" sldId="273"/>
        </pc:sldMkLst>
        <pc:spChg chg="mod">
          <ac:chgData name="Johan Aspegren" userId="e0e975b0797a2008" providerId="LiveId" clId="{F0EEBB95-78E8-4AF2-9AFF-701DA8833E96}" dt="2020-12-29T21:58:24.862" v="3364" actId="20577"/>
          <ac:spMkLst>
            <pc:docMk/>
            <pc:sldMk cId="2564231362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8:24.877" v="3365" actId="20577"/>
          <ac:spMkLst>
            <pc:docMk/>
            <pc:sldMk cId="2564231362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8:24.877" v="3366" actId="20577"/>
          <ac:spMkLst>
            <pc:docMk/>
            <pc:sldMk cId="2564231362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8:24.898" v="3367" actId="20577"/>
          <ac:spMkLst>
            <pc:docMk/>
            <pc:sldMk cId="2564231362" sldId="273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1:58:24.926" v="3368" actId="12612"/>
          <ac:spMkLst>
            <pc:docMk/>
            <pc:sldMk cId="2564231362" sldId="273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9T22:04:42.120" v="3466" actId="47"/>
        <pc:sldMkLst>
          <pc:docMk/>
          <pc:sldMk cId="2596044269" sldId="273"/>
        </pc:sldMkLst>
        <pc:spChg chg="mod">
          <ac:chgData name="Johan Aspegren" userId="e0e975b0797a2008" providerId="LiveId" clId="{F0EEBB95-78E8-4AF2-9AFF-701DA8833E96}" dt="2020-12-29T22:04:28.387" v="3462" actId="20577"/>
          <ac:spMkLst>
            <pc:docMk/>
            <pc:sldMk cId="2596044269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4:28.392" v="3463" actId="20577"/>
          <ac:spMkLst>
            <pc:docMk/>
            <pc:sldMk cId="2596044269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4:28.392" v="3464" actId="20577"/>
          <ac:spMkLst>
            <pc:docMk/>
            <pc:sldMk cId="2596044269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4:28.432" v="3465" actId="20577"/>
          <ac:spMkLst>
            <pc:docMk/>
            <pc:sldMk cId="2596044269" sldId="273"/>
            <ac:spMk id="6" creationId="{23D74C71-6120-49F5-8947-30B365A48D81}"/>
          </ac:spMkLst>
        </pc:spChg>
      </pc:sldChg>
      <pc:sldChg chg="addSp modSp add del mod">
        <pc:chgData name="Johan Aspegren" userId="e0e975b0797a2008" providerId="LiveId" clId="{F0EEBB95-78E8-4AF2-9AFF-701DA8833E96}" dt="2020-12-29T21:52:33.655" v="3292" actId="47"/>
        <pc:sldMkLst>
          <pc:docMk/>
          <pc:sldMk cId="2642719930" sldId="273"/>
        </pc:sldMkLst>
        <pc:spChg chg="mod">
          <ac:chgData name="Johan Aspegren" userId="e0e975b0797a2008" providerId="LiveId" clId="{F0EEBB95-78E8-4AF2-9AFF-701DA8833E96}" dt="2020-12-29T21:49:53.868" v="3285" actId="20577"/>
          <ac:spMkLst>
            <pc:docMk/>
            <pc:sldMk cId="2642719930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49:53.868" v="3286" actId="20577"/>
          <ac:spMkLst>
            <pc:docMk/>
            <pc:sldMk cId="2642719930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49:53.883" v="3287" actId="20577"/>
          <ac:spMkLst>
            <pc:docMk/>
            <pc:sldMk cId="2642719930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49:53.907" v="3288" actId="20577"/>
          <ac:spMkLst>
            <pc:docMk/>
            <pc:sldMk cId="2642719930" sldId="273"/>
            <ac:spMk id="6" creationId="{23D74C71-6120-49F5-8947-30B365A48D81}"/>
          </ac:spMkLst>
        </pc:spChg>
        <pc:picChg chg="add">
          <ac:chgData name="Johan Aspegren" userId="e0e975b0797a2008" providerId="LiveId" clId="{F0EEBB95-78E8-4AF2-9AFF-701DA8833E96}" dt="2020-12-29T21:49:53.930" v="3289"/>
          <ac:picMkLst>
            <pc:docMk/>
            <pc:sldMk cId="2642719930" sldId="273"/>
            <ac:picMk id="7" creationId="{8D30D758-432E-4C30-84E5-9E6CE4080D35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733794945" sldId="273"/>
        </pc:sldMkLst>
        <pc:spChg chg="mod">
          <ac:chgData name="Johan Aspegren" userId="e0e975b0797a2008" providerId="LiveId" clId="{F0EEBB95-78E8-4AF2-9AFF-701DA8833E96}" dt="2020-12-31T10:35:24.126" v="6999" actId="20577"/>
          <ac:spMkLst>
            <pc:docMk/>
            <pc:sldMk cId="2733794945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4.143" v="7000" actId="20577"/>
          <ac:spMkLst>
            <pc:docMk/>
            <pc:sldMk cId="2733794945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4.158" v="7001" actId="20577"/>
          <ac:spMkLst>
            <pc:docMk/>
            <pc:sldMk cId="2733794945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4.170" v="7002" actId="12612"/>
          <ac:spMkLst>
            <pc:docMk/>
            <pc:sldMk cId="2733794945" sldId="273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3:15:09.231" v="2215" actId="47"/>
        <pc:sldMkLst>
          <pc:docMk/>
          <pc:sldMk cId="3206386794" sldId="273"/>
        </pc:sldMkLst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238109365" sldId="273"/>
        </pc:sldMkLst>
        <pc:spChg chg="mod">
          <ac:chgData name="Johan Aspegren" userId="e0e975b0797a2008" providerId="LiveId" clId="{F0EEBB95-78E8-4AF2-9AFF-701DA8833E96}" dt="2020-12-30T09:31:38.653" v="3845" actId="20577"/>
          <ac:spMkLst>
            <pc:docMk/>
            <pc:sldMk cId="3238109365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658" v="3846" actId="20577"/>
          <ac:spMkLst>
            <pc:docMk/>
            <pc:sldMk cId="3238109365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664" v="3847" actId="20577"/>
          <ac:spMkLst>
            <pc:docMk/>
            <pc:sldMk cId="3238109365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672" v="3848" actId="12612"/>
          <ac:spMkLst>
            <pc:docMk/>
            <pc:sldMk cId="3238109365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29:05.191" v="3668" actId="47"/>
        <pc:sldMkLst>
          <pc:docMk/>
          <pc:sldMk cId="3272648515" sldId="273"/>
        </pc:sldMkLst>
        <pc:spChg chg="mod">
          <ac:chgData name="Johan Aspegren" userId="e0e975b0797a2008" providerId="LiveId" clId="{F0EEBB95-78E8-4AF2-9AFF-701DA8833E96}" dt="2020-12-30T09:28:20.954" v="3662" actId="20577"/>
          <ac:spMkLst>
            <pc:docMk/>
            <pc:sldMk cId="3272648515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8:20.959" v="3663" actId="20577"/>
          <ac:spMkLst>
            <pc:docMk/>
            <pc:sldMk cId="3272648515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8:20.966" v="3664" actId="20577"/>
          <ac:spMkLst>
            <pc:docMk/>
            <pc:sldMk cId="3272648515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8:20.973" v="3665" actId="12612"/>
          <ac:spMkLst>
            <pc:docMk/>
            <pc:sldMk cId="3272648515" sldId="273"/>
            <ac:spMk id="7" creationId="{7E72DF68-B78A-42E4-8404-9A58A13FE186}"/>
          </ac:spMkLst>
        </pc:spChg>
      </pc:sldChg>
      <pc:sldChg chg="modSp add del mod modAnim">
        <pc:chgData name="Johan Aspegren" userId="e0e975b0797a2008" providerId="LiveId" clId="{F0EEBB95-78E8-4AF2-9AFF-701DA8833E96}" dt="2020-12-31T10:05:42.712" v="5700" actId="47"/>
        <pc:sldMkLst>
          <pc:docMk/>
          <pc:sldMk cId="3653986359" sldId="273"/>
        </pc:sldMkLst>
        <pc:spChg chg="mod">
          <ac:chgData name="Johan Aspegren" userId="e0e975b0797a2008" providerId="LiveId" clId="{F0EEBB95-78E8-4AF2-9AFF-701DA8833E96}" dt="2020-12-30T15:39:30.294" v="5668" actId="20577"/>
          <ac:spMkLst>
            <pc:docMk/>
            <pc:sldMk cId="3653986359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30.232" v="5665" actId="20577"/>
          <ac:spMkLst>
            <pc:docMk/>
            <pc:sldMk cId="3653986359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30.232" v="5666" actId="20577"/>
          <ac:spMkLst>
            <pc:docMk/>
            <pc:sldMk cId="3653986359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30.263" v="5667" actId="12612"/>
          <ac:spMkLst>
            <pc:docMk/>
            <pc:sldMk cId="3653986359" sldId="273"/>
            <ac:spMk id="7" creationId="{7E72DF68-B78A-42E4-8404-9A58A13FE186}"/>
          </ac:spMkLst>
        </pc:spChg>
      </pc:sldChg>
      <pc:sldChg chg="modSp add del mod modTransition">
        <pc:chgData name="Johan Aspegren" userId="e0e975b0797a2008" providerId="LiveId" clId="{F0EEBB95-78E8-4AF2-9AFF-701DA8833E96}" dt="2020-12-30T10:50:20.660" v="4085" actId="2696"/>
        <pc:sldMkLst>
          <pc:docMk/>
          <pc:sldMk cId="3820903141" sldId="273"/>
        </pc:sldMkLst>
        <pc:spChg chg="mod">
          <ac:chgData name="Johan Aspegren" userId="e0e975b0797a2008" providerId="LiveId" clId="{F0EEBB95-78E8-4AF2-9AFF-701DA8833E96}" dt="2020-12-30T09:57:25.691" v="4059" actId="20577"/>
          <ac:spMkLst>
            <pc:docMk/>
            <pc:sldMk cId="3820903141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7:25.701" v="4060" actId="20577"/>
          <ac:spMkLst>
            <pc:docMk/>
            <pc:sldMk cId="3820903141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7:25.704" v="4061" actId="20577"/>
          <ac:spMkLst>
            <pc:docMk/>
            <pc:sldMk cId="3820903141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7:25.725" v="4062" actId="12612"/>
          <ac:spMkLst>
            <pc:docMk/>
            <pc:sldMk cId="3820903141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09367437" sldId="273"/>
        </pc:sldMkLst>
        <pc:spChg chg="mod">
          <ac:chgData name="Johan Aspegren" userId="e0e975b0797a2008" providerId="LiveId" clId="{F0EEBB95-78E8-4AF2-9AFF-701DA8833E96}" dt="2020-12-31T10:40:02.312" v="8116" actId="20577"/>
          <ac:spMkLst>
            <pc:docMk/>
            <pc:sldMk cId="3909367437" sldId="2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2.326" v="8117" actId="20577"/>
          <ac:spMkLst>
            <pc:docMk/>
            <pc:sldMk cId="3909367437" sldId="2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2.348" v="8118" actId="20577"/>
          <ac:spMkLst>
            <pc:docMk/>
            <pc:sldMk cId="3909367437" sldId="2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2.363" v="8119" actId="12612"/>
          <ac:spMkLst>
            <pc:docMk/>
            <pc:sldMk cId="3909367437" sldId="2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5:50.270" v="3058" actId="2696"/>
        <pc:sldMkLst>
          <pc:docMk/>
          <pc:sldMk cId="4081827917" sldId="273"/>
        </pc:sldMkLst>
        <pc:spChg chg="mod">
          <ac:chgData name="Johan Aspegren" userId="e0e975b0797a2008" providerId="LiveId" clId="{F0EEBB95-78E8-4AF2-9AFF-701DA8833E96}" dt="2020-12-29T21:25:28.992" v="3054" actId="20577"/>
          <ac:spMkLst>
            <pc:docMk/>
            <pc:sldMk cId="4081827917" sldId="27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25:29.004" v="3055" actId="20577"/>
          <ac:spMkLst>
            <pc:docMk/>
            <pc:sldMk cId="4081827917" sldId="27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25:29.004" v="3056" actId="20577"/>
          <ac:spMkLst>
            <pc:docMk/>
            <pc:sldMk cId="4081827917" sldId="27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25:29.023" v="3057" actId="20577"/>
          <ac:spMkLst>
            <pc:docMk/>
            <pc:sldMk cId="4081827917" sldId="273"/>
            <ac:spMk id="5" creationId="{D629F888-CEEB-40CC-A01C-EAE4CCA0E521}"/>
          </ac:spMkLst>
        </pc:spChg>
      </pc:sldChg>
      <pc:sldChg chg="addSp modSp add del mod">
        <pc:chgData name="Johan Aspegren" userId="e0e975b0797a2008" providerId="LiveId" clId="{F0EEBB95-78E8-4AF2-9AFF-701DA8833E96}" dt="2020-12-29T21:46:34.476" v="3238" actId="47"/>
        <pc:sldMkLst>
          <pc:docMk/>
          <pc:sldMk cId="4099323577" sldId="273"/>
        </pc:sldMkLst>
        <pc:spChg chg="mod">
          <ac:chgData name="Johan Aspegren" userId="e0e975b0797a2008" providerId="LiveId" clId="{F0EEBB95-78E8-4AF2-9AFF-701DA8833E96}" dt="2020-12-29T21:37:13.743" v="3233" actId="20577"/>
          <ac:spMkLst>
            <pc:docMk/>
            <pc:sldMk cId="4099323577" sldId="27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37:13.759" v="3234" actId="20577"/>
          <ac:spMkLst>
            <pc:docMk/>
            <pc:sldMk cId="4099323577" sldId="27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32:35.838" v="3083" actId="20577"/>
          <ac:spMkLst>
            <pc:docMk/>
            <pc:sldMk cId="4099323577" sldId="27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32:35.854" v="3084" actId="20577"/>
          <ac:spMkLst>
            <pc:docMk/>
            <pc:sldMk cId="4099323577" sldId="273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33:54.851" v="3133"/>
          <ac:picMkLst>
            <pc:docMk/>
            <pc:sldMk cId="4099323577" sldId="273"/>
            <ac:picMk id="7" creationId="{16D0D857-4A77-4249-BC50-DC608F117B2B}"/>
          </ac:picMkLst>
        </pc:picChg>
        <pc:picChg chg="add">
          <ac:chgData name="Johan Aspegren" userId="e0e975b0797a2008" providerId="LiveId" clId="{F0EEBB95-78E8-4AF2-9AFF-701DA8833E96}" dt="2020-12-29T21:34:15.428" v="3160"/>
          <ac:picMkLst>
            <pc:docMk/>
            <pc:sldMk cId="4099323577" sldId="273"/>
            <ac:picMk id="8" creationId="{1B17AF64-E679-4750-A3C1-FBA44CE37093}"/>
          </ac:picMkLst>
        </pc:picChg>
        <pc:picChg chg="add">
          <ac:chgData name="Johan Aspegren" userId="e0e975b0797a2008" providerId="LiveId" clId="{F0EEBB95-78E8-4AF2-9AFF-701DA8833E96}" dt="2020-12-29T21:35:39.527" v="3187"/>
          <ac:picMkLst>
            <pc:docMk/>
            <pc:sldMk cId="4099323577" sldId="273"/>
            <ac:picMk id="9" creationId="{E27442E7-BC46-4B9A-9691-7D3D5BE169BC}"/>
          </ac:picMkLst>
        </pc:picChg>
        <pc:picChg chg="add">
          <ac:chgData name="Johan Aspegren" userId="e0e975b0797a2008" providerId="LiveId" clId="{F0EEBB95-78E8-4AF2-9AFF-701DA8833E96}" dt="2020-12-29T21:36:43.176" v="3214"/>
          <ac:picMkLst>
            <pc:docMk/>
            <pc:sldMk cId="4099323577" sldId="273"/>
            <ac:picMk id="10" creationId="{CBA81304-0241-4926-B0CC-300327456841}"/>
          </ac:picMkLst>
        </pc:picChg>
      </pc:sldChg>
      <pc:sldChg chg="modSp add del mod modAnim">
        <pc:chgData name="Johan Aspegren" userId="e0e975b0797a2008" providerId="LiveId" clId="{F0EEBB95-78E8-4AF2-9AFF-701DA8833E96}" dt="2020-12-31T10:05:42.712" v="5700" actId="47"/>
        <pc:sldMkLst>
          <pc:docMk/>
          <pc:sldMk cId="80415378" sldId="274"/>
        </pc:sldMkLst>
        <pc:spChg chg="mod">
          <ac:chgData name="Johan Aspegren" userId="e0e975b0797a2008" providerId="LiveId" clId="{F0EEBB95-78E8-4AF2-9AFF-701DA8833E96}" dt="2020-12-30T15:39:30.216" v="5663" actId="20577"/>
          <ac:spMkLst>
            <pc:docMk/>
            <pc:sldMk cId="80415378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30.169" v="5659" actId="20577"/>
          <ac:spMkLst>
            <pc:docMk/>
            <pc:sldMk cId="80415378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30.216" v="5662" actId="20577"/>
          <ac:spMkLst>
            <pc:docMk/>
            <pc:sldMk cId="80415378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30.169" v="5661" actId="12612"/>
          <ac:spMkLst>
            <pc:docMk/>
            <pc:sldMk cId="80415378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3931007" sldId="274"/>
        </pc:sldMkLst>
        <pc:spChg chg="mod">
          <ac:chgData name="Johan Aspegren" userId="e0e975b0797a2008" providerId="LiveId" clId="{F0EEBB95-78E8-4AF2-9AFF-701DA8833E96}" dt="2020-12-31T10:43:17.821" v="10134" actId="20577"/>
          <ac:spMkLst>
            <pc:docMk/>
            <pc:sldMk cId="193931007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7.849" v="10135" actId="20577"/>
          <ac:spMkLst>
            <pc:docMk/>
            <pc:sldMk cId="193931007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7.874" v="10136" actId="20577"/>
          <ac:spMkLst>
            <pc:docMk/>
            <pc:sldMk cId="193931007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7.896" v="10137" actId="12612"/>
          <ac:spMkLst>
            <pc:docMk/>
            <pc:sldMk cId="193931007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3:39.198" v="3404" actId="47"/>
        <pc:sldMkLst>
          <pc:docMk/>
          <pc:sldMk cId="449016552" sldId="274"/>
        </pc:sldMkLst>
        <pc:spChg chg="mod">
          <ac:chgData name="Johan Aspegren" userId="e0e975b0797a2008" providerId="LiveId" clId="{F0EEBB95-78E8-4AF2-9AFF-701DA8833E96}" dt="2020-12-29T22:02:47.329" v="3392" actId="20577"/>
          <ac:spMkLst>
            <pc:docMk/>
            <pc:sldMk cId="449016552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2:47.339" v="3393" actId="20577"/>
          <ac:spMkLst>
            <pc:docMk/>
            <pc:sldMk cId="449016552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2:47.367" v="3394" actId="20577"/>
          <ac:spMkLst>
            <pc:docMk/>
            <pc:sldMk cId="449016552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2:47.367" v="3395" actId="20577"/>
          <ac:spMkLst>
            <pc:docMk/>
            <pc:sldMk cId="449016552" sldId="274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2:47.399" v="3396" actId="12612"/>
          <ac:spMkLst>
            <pc:docMk/>
            <pc:sldMk cId="449016552" sldId="274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634315546" sldId="274"/>
        </pc:sldMkLst>
        <pc:spChg chg="mod">
          <ac:chgData name="Johan Aspegren" userId="e0e975b0797a2008" providerId="LiveId" clId="{F0EEBB95-78E8-4AF2-9AFF-701DA8833E96}" dt="2020-12-28T22:44:31.770" v="411" actId="20577"/>
          <ac:spMkLst>
            <pc:docMk/>
            <pc:sldMk cId="634315546" sldId="27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777" v="412" actId="20577"/>
          <ac:spMkLst>
            <pc:docMk/>
            <pc:sldMk cId="634315546" sldId="27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784" v="413" actId="20577"/>
          <ac:spMkLst>
            <pc:docMk/>
            <pc:sldMk cId="634315546" sldId="27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792" v="414" actId="20577"/>
          <ac:spMkLst>
            <pc:docMk/>
            <pc:sldMk cId="634315546" sldId="27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759056404" sldId="274"/>
        </pc:sldMkLst>
        <pc:spChg chg="mod">
          <ac:chgData name="Johan Aspegren" userId="e0e975b0797a2008" providerId="LiveId" clId="{F0EEBB95-78E8-4AF2-9AFF-701DA8833E96}" dt="2020-12-31T10:08:51.117" v="6067" actId="20577"/>
          <ac:spMkLst>
            <pc:docMk/>
            <pc:sldMk cId="759056404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1.040" v="6063" actId="20577"/>
          <ac:spMkLst>
            <pc:docMk/>
            <pc:sldMk cId="759056404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1.110" v="6066" actId="20577"/>
          <ac:spMkLst>
            <pc:docMk/>
            <pc:sldMk cId="759056404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1.071" v="6065" actId="12612"/>
          <ac:spMkLst>
            <pc:docMk/>
            <pc:sldMk cId="759056404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776435674" sldId="274"/>
        </pc:sldMkLst>
        <pc:spChg chg="mod">
          <ac:chgData name="Johan Aspegren" userId="e0e975b0797a2008" providerId="LiveId" clId="{F0EEBB95-78E8-4AF2-9AFF-701DA8833E96}" dt="2020-12-30T09:31:38.592" v="3841" actId="20577"/>
          <ac:spMkLst>
            <pc:docMk/>
            <pc:sldMk cId="776435674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597" v="3842" actId="20577"/>
          <ac:spMkLst>
            <pc:docMk/>
            <pc:sldMk cId="776435674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602" v="3843" actId="20577"/>
          <ac:spMkLst>
            <pc:docMk/>
            <pc:sldMk cId="776435674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623" v="3844" actId="12612"/>
          <ac:spMkLst>
            <pc:docMk/>
            <pc:sldMk cId="776435674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8:57:23.572" v="3503" actId="47"/>
        <pc:sldMkLst>
          <pc:docMk/>
          <pc:sldMk cId="1104068740" sldId="274"/>
        </pc:sldMkLst>
        <pc:spChg chg="mod">
          <ac:chgData name="Johan Aspegren" userId="e0e975b0797a2008" providerId="LiveId" clId="{F0EEBB95-78E8-4AF2-9AFF-701DA8833E96}" dt="2020-12-29T22:05:06.104" v="3489" actId="20577"/>
          <ac:spMkLst>
            <pc:docMk/>
            <pc:sldMk cId="1104068740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5:06.176" v="3493" actId="12612"/>
          <ac:spMkLst>
            <pc:docMk/>
            <pc:sldMk cId="1104068740" sldId="274"/>
            <ac:spMk id="3" creationId="{0622B8D0-170B-488B-96F6-6AA880AD74CE}"/>
          </ac:spMkLst>
        </pc:spChg>
        <pc:spChg chg="mod">
          <ac:chgData name="Johan Aspegren" userId="e0e975b0797a2008" providerId="LiveId" clId="{F0EEBB95-78E8-4AF2-9AFF-701DA8833E96}" dt="2020-12-29T22:05:06.120" v="3490" actId="20577"/>
          <ac:spMkLst>
            <pc:docMk/>
            <pc:sldMk cId="1104068740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5:06.150" v="3491" actId="20577"/>
          <ac:spMkLst>
            <pc:docMk/>
            <pc:sldMk cId="1104068740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5:06.161" v="3492" actId="20577"/>
          <ac:spMkLst>
            <pc:docMk/>
            <pc:sldMk cId="1104068740" sldId="274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571665429" sldId="274"/>
        </pc:sldMkLst>
        <pc:spChg chg="mod">
          <ac:chgData name="Johan Aspegren" userId="e0e975b0797a2008" providerId="LiveId" clId="{F0EEBB95-78E8-4AF2-9AFF-701DA8833E96}" dt="2020-12-31T10:37:57.203" v="7003" actId="404"/>
          <ac:spMkLst>
            <pc:docMk/>
            <pc:sldMk cId="1571665429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4.073" v="6995" actId="20577"/>
          <ac:spMkLst>
            <pc:docMk/>
            <pc:sldMk cId="1571665429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4.080" v="6996" actId="20577"/>
          <ac:spMkLst>
            <pc:docMk/>
            <pc:sldMk cId="1571665429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4.088" v="6997" actId="12612"/>
          <ac:spMkLst>
            <pc:docMk/>
            <pc:sldMk cId="1571665429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7:11.811" v="4036" actId="2696"/>
        <pc:sldMkLst>
          <pc:docMk/>
          <pc:sldMk cId="1716335526" sldId="274"/>
        </pc:sldMkLst>
        <pc:spChg chg="mod">
          <ac:chgData name="Johan Aspegren" userId="e0e975b0797a2008" providerId="LiveId" clId="{F0EEBB95-78E8-4AF2-9AFF-701DA8833E96}" dt="2020-12-30T09:55:52.609" v="4028" actId="20577"/>
          <ac:spMkLst>
            <pc:docMk/>
            <pc:sldMk cId="1716335526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5:52.613" v="4029" actId="20577"/>
          <ac:spMkLst>
            <pc:docMk/>
            <pc:sldMk cId="1716335526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5:52.621" v="4030" actId="20577"/>
          <ac:spMkLst>
            <pc:docMk/>
            <pc:sldMk cId="1716335526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5:52.628" v="4031" actId="12612"/>
          <ac:spMkLst>
            <pc:docMk/>
            <pc:sldMk cId="1716335526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5:50.270" v="3058" actId="2696"/>
        <pc:sldMkLst>
          <pc:docMk/>
          <pc:sldMk cId="1837122663" sldId="274"/>
        </pc:sldMkLst>
        <pc:spChg chg="mod">
          <ac:chgData name="Johan Aspegren" userId="e0e975b0797a2008" providerId="LiveId" clId="{F0EEBB95-78E8-4AF2-9AFF-701DA8833E96}" dt="2020-12-29T21:25:28.913" v="3050" actId="20577"/>
          <ac:spMkLst>
            <pc:docMk/>
            <pc:sldMk cId="1837122663" sldId="27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25:28.923" v="3051" actId="20577"/>
          <ac:spMkLst>
            <pc:docMk/>
            <pc:sldMk cId="1837122663" sldId="27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25:28.930" v="3052" actId="20577"/>
          <ac:spMkLst>
            <pc:docMk/>
            <pc:sldMk cId="1837122663" sldId="27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25:28.942" v="3053" actId="20577"/>
          <ac:spMkLst>
            <pc:docMk/>
            <pc:sldMk cId="1837122663" sldId="27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29:05.191" v="3668" actId="47"/>
        <pc:sldMkLst>
          <pc:docMk/>
          <pc:sldMk cId="1893520695" sldId="274"/>
        </pc:sldMkLst>
        <pc:spChg chg="mod">
          <ac:chgData name="Johan Aspegren" userId="e0e975b0797a2008" providerId="LiveId" clId="{F0EEBB95-78E8-4AF2-9AFF-701DA8833E96}" dt="2020-12-30T09:28:20.868" v="3658" actId="20577"/>
          <ac:spMkLst>
            <pc:docMk/>
            <pc:sldMk cId="1893520695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8:20.875" v="3659" actId="20577"/>
          <ac:spMkLst>
            <pc:docMk/>
            <pc:sldMk cId="1893520695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8:20.882" v="3660" actId="20577"/>
          <ac:spMkLst>
            <pc:docMk/>
            <pc:sldMk cId="1893520695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8:20.890" v="3661" actId="12612"/>
          <ac:spMkLst>
            <pc:docMk/>
            <pc:sldMk cId="1893520695" sldId="274"/>
            <ac:spMk id="7" creationId="{7E72DF68-B78A-42E4-8404-9A58A13FE186}"/>
          </ac:spMkLst>
        </pc:spChg>
      </pc:sldChg>
      <pc:sldChg chg="modSp add del mod modTransition">
        <pc:chgData name="Johan Aspegren" userId="e0e975b0797a2008" providerId="LiveId" clId="{F0EEBB95-78E8-4AF2-9AFF-701DA8833E96}" dt="2020-12-30T10:50:20.660" v="4085" actId="2696"/>
        <pc:sldMkLst>
          <pc:docMk/>
          <pc:sldMk cId="1937823832" sldId="274"/>
        </pc:sldMkLst>
        <pc:spChg chg="mod">
          <ac:chgData name="Johan Aspegren" userId="e0e975b0797a2008" providerId="LiveId" clId="{F0EEBB95-78E8-4AF2-9AFF-701DA8833E96}" dt="2020-12-30T09:57:25.584" v="4055" actId="20577"/>
          <ac:spMkLst>
            <pc:docMk/>
            <pc:sldMk cId="1937823832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7:25.601" v="4056" actId="20577"/>
          <ac:spMkLst>
            <pc:docMk/>
            <pc:sldMk cId="1937823832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7:25.601" v="4057" actId="20577"/>
          <ac:spMkLst>
            <pc:docMk/>
            <pc:sldMk cId="1937823832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7:25.618" v="4058" actId="12612"/>
          <ac:spMkLst>
            <pc:docMk/>
            <pc:sldMk cId="1937823832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134021723" sldId="274"/>
        </pc:sldMkLst>
        <pc:spChg chg="mod">
          <ac:chgData name="Johan Aspegren" userId="e0e975b0797a2008" providerId="LiveId" clId="{F0EEBB95-78E8-4AF2-9AFF-701DA8833E96}" dt="2020-12-29T00:06:03.458" v="2968" actId="20577"/>
          <ac:spMkLst>
            <pc:docMk/>
            <pc:sldMk cId="2134021723" sldId="27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62" v="2969" actId="20577"/>
          <ac:spMkLst>
            <pc:docMk/>
            <pc:sldMk cId="2134021723" sldId="27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904" v="2743" actId="20577"/>
          <ac:spMkLst>
            <pc:docMk/>
            <pc:sldMk cId="2134021723" sldId="27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913" v="2744" actId="20577"/>
          <ac:spMkLst>
            <pc:docMk/>
            <pc:sldMk cId="2134021723" sldId="274"/>
            <ac:spMk id="5" creationId="{D629F888-CEEB-40CC-A01C-EAE4CCA0E521}"/>
          </ac:spMkLst>
        </pc:spChg>
      </pc:sldChg>
      <pc:sldChg chg="addSp modSp add del mod">
        <pc:chgData name="Johan Aspegren" userId="e0e975b0797a2008" providerId="LiveId" clId="{F0EEBB95-78E8-4AF2-9AFF-701DA8833E96}" dt="2020-12-29T21:52:33.655" v="3292" actId="47"/>
        <pc:sldMkLst>
          <pc:docMk/>
          <pc:sldMk cId="2225081875" sldId="274"/>
        </pc:sldMkLst>
        <pc:spChg chg="mod">
          <ac:chgData name="Johan Aspegren" userId="e0e975b0797a2008" providerId="LiveId" clId="{F0EEBB95-78E8-4AF2-9AFF-701DA8833E96}" dt="2020-12-29T21:49:53.587" v="3280" actId="20577"/>
          <ac:spMkLst>
            <pc:docMk/>
            <pc:sldMk cId="2225081875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49:53.590" v="3281" actId="20577"/>
          <ac:spMkLst>
            <pc:docMk/>
            <pc:sldMk cId="2225081875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49:53.608" v="3282" actId="20577"/>
          <ac:spMkLst>
            <pc:docMk/>
            <pc:sldMk cId="2225081875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49:53.630" v="3283" actId="20577"/>
          <ac:spMkLst>
            <pc:docMk/>
            <pc:sldMk cId="2225081875" sldId="274"/>
            <ac:spMk id="6" creationId="{23D74C71-6120-49F5-8947-30B365A48D81}"/>
          </ac:spMkLst>
        </pc:spChg>
        <pc:picChg chg="add">
          <ac:chgData name="Johan Aspegren" userId="e0e975b0797a2008" providerId="LiveId" clId="{F0EEBB95-78E8-4AF2-9AFF-701DA8833E96}" dt="2020-12-29T21:49:53.646" v="3284"/>
          <ac:picMkLst>
            <pc:docMk/>
            <pc:sldMk cId="2225081875" sldId="274"/>
            <ac:picMk id="7" creationId="{82D760C5-64EA-4518-90A2-1632798DD1BD}"/>
          </ac:picMkLst>
        </pc:pic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315733261" sldId="274"/>
        </pc:sldMkLst>
        <pc:spChg chg="mod">
          <ac:chgData name="Johan Aspegren" userId="e0e975b0797a2008" providerId="LiveId" clId="{F0EEBB95-78E8-4AF2-9AFF-701DA8833E96}" dt="2020-12-31T10:26:44.080" v="6429" actId="20577"/>
          <ac:spMkLst>
            <pc:docMk/>
            <pc:sldMk cId="2315733261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4.019" v="6425" actId="20577"/>
          <ac:spMkLst>
            <pc:docMk/>
            <pc:sldMk cId="2315733261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4.074" v="6428" actId="20577"/>
          <ac:spMkLst>
            <pc:docMk/>
            <pc:sldMk cId="2315733261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4.043" v="6427" actId="12612"/>
          <ac:spMkLst>
            <pc:docMk/>
            <pc:sldMk cId="2315733261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4:12.381" v="3437" actId="47"/>
        <pc:sldMkLst>
          <pc:docMk/>
          <pc:sldMk cId="2463222460" sldId="274"/>
        </pc:sldMkLst>
        <pc:spChg chg="mod">
          <ac:chgData name="Johan Aspegren" userId="e0e975b0797a2008" providerId="LiveId" clId="{F0EEBB95-78E8-4AF2-9AFF-701DA8833E96}" dt="2020-12-29T22:03:52.518" v="3426" actId="20577"/>
          <ac:spMkLst>
            <pc:docMk/>
            <pc:sldMk cId="2463222460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3:52.537" v="3427" actId="20577"/>
          <ac:spMkLst>
            <pc:docMk/>
            <pc:sldMk cId="2463222460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3:52.547" v="3428" actId="20577"/>
          <ac:spMkLst>
            <pc:docMk/>
            <pc:sldMk cId="2463222460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3:52.547" v="3429" actId="20577"/>
          <ac:spMkLst>
            <pc:docMk/>
            <pc:sldMk cId="2463222460" sldId="274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3:52.588" v="3430" actId="12612"/>
          <ac:spMkLst>
            <pc:docMk/>
            <pc:sldMk cId="2463222460" sldId="274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9T21:56:17.795" v="3329" actId="47"/>
        <pc:sldMkLst>
          <pc:docMk/>
          <pc:sldMk cId="2595637482" sldId="274"/>
        </pc:sldMkLst>
        <pc:spChg chg="mod">
          <ac:chgData name="Johan Aspegren" userId="e0e975b0797a2008" providerId="LiveId" clId="{F0EEBB95-78E8-4AF2-9AFF-701DA8833E96}" dt="2020-12-29T21:55:41.155" v="3319" actId="20577"/>
          <ac:spMkLst>
            <pc:docMk/>
            <pc:sldMk cId="2595637482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5:41.155" v="3320" actId="20577"/>
          <ac:spMkLst>
            <pc:docMk/>
            <pc:sldMk cId="2595637482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5:41.183" v="3321" actId="20577"/>
          <ac:spMkLst>
            <pc:docMk/>
            <pc:sldMk cId="2595637482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5:41.205" v="3323" actId="12612"/>
          <ac:spMkLst>
            <pc:docMk/>
            <pc:sldMk cId="2595637482" sldId="274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719491721" sldId="274"/>
        </pc:sldMkLst>
        <pc:spChg chg="mod">
          <ac:chgData name="Johan Aspegren" userId="e0e975b0797a2008" providerId="LiveId" clId="{F0EEBB95-78E8-4AF2-9AFF-701DA8833E96}" dt="2020-12-30T09:54:02.985" v="3998" actId="20577"/>
          <ac:spMkLst>
            <pc:docMk/>
            <pc:sldMk cId="2719491721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991" v="3999" actId="20577"/>
          <ac:spMkLst>
            <pc:docMk/>
            <pc:sldMk cId="2719491721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999" v="4000" actId="12612"/>
          <ac:spMkLst>
            <pc:docMk/>
            <pc:sldMk cId="2719491721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732855610" sldId="274"/>
        </pc:sldMkLst>
        <pc:spChg chg="mod">
          <ac:chgData name="Johan Aspegren" userId="e0e975b0797a2008" providerId="LiveId" clId="{F0EEBB95-78E8-4AF2-9AFF-701DA8833E96}" dt="2020-12-31T10:40:02.298" v="8115" actId="20577"/>
          <ac:spMkLst>
            <pc:docMk/>
            <pc:sldMk cId="2732855610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2.218" v="8111" actId="20577"/>
          <ac:spMkLst>
            <pc:docMk/>
            <pc:sldMk cId="2732855610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2.286" v="8114" actId="20577"/>
          <ac:spMkLst>
            <pc:docMk/>
            <pc:sldMk cId="2732855610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2.246" v="8113" actId="12612"/>
          <ac:spMkLst>
            <pc:docMk/>
            <pc:sldMk cId="2732855610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4:42.120" v="3466" actId="47"/>
        <pc:sldMkLst>
          <pc:docMk/>
          <pc:sldMk cId="2748432049" sldId="274"/>
        </pc:sldMkLst>
        <pc:spChg chg="mod">
          <ac:chgData name="Johan Aspegren" userId="e0e975b0797a2008" providerId="LiveId" clId="{F0EEBB95-78E8-4AF2-9AFF-701DA8833E96}" dt="2020-12-29T22:04:28.310" v="3458" actId="20577"/>
          <ac:spMkLst>
            <pc:docMk/>
            <pc:sldMk cId="2748432049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4:28.328" v="3459" actId="20577"/>
          <ac:spMkLst>
            <pc:docMk/>
            <pc:sldMk cId="2748432049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4:28.329" v="3460" actId="20577"/>
          <ac:spMkLst>
            <pc:docMk/>
            <pc:sldMk cId="2748432049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4:28.349" v="3461" actId="20577"/>
          <ac:spMkLst>
            <pc:docMk/>
            <pc:sldMk cId="2748432049" sldId="274"/>
            <ac:spMk id="6" creationId="{23D74C71-6120-49F5-8947-30B365A48D8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42762083" sldId="274"/>
        </pc:sldMkLst>
        <pc:spChg chg="mod">
          <ac:chgData name="Johan Aspegren" userId="e0e975b0797a2008" providerId="LiveId" clId="{F0EEBB95-78E8-4AF2-9AFF-701DA8833E96}" dt="2020-12-31T11:16:24.747" v="12166" actId="20577"/>
          <ac:spMkLst>
            <pc:docMk/>
            <pc:sldMk cId="3042762083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765" v="12167" actId="20577"/>
          <ac:spMkLst>
            <pc:docMk/>
            <pc:sldMk cId="3042762083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787" v="12168" actId="20577"/>
          <ac:spMkLst>
            <pc:docMk/>
            <pc:sldMk cId="3042762083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803" v="12169" actId="12612"/>
          <ac:spMkLst>
            <pc:docMk/>
            <pc:sldMk cId="3042762083" sldId="2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2:31.288" v="3369" actId="47"/>
        <pc:sldMkLst>
          <pc:docMk/>
          <pc:sldMk cId="3042910633" sldId="274"/>
        </pc:sldMkLst>
        <pc:spChg chg="mod">
          <ac:chgData name="Johan Aspegren" userId="e0e975b0797a2008" providerId="LiveId" clId="{F0EEBB95-78E8-4AF2-9AFF-701DA8833E96}" dt="2020-12-29T21:58:24.798" v="3359" actId="20577"/>
          <ac:spMkLst>
            <pc:docMk/>
            <pc:sldMk cId="3042910633" sldId="2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8:24.811" v="3360" actId="20577"/>
          <ac:spMkLst>
            <pc:docMk/>
            <pc:sldMk cId="3042910633" sldId="2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8:24.811" v="3361" actId="20577"/>
          <ac:spMkLst>
            <pc:docMk/>
            <pc:sldMk cId="3042910633" sldId="2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8:24.827" v="3362" actId="20577"/>
          <ac:spMkLst>
            <pc:docMk/>
            <pc:sldMk cId="3042910633" sldId="274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1:58:24.858" v="3363" actId="12612"/>
          <ac:spMkLst>
            <pc:docMk/>
            <pc:sldMk cId="3042910633" sldId="274"/>
            <ac:spMk id="8" creationId="{92824829-DA8E-4821-9E22-57FCAF65E986}"/>
          </ac:spMkLst>
        </pc:spChg>
      </pc:sldChg>
      <pc:sldChg chg="add del">
        <pc:chgData name="Johan Aspegren" userId="e0e975b0797a2008" providerId="LiveId" clId="{F0EEBB95-78E8-4AF2-9AFF-701DA8833E96}" dt="2020-12-28T23:11:11.060" v="2139" actId="47"/>
        <pc:sldMkLst>
          <pc:docMk/>
          <pc:sldMk cId="3665342712" sldId="274"/>
        </pc:sldMkLst>
      </pc:sldChg>
      <pc:sldChg chg="add del">
        <pc:chgData name="Johan Aspegren" userId="e0e975b0797a2008" providerId="LiveId" clId="{F0EEBB95-78E8-4AF2-9AFF-701DA8833E96}" dt="2020-12-28T23:15:09.231" v="2215" actId="47"/>
        <pc:sldMkLst>
          <pc:docMk/>
          <pc:sldMk cId="3921463958" sldId="274"/>
        </pc:sldMkLst>
      </pc:sldChg>
      <pc:sldChg chg="add del">
        <pc:chgData name="Johan Aspegren" userId="e0e975b0797a2008" providerId="LiveId" clId="{F0EEBB95-78E8-4AF2-9AFF-701DA8833E96}" dt="2020-12-31T11:13:52.491" v="10148" actId="47"/>
        <pc:sldMkLst>
          <pc:docMk/>
          <pc:sldMk cId="4071559457" sldId="274"/>
        </pc:sldMkLst>
      </pc:sldChg>
      <pc:sldChg chg="addSp modSp add del mod">
        <pc:chgData name="Johan Aspegren" userId="e0e975b0797a2008" providerId="LiveId" clId="{F0EEBB95-78E8-4AF2-9AFF-701DA8833E96}" dt="2020-12-29T21:46:34.476" v="3238" actId="47"/>
        <pc:sldMkLst>
          <pc:docMk/>
          <pc:sldMk cId="4200491630" sldId="274"/>
        </pc:sldMkLst>
        <pc:spChg chg="mod">
          <ac:chgData name="Johan Aspegren" userId="e0e975b0797a2008" providerId="LiveId" clId="{F0EEBB95-78E8-4AF2-9AFF-701DA8833E96}" dt="2020-12-29T21:37:13.680" v="3229" actId="20577"/>
          <ac:spMkLst>
            <pc:docMk/>
            <pc:sldMk cId="4200491630" sldId="27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37:13.697" v="3230" actId="20577"/>
          <ac:spMkLst>
            <pc:docMk/>
            <pc:sldMk cId="4200491630" sldId="27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32:35.780" v="3079" actId="20577"/>
          <ac:spMkLst>
            <pc:docMk/>
            <pc:sldMk cId="4200491630" sldId="27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32:35.791" v="3080" actId="20577"/>
          <ac:spMkLst>
            <pc:docMk/>
            <pc:sldMk cId="4200491630" sldId="274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33:54.549" v="3128"/>
          <ac:picMkLst>
            <pc:docMk/>
            <pc:sldMk cId="4200491630" sldId="274"/>
            <ac:picMk id="7" creationId="{1E28D772-1597-4EAB-8405-49538E2B2536}"/>
          </ac:picMkLst>
        </pc:picChg>
        <pc:picChg chg="add">
          <ac:chgData name="Johan Aspegren" userId="e0e975b0797a2008" providerId="LiveId" clId="{F0EEBB95-78E8-4AF2-9AFF-701DA8833E96}" dt="2020-12-29T21:34:15.166" v="3155"/>
          <ac:picMkLst>
            <pc:docMk/>
            <pc:sldMk cId="4200491630" sldId="274"/>
            <ac:picMk id="8" creationId="{18A0F005-F7CE-4F2D-8CA3-E87F5099BE37}"/>
          </ac:picMkLst>
        </pc:picChg>
        <pc:picChg chg="add">
          <ac:chgData name="Johan Aspegren" userId="e0e975b0797a2008" providerId="LiveId" clId="{F0EEBB95-78E8-4AF2-9AFF-701DA8833E96}" dt="2020-12-29T21:35:39.218" v="3182"/>
          <ac:picMkLst>
            <pc:docMk/>
            <pc:sldMk cId="4200491630" sldId="274"/>
            <ac:picMk id="9" creationId="{D1E9B8AF-FCE2-4803-BEE3-751A51F3BA4B}"/>
          </ac:picMkLst>
        </pc:picChg>
        <pc:picChg chg="add">
          <ac:chgData name="Johan Aspegren" userId="e0e975b0797a2008" providerId="LiveId" clId="{F0EEBB95-78E8-4AF2-9AFF-701DA8833E96}" dt="2020-12-29T21:36:42.883" v="3209"/>
          <ac:picMkLst>
            <pc:docMk/>
            <pc:sldMk cId="4200491630" sldId="274"/>
            <ac:picMk id="10" creationId="{44763847-31C8-4987-8090-6F7820CA478B}"/>
          </ac:picMkLst>
        </pc:pic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60829427" sldId="275"/>
        </pc:sldMkLst>
        <pc:spChg chg="mod">
          <ac:chgData name="Johan Aspegren" userId="e0e975b0797a2008" providerId="LiveId" clId="{F0EEBB95-78E8-4AF2-9AFF-701DA8833E96}" dt="2020-12-30T09:54:02.904" v="3995" actId="20577"/>
          <ac:spMkLst>
            <pc:docMk/>
            <pc:sldMk cId="260829427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910" v="3996" actId="20577"/>
          <ac:spMkLst>
            <pc:docMk/>
            <pc:sldMk cId="260829427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924" v="3997" actId="12612"/>
          <ac:spMkLst>
            <pc:docMk/>
            <pc:sldMk cId="260829427" sldId="275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31T11:13:52.491" v="10148" actId="47"/>
        <pc:sldMkLst>
          <pc:docMk/>
          <pc:sldMk cId="391047837" sldId="275"/>
        </pc:sldMkLst>
      </pc:sldChg>
      <pc:sldChg chg="modSp add del mod">
        <pc:chgData name="Johan Aspegren" userId="e0e975b0797a2008" providerId="LiveId" clId="{F0EEBB95-78E8-4AF2-9AFF-701DA8833E96}" dt="2020-12-29T22:04:12.381" v="3437" actId="47"/>
        <pc:sldMkLst>
          <pc:docMk/>
          <pc:sldMk cId="583122005" sldId="275"/>
        </pc:sldMkLst>
        <pc:spChg chg="mod">
          <ac:chgData name="Johan Aspegren" userId="e0e975b0797a2008" providerId="LiveId" clId="{F0EEBB95-78E8-4AF2-9AFF-701DA8833E96}" dt="2020-12-29T22:03:52.415" v="3421" actId="20577"/>
          <ac:spMkLst>
            <pc:docMk/>
            <pc:sldMk cId="583122005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3:52.424" v="3422" actId="20577"/>
          <ac:spMkLst>
            <pc:docMk/>
            <pc:sldMk cId="583122005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3:52.435" v="3423" actId="20577"/>
          <ac:spMkLst>
            <pc:docMk/>
            <pc:sldMk cId="583122005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3:52.452" v="3424" actId="20577"/>
          <ac:spMkLst>
            <pc:docMk/>
            <pc:sldMk cId="583122005" sldId="275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3:52.466" v="3425" actId="12612"/>
          <ac:spMkLst>
            <pc:docMk/>
            <pc:sldMk cId="583122005" sldId="275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8T23:15:09.231" v="2215" actId="47"/>
        <pc:sldMkLst>
          <pc:docMk/>
          <pc:sldMk cId="665243142" sldId="275"/>
        </pc:sldMkLst>
        <pc:spChg chg="mod">
          <ac:chgData name="Johan Aspegren" userId="e0e975b0797a2008" providerId="LiveId" clId="{F0EEBB95-78E8-4AF2-9AFF-701DA8833E96}" dt="2020-12-28T23:14:33.659" v="2211" actId="20577"/>
          <ac:spMkLst>
            <pc:docMk/>
            <pc:sldMk cId="665243142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4:33.664" v="2212" actId="20577"/>
          <ac:spMkLst>
            <pc:docMk/>
            <pc:sldMk cId="665243142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4:33.668" v="2213" actId="20577"/>
          <ac:spMkLst>
            <pc:docMk/>
            <pc:sldMk cId="665243142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4:33.672" v="2214" actId="20577"/>
          <ac:spMkLst>
            <pc:docMk/>
            <pc:sldMk cId="665243142" sldId="27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698291255" sldId="275"/>
        </pc:sldMkLst>
        <pc:spChg chg="mod">
          <ac:chgData name="Johan Aspegren" userId="e0e975b0797a2008" providerId="LiveId" clId="{F0EEBB95-78E8-4AF2-9AFF-701DA8833E96}" dt="2020-12-30T09:31:38.524" v="3837" actId="20577"/>
          <ac:spMkLst>
            <pc:docMk/>
            <pc:sldMk cId="698291255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529" v="3838" actId="20577"/>
          <ac:spMkLst>
            <pc:docMk/>
            <pc:sldMk cId="698291255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534" v="3839" actId="20577"/>
          <ac:spMkLst>
            <pc:docMk/>
            <pc:sldMk cId="698291255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553" v="3840" actId="12612"/>
          <ac:spMkLst>
            <pc:docMk/>
            <pc:sldMk cId="698291255" sldId="275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46:34.476" v="3238" actId="47"/>
        <pc:sldMkLst>
          <pc:docMk/>
          <pc:sldMk cId="769005122" sldId="275"/>
        </pc:sldMkLst>
        <pc:spChg chg="mod">
          <ac:chgData name="Johan Aspegren" userId="e0e975b0797a2008" providerId="LiveId" clId="{F0EEBB95-78E8-4AF2-9AFF-701DA8833E96}" dt="2020-12-29T21:37:13.616" v="3225" actId="20577"/>
          <ac:spMkLst>
            <pc:docMk/>
            <pc:sldMk cId="769005122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37:13.624" v="3226" actId="20577"/>
          <ac:spMkLst>
            <pc:docMk/>
            <pc:sldMk cId="769005122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32:35.699" v="3075" actId="20577"/>
          <ac:spMkLst>
            <pc:docMk/>
            <pc:sldMk cId="769005122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32:35.717" v="3076" actId="20577"/>
          <ac:spMkLst>
            <pc:docMk/>
            <pc:sldMk cId="769005122" sldId="275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33:54.292" v="3123"/>
          <ac:picMkLst>
            <pc:docMk/>
            <pc:sldMk cId="769005122" sldId="275"/>
            <ac:picMk id="7" creationId="{73296D93-7661-4DC3-B88B-35589AAAD157}"/>
          </ac:picMkLst>
        </pc:picChg>
        <pc:picChg chg="add">
          <ac:chgData name="Johan Aspegren" userId="e0e975b0797a2008" providerId="LiveId" clId="{F0EEBB95-78E8-4AF2-9AFF-701DA8833E96}" dt="2020-12-29T21:34:14.802" v="3150"/>
          <ac:picMkLst>
            <pc:docMk/>
            <pc:sldMk cId="769005122" sldId="275"/>
            <ac:picMk id="8" creationId="{2CC533C4-2B45-4768-94CC-17F4197D54BF}"/>
          </ac:picMkLst>
        </pc:picChg>
        <pc:picChg chg="add">
          <ac:chgData name="Johan Aspegren" userId="e0e975b0797a2008" providerId="LiveId" clId="{F0EEBB95-78E8-4AF2-9AFF-701DA8833E96}" dt="2020-12-29T21:35:38.929" v="3177"/>
          <ac:picMkLst>
            <pc:docMk/>
            <pc:sldMk cId="769005122" sldId="275"/>
            <ac:picMk id="9" creationId="{650A3A4A-46FF-41AD-BAAB-03CCE3DC785D}"/>
          </ac:picMkLst>
        </pc:picChg>
        <pc:picChg chg="add">
          <ac:chgData name="Johan Aspegren" userId="e0e975b0797a2008" providerId="LiveId" clId="{F0EEBB95-78E8-4AF2-9AFF-701DA8833E96}" dt="2020-12-29T21:36:42.558" v="3204"/>
          <ac:picMkLst>
            <pc:docMk/>
            <pc:sldMk cId="769005122" sldId="275"/>
            <ac:picMk id="10" creationId="{D7D29A29-4C4F-4B6B-95DC-F6B1A596A084}"/>
          </ac:picMkLst>
        </pc:picChg>
      </pc:sldChg>
      <pc:sldChg chg="modSp add del mod">
        <pc:chgData name="Johan Aspegren" userId="e0e975b0797a2008" providerId="LiveId" clId="{F0EEBB95-78E8-4AF2-9AFF-701DA8833E96}" dt="2020-12-29T22:03:39.198" v="3404" actId="47"/>
        <pc:sldMkLst>
          <pc:docMk/>
          <pc:sldMk cId="939014042" sldId="275"/>
        </pc:sldMkLst>
        <pc:spChg chg="mod">
          <ac:chgData name="Johan Aspegren" userId="e0e975b0797a2008" providerId="LiveId" clId="{F0EEBB95-78E8-4AF2-9AFF-701DA8833E96}" dt="2020-12-29T22:02:47.211" v="3387" actId="20577"/>
          <ac:spMkLst>
            <pc:docMk/>
            <pc:sldMk cId="939014042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3:31.181" v="3403" actId="1076"/>
          <ac:spMkLst>
            <pc:docMk/>
            <pc:sldMk cId="939014042" sldId="275"/>
            <ac:spMk id="3" creationId="{08A5A994-D528-4047-AB7C-C601ABB6E5F8}"/>
          </ac:spMkLst>
        </pc:spChg>
        <pc:spChg chg="mod">
          <ac:chgData name="Johan Aspegren" userId="e0e975b0797a2008" providerId="LiveId" clId="{F0EEBB95-78E8-4AF2-9AFF-701DA8833E96}" dt="2020-12-29T22:02:47.229" v="3388" actId="20577"/>
          <ac:spMkLst>
            <pc:docMk/>
            <pc:sldMk cId="939014042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2:47.229" v="3389" actId="20577"/>
          <ac:spMkLst>
            <pc:docMk/>
            <pc:sldMk cId="939014042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2:47.245" v="3390" actId="20577"/>
          <ac:spMkLst>
            <pc:docMk/>
            <pc:sldMk cId="939014042" sldId="275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2:47.269" v="3391" actId="12612"/>
          <ac:spMkLst>
            <pc:docMk/>
            <pc:sldMk cId="939014042" sldId="275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110719009" sldId="275"/>
        </pc:sldMkLst>
        <pc:spChg chg="mod">
          <ac:chgData name="Johan Aspegren" userId="e0e975b0797a2008" providerId="LiveId" clId="{F0EEBB95-78E8-4AF2-9AFF-701DA8833E96}" dt="2020-12-31T10:35:24.009" v="6990" actId="20577"/>
          <ac:spMkLst>
            <pc:docMk/>
            <pc:sldMk cId="1110719009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4.016" v="6991" actId="20577"/>
          <ac:spMkLst>
            <pc:docMk/>
            <pc:sldMk cId="1110719009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4.023" v="6992" actId="20577"/>
          <ac:spMkLst>
            <pc:docMk/>
            <pc:sldMk cId="1110719009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4.034" v="6993" actId="12612"/>
          <ac:spMkLst>
            <pc:docMk/>
            <pc:sldMk cId="1110719009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7:11.811" v="4036" actId="2696"/>
        <pc:sldMkLst>
          <pc:docMk/>
          <pc:sldMk cId="1198141800" sldId="275"/>
        </pc:sldMkLst>
        <pc:spChg chg="mod">
          <ac:chgData name="Johan Aspegren" userId="e0e975b0797a2008" providerId="LiveId" clId="{F0EEBB95-78E8-4AF2-9AFF-701DA8833E96}" dt="2020-12-30T09:55:52.525" v="4024" actId="20577"/>
          <ac:spMkLst>
            <pc:docMk/>
            <pc:sldMk cId="1198141800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5:52.531" v="4025" actId="20577"/>
          <ac:spMkLst>
            <pc:docMk/>
            <pc:sldMk cId="1198141800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5:52.537" v="4026" actId="20577"/>
          <ac:spMkLst>
            <pc:docMk/>
            <pc:sldMk cId="1198141800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5:52.554" v="4027" actId="12612"/>
          <ac:spMkLst>
            <pc:docMk/>
            <pc:sldMk cId="1198141800" sldId="275"/>
            <ac:spMk id="7" creationId="{7E72DF68-B78A-42E4-8404-9A58A13FE186}"/>
          </ac:spMkLst>
        </pc:spChg>
      </pc:sldChg>
      <pc:sldChg chg="addSp modSp add del mod modTransition modAnim">
        <pc:chgData name="Johan Aspegren" userId="e0e975b0797a2008" providerId="LiveId" clId="{F0EEBB95-78E8-4AF2-9AFF-701DA8833E96}" dt="2020-12-30T10:50:20.660" v="4085" actId="2696"/>
        <pc:sldMkLst>
          <pc:docMk/>
          <pc:sldMk cId="1581509824" sldId="275"/>
        </pc:sldMkLst>
        <pc:spChg chg="mod">
          <ac:chgData name="Johan Aspegren" userId="e0e975b0797a2008" providerId="LiveId" clId="{F0EEBB95-78E8-4AF2-9AFF-701DA8833E96}" dt="2020-12-30T09:57:25.518" v="4051" actId="20577"/>
          <ac:spMkLst>
            <pc:docMk/>
            <pc:sldMk cId="1581509824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7:25.518" v="4052" actId="20577"/>
          <ac:spMkLst>
            <pc:docMk/>
            <pc:sldMk cId="1581509824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7:25.534" v="4053" actId="20577"/>
          <ac:spMkLst>
            <pc:docMk/>
            <pc:sldMk cId="1581509824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0:50:11.613" v="4084" actId="14100"/>
          <ac:spMkLst>
            <pc:docMk/>
            <pc:sldMk cId="1581509824" sldId="27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0T10:38:18.208" v="4066"/>
          <ac:picMkLst>
            <pc:docMk/>
            <pc:sldMk cId="1581509824" sldId="275"/>
            <ac:picMk id="3" creationId="{FCC4D8E6-A219-406C-9BAE-95034056EC2D}"/>
          </ac:picMkLst>
        </pc:picChg>
      </pc:sldChg>
      <pc:sldChg chg="modSp add del mod">
        <pc:chgData name="Johan Aspegren" userId="e0e975b0797a2008" providerId="LiveId" clId="{F0EEBB95-78E8-4AF2-9AFF-701DA8833E96}" dt="2020-12-29T21:56:17.795" v="3329" actId="47"/>
        <pc:sldMkLst>
          <pc:docMk/>
          <pc:sldMk cId="1635441529" sldId="275"/>
        </pc:sldMkLst>
        <pc:spChg chg="mod">
          <ac:chgData name="Johan Aspegren" userId="e0e975b0797a2008" providerId="LiveId" clId="{F0EEBB95-78E8-4AF2-9AFF-701DA8833E96}" dt="2020-12-29T21:55:41.080" v="3314" actId="20577"/>
          <ac:spMkLst>
            <pc:docMk/>
            <pc:sldMk cId="1635441529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5:41.103" v="3315" actId="20577"/>
          <ac:spMkLst>
            <pc:docMk/>
            <pc:sldMk cId="1635441529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5:41.106" v="3316" actId="20577"/>
          <ac:spMkLst>
            <pc:docMk/>
            <pc:sldMk cId="1635441529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5:41.138" v="3318" actId="12612"/>
          <ac:spMkLst>
            <pc:docMk/>
            <pc:sldMk cId="1635441529" sldId="275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0T08:57:23.572" v="3503" actId="47"/>
        <pc:sldMkLst>
          <pc:docMk/>
          <pc:sldMk cId="1682865534" sldId="275"/>
        </pc:sldMkLst>
        <pc:spChg chg="mod">
          <ac:chgData name="Johan Aspegren" userId="e0e975b0797a2008" providerId="LiveId" clId="{F0EEBB95-78E8-4AF2-9AFF-701DA8833E96}" dt="2020-12-29T22:05:06.022" v="3484" actId="20577"/>
          <ac:spMkLst>
            <pc:docMk/>
            <pc:sldMk cId="1682865534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5:06.066" v="3488" actId="12612"/>
          <ac:spMkLst>
            <pc:docMk/>
            <pc:sldMk cId="1682865534" sldId="275"/>
            <ac:spMk id="3" creationId="{0622B8D0-170B-488B-96F6-6AA880AD74CE}"/>
          </ac:spMkLst>
        </pc:spChg>
        <pc:spChg chg="mod">
          <ac:chgData name="Johan Aspegren" userId="e0e975b0797a2008" providerId="LiveId" clId="{F0EEBB95-78E8-4AF2-9AFF-701DA8833E96}" dt="2020-12-29T22:05:06.027" v="3485" actId="20577"/>
          <ac:spMkLst>
            <pc:docMk/>
            <pc:sldMk cId="1682865534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5:06.039" v="3486" actId="20577"/>
          <ac:spMkLst>
            <pc:docMk/>
            <pc:sldMk cId="1682865534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5:06.047" v="3487" actId="20577"/>
          <ac:spMkLst>
            <pc:docMk/>
            <pc:sldMk cId="1682865534" sldId="275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706495331" sldId="275"/>
        </pc:sldMkLst>
        <pc:spChg chg="mod">
          <ac:chgData name="Johan Aspegren" userId="e0e975b0797a2008" providerId="LiveId" clId="{F0EEBB95-78E8-4AF2-9AFF-701DA8833E96}" dt="2020-12-29T00:06:03.440" v="2964" actId="20577"/>
          <ac:spMkLst>
            <pc:docMk/>
            <pc:sldMk cId="1706495331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43" v="2965" actId="20577"/>
          <ac:spMkLst>
            <pc:docMk/>
            <pc:sldMk cId="1706495331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449" v="2966" actId="20577"/>
          <ac:spMkLst>
            <pc:docMk/>
            <pc:sldMk cId="1706495331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453" v="2967" actId="20577"/>
          <ac:spMkLst>
            <pc:docMk/>
            <pc:sldMk cId="1706495331" sldId="27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2:02:31.288" v="3369" actId="47"/>
        <pc:sldMkLst>
          <pc:docMk/>
          <pc:sldMk cId="1845094511" sldId="275"/>
        </pc:sldMkLst>
        <pc:spChg chg="mod">
          <ac:chgData name="Johan Aspegren" userId="e0e975b0797a2008" providerId="LiveId" clId="{F0EEBB95-78E8-4AF2-9AFF-701DA8833E96}" dt="2020-12-29T21:58:24.702" v="3354" actId="20577"/>
          <ac:spMkLst>
            <pc:docMk/>
            <pc:sldMk cId="1845094511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8:24.751" v="3355" actId="20577"/>
          <ac:spMkLst>
            <pc:docMk/>
            <pc:sldMk cId="1845094511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8:24.762" v="3356" actId="20577"/>
          <ac:spMkLst>
            <pc:docMk/>
            <pc:sldMk cId="1845094511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8:24.778" v="3357" actId="20577"/>
          <ac:spMkLst>
            <pc:docMk/>
            <pc:sldMk cId="1845094511" sldId="275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1:58:24.792" v="3358" actId="12612"/>
          <ac:spMkLst>
            <pc:docMk/>
            <pc:sldMk cId="1845094511" sldId="275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085743121" sldId="275"/>
        </pc:sldMkLst>
        <pc:spChg chg="mod">
          <ac:chgData name="Johan Aspegren" userId="e0e975b0797a2008" providerId="LiveId" clId="{F0EEBB95-78E8-4AF2-9AFF-701DA8833E96}" dt="2020-12-31T10:08:50.969" v="6058" actId="20577"/>
          <ac:spMkLst>
            <pc:docMk/>
            <pc:sldMk cId="2085743121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976" v="6059" actId="20577"/>
          <ac:spMkLst>
            <pc:docMk/>
            <pc:sldMk cId="2085743121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983" v="6060" actId="20577"/>
          <ac:spMkLst>
            <pc:docMk/>
            <pc:sldMk cId="2085743121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993" v="6061" actId="12612"/>
          <ac:spMkLst>
            <pc:docMk/>
            <pc:sldMk cId="2085743121" sldId="275"/>
            <ac:spMk id="7" creationId="{7E72DF68-B78A-42E4-8404-9A58A13FE186}"/>
          </ac:spMkLst>
        </pc:spChg>
      </pc:sldChg>
      <pc:sldChg chg="modSp add del mod modAnim">
        <pc:chgData name="Johan Aspegren" userId="e0e975b0797a2008" providerId="LiveId" clId="{F0EEBB95-78E8-4AF2-9AFF-701DA8833E96}" dt="2020-12-31T10:05:42.712" v="5700" actId="47"/>
        <pc:sldMkLst>
          <pc:docMk/>
          <pc:sldMk cId="2168745339" sldId="275"/>
        </pc:sldMkLst>
        <pc:spChg chg="mod">
          <ac:chgData name="Johan Aspegren" userId="e0e975b0797a2008" providerId="LiveId" clId="{F0EEBB95-78E8-4AF2-9AFF-701DA8833E96}" dt="2020-12-30T15:39:30.091" v="5654" actId="20577"/>
          <ac:spMkLst>
            <pc:docMk/>
            <pc:sldMk cId="2168745339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30.107" v="5655" actId="20577"/>
          <ac:spMkLst>
            <pc:docMk/>
            <pc:sldMk cId="2168745339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30.107" v="5656" actId="20577"/>
          <ac:spMkLst>
            <pc:docMk/>
            <pc:sldMk cId="2168745339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30.107" v="5657" actId="12612"/>
          <ac:spMkLst>
            <pc:docMk/>
            <pc:sldMk cId="2168745339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486655100" sldId="275"/>
        </pc:sldMkLst>
        <pc:spChg chg="mod">
          <ac:chgData name="Johan Aspegren" userId="e0e975b0797a2008" providerId="LiveId" clId="{F0EEBB95-78E8-4AF2-9AFF-701DA8833E96}" dt="2020-12-28T22:44:31.800" v="415" actId="20577"/>
          <ac:spMkLst>
            <pc:docMk/>
            <pc:sldMk cId="2486655100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807" v="416" actId="20577"/>
          <ac:spMkLst>
            <pc:docMk/>
            <pc:sldMk cId="2486655100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813" v="417" actId="20577"/>
          <ac:spMkLst>
            <pc:docMk/>
            <pc:sldMk cId="2486655100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818" v="418" actId="20577"/>
          <ac:spMkLst>
            <pc:docMk/>
            <pc:sldMk cId="2486655100" sldId="275"/>
            <ac:spMk id="5" creationId="{D629F888-CEEB-40CC-A01C-EAE4CCA0E521}"/>
          </ac:spMkLst>
        </pc:spChg>
      </pc:sldChg>
      <pc:sldChg chg="addSp modSp add del mod">
        <pc:chgData name="Johan Aspegren" userId="e0e975b0797a2008" providerId="LiveId" clId="{F0EEBB95-78E8-4AF2-9AFF-701DA8833E96}" dt="2020-12-29T21:52:33.655" v="3292" actId="47"/>
        <pc:sldMkLst>
          <pc:docMk/>
          <pc:sldMk cId="2717653859" sldId="275"/>
        </pc:sldMkLst>
        <pc:spChg chg="mod">
          <ac:chgData name="Johan Aspegren" userId="e0e975b0797a2008" providerId="LiveId" clId="{F0EEBB95-78E8-4AF2-9AFF-701DA8833E96}" dt="2020-12-29T21:49:53.253" v="3275" actId="20577"/>
          <ac:spMkLst>
            <pc:docMk/>
            <pc:sldMk cId="2717653859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49:53.271" v="3276" actId="20577"/>
          <ac:spMkLst>
            <pc:docMk/>
            <pc:sldMk cId="2717653859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49:53.288" v="3277" actId="20577"/>
          <ac:spMkLst>
            <pc:docMk/>
            <pc:sldMk cId="2717653859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49:53.290" v="3278" actId="20577"/>
          <ac:spMkLst>
            <pc:docMk/>
            <pc:sldMk cId="2717653859" sldId="275"/>
            <ac:spMk id="6" creationId="{23D74C71-6120-49F5-8947-30B365A48D81}"/>
          </ac:spMkLst>
        </pc:spChg>
        <pc:picChg chg="add">
          <ac:chgData name="Johan Aspegren" userId="e0e975b0797a2008" providerId="LiveId" clId="{F0EEBB95-78E8-4AF2-9AFF-701DA8833E96}" dt="2020-12-29T21:49:53.311" v="3279"/>
          <ac:picMkLst>
            <pc:docMk/>
            <pc:sldMk cId="2717653859" sldId="275"/>
            <ac:picMk id="7" creationId="{04C351AB-4BFD-4A61-867F-C8D2B26FF734}"/>
          </ac:picMkLst>
        </pc:picChg>
      </pc:sldChg>
      <pc:sldChg chg="modSp add del mod">
        <pc:chgData name="Johan Aspegren" userId="e0e975b0797a2008" providerId="LiveId" clId="{F0EEBB95-78E8-4AF2-9AFF-701DA8833E96}" dt="2020-12-29T21:25:50.270" v="3058" actId="2696"/>
        <pc:sldMkLst>
          <pc:docMk/>
          <pc:sldMk cId="2778715218" sldId="275"/>
        </pc:sldMkLst>
        <pc:spChg chg="mod">
          <ac:chgData name="Johan Aspegren" userId="e0e975b0797a2008" providerId="LiveId" clId="{F0EEBB95-78E8-4AF2-9AFF-701DA8833E96}" dt="2020-12-29T21:25:28.836" v="3046" actId="20577"/>
          <ac:spMkLst>
            <pc:docMk/>
            <pc:sldMk cId="2778715218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25:28.857" v="3047" actId="20577"/>
          <ac:spMkLst>
            <pc:docMk/>
            <pc:sldMk cId="2778715218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25:28.863" v="3048" actId="20577"/>
          <ac:spMkLst>
            <pc:docMk/>
            <pc:sldMk cId="2778715218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25:28.888" v="3049" actId="20577"/>
          <ac:spMkLst>
            <pc:docMk/>
            <pc:sldMk cId="2778715218" sldId="27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55663474" sldId="275"/>
        </pc:sldMkLst>
        <pc:spChg chg="mod">
          <ac:chgData name="Johan Aspegren" userId="e0e975b0797a2008" providerId="LiveId" clId="{F0EEBB95-78E8-4AF2-9AFF-701DA8833E96}" dt="2020-12-31T10:43:17.655" v="10130" actId="20577"/>
          <ac:spMkLst>
            <pc:docMk/>
            <pc:sldMk cId="3255663474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7.679" v="10131" actId="20577"/>
          <ac:spMkLst>
            <pc:docMk/>
            <pc:sldMk cId="3255663474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7.708" v="10132" actId="20577"/>
          <ac:spMkLst>
            <pc:docMk/>
            <pc:sldMk cId="3255663474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7.738" v="10133" actId="12612"/>
          <ac:spMkLst>
            <pc:docMk/>
            <pc:sldMk cId="3255663474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3454269704" sldId="275"/>
        </pc:sldMkLst>
        <pc:spChg chg="mod">
          <ac:chgData name="Johan Aspegren" userId="e0e975b0797a2008" providerId="LiveId" clId="{F0EEBB95-78E8-4AF2-9AFF-701DA8833E96}" dt="2020-12-28T23:09:25.899" v="2135" actId="20577"/>
          <ac:spMkLst>
            <pc:docMk/>
            <pc:sldMk cId="3454269704" sldId="27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09:25.899" v="2136" actId="20577"/>
          <ac:spMkLst>
            <pc:docMk/>
            <pc:sldMk cId="3454269704" sldId="27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09:25.915" v="2137" actId="20577"/>
          <ac:spMkLst>
            <pc:docMk/>
            <pc:sldMk cId="3454269704" sldId="27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09:25.915" v="2138" actId="20577"/>
          <ac:spMkLst>
            <pc:docMk/>
            <pc:sldMk cId="3454269704" sldId="27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2:04:42.120" v="3466" actId="47"/>
        <pc:sldMkLst>
          <pc:docMk/>
          <pc:sldMk cId="3477389463" sldId="275"/>
        </pc:sldMkLst>
        <pc:spChg chg="mod">
          <ac:chgData name="Johan Aspegren" userId="e0e975b0797a2008" providerId="LiveId" clId="{F0EEBB95-78E8-4AF2-9AFF-701DA8833E96}" dt="2020-12-29T22:04:28.243" v="3454" actId="20577"/>
          <ac:spMkLst>
            <pc:docMk/>
            <pc:sldMk cId="3477389463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4:28.243" v="3455" actId="20577"/>
          <ac:spMkLst>
            <pc:docMk/>
            <pc:sldMk cId="3477389463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4:28.264" v="3456" actId="20577"/>
          <ac:spMkLst>
            <pc:docMk/>
            <pc:sldMk cId="3477389463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4:28.280" v="3457" actId="20577"/>
          <ac:spMkLst>
            <pc:docMk/>
            <pc:sldMk cId="3477389463" sldId="275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0T09:29:05.191" v="3668" actId="47"/>
        <pc:sldMkLst>
          <pc:docMk/>
          <pc:sldMk cId="3927078483" sldId="275"/>
        </pc:sldMkLst>
        <pc:spChg chg="mod">
          <ac:chgData name="Johan Aspegren" userId="e0e975b0797a2008" providerId="LiveId" clId="{F0EEBB95-78E8-4AF2-9AFF-701DA8833E96}" dt="2020-12-30T09:28:20.808" v="3654" actId="20577"/>
          <ac:spMkLst>
            <pc:docMk/>
            <pc:sldMk cId="3927078483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8:20.814" v="3655" actId="20577"/>
          <ac:spMkLst>
            <pc:docMk/>
            <pc:sldMk cId="3927078483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8:20.819" v="3656" actId="20577"/>
          <ac:spMkLst>
            <pc:docMk/>
            <pc:sldMk cId="3927078483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8:20.834" v="3657" actId="12612"/>
          <ac:spMkLst>
            <pc:docMk/>
            <pc:sldMk cId="3927078483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986198414" sldId="275"/>
        </pc:sldMkLst>
        <pc:spChg chg="mod">
          <ac:chgData name="Johan Aspegren" userId="e0e975b0797a2008" providerId="LiveId" clId="{F0EEBB95-78E8-4AF2-9AFF-701DA8833E96}" dt="2020-12-31T10:26:43.963" v="6420" actId="20577"/>
          <ac:spMkLst>
            <pc:docMk/>
            <pc:sldMk cId="3986198414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968" v="6421" actId="20577"/>
          <ac:spMkLst>
            <pc:docMk/>
            <pc:sldMk cId="3986198414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974" v="6422" actId="20577"/>
          <ac:spMkLst>
            <pc:docMk/>
            <pc:sldMk cId="3986198414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981" v="6423" actId="12612"/>
          <ac:spMkLst>
            <pc:docMk/>
            <pc:sldMk cId="3986198414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86143567" sldId="275"/>
        </pc:sldMkLst>
        <pc:spChg chg="mod">
          <ac:chgData name="Johan Aspegren" userId="e0e975b0797a2008" providerId="LiveId" clId="{F0EEBB95-78E8-4AF2-9AFF-701DA8833E96}" dt="2020-12-31T10:40:02.071" v="8106" actId="20577"/>
          <ac:spMkLst>
            <pc:docMk/>
            <pc:sldMk cId="4086143567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2.107" v="8107" actId="20577"/>
          <ac:spMkLst>
            <pc:docMk/>
            <pc:sldMk cId="4086143567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2.123" v="8108" actId="20577"/>
          <ac:spMkLst>
            <pc:docMk/>
            <pc:sldMk cId="4086143567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2.140" v="8109" actId="12612"/>
          <ac:spMkLst>
            <pc:docMk/>
            <pc:sldMk cId="4086143567" sldId="27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220195882" sldId="275"/>
        </pc:sldMkLst>
        <pc:spChg chg="mod">
          <ac:chgData name="Johan Aspegren" userId="e0e975b0797a2008" providerId="LiveId" clId="{F0EEBB95-78E8-4AF2-9AFF-701DA8833E96}" dt="2020-12-31T11:16:24.660" v="12162" actId="20577"/>
          <ac:spMkLst>
            <pc:docMk/>
            <pc:sldMk cId="4220195882" sldId="2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673" v="12163" actId="20577"/>
          <ac:spMkLst>
            <pc:docMk/>
            <pc:sldMk cId="4220195882" sldId="2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687" v="12164" actId="20577"/>
          <ac:spMkLst>
            <pc:docMk/>
            <pc:sldMk cId="4220195882" sldId="2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703" v="12165" actId="12612"/>
          <ac:spMkLst>
            <pc:docMk/>
            <pc:sldMk cId="4220195882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29:05.191" v="3668" actId="47"/>
        <pc:sldMkLst>
          <pc:docMk/>
          <pc:sldMk cId="401697742" sldId="276"/>
        </pc:sldMkLst>
        <pc:spChg chg="mod">
          <ac:chgData name="Johan Aspegren" userId="e0e975b0797a2008" providerId="LiveId" clId="{F0EEBB95-78E8-4AF2-9AFF-701DA8833E96}" dt="2020-12-30T09:28:20.744" v="3650" actId="20577"/>
          <ac:spMkLst>
            <pc:docMk/>
            <pc:sldMk cId="401697742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8:20.753" v="3651" actId="20577"/>
          <ac:spMkLst>
            <pc:docMk/>
            <pc:sldMk cId="401697742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8:20.759" v="3652" actId="20577"/>
          <ac:spMkLst>
            <pc:docMk/>
            <pc:sldMk cId="401697742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8:20.771" v="3653" actId="12612"/>
          <ac:spMkLst>
            <pc:docMk/>
            <pc:sldMk cId="401697742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52050986" sldId="276"/>
        </pc:sldMkLst>
        <pc:spChg chg="mod">
          <ac:chgData name="Johan Aspegren" userId="e0e975b0797a2008" providerId="LiveId" clId="{F0EEBB95-78E8-4AF2-9AFF-701DA8833E96}" dt="2020-12-31T10:43:17.632" v="10129" actId="20577"/>
          <ac:spMkLst>
            <pc:docMk/>
            <pc:sldMk cId="452050986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7.470" v="10125" actId="20577"/>
          <ac:spMkLst>
            <pc:docMk/>
            <pc:sldMk cId="452050986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7.594" v="10128" actId="20577"/>
          <ac:spMkLst>
            <pc:docMk/>
            <pc:sldMk cId="452050986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7.522" v="10127" actId="12612"/>
          <ac:spMkLst>
            <pc:docMk/>
            <pc:sldMk cId="452050986" sldId="276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46:30.810" v="3237" actId="47"/>
        <pc:sldMkLst>
          <pc:docMk/>
          <pc:sldMk cId="551867283" sldId="276"/>
        </pc:sldMkLst>
        <pc:spChg chg="mod">
          <ac:chgData name="Johan Aspegren" userId="e0e975b0797a2008" providerId="LiveId" clId="{F0EEBB95-78E8-4AF2-9AFF-701DA8833E96}" dt="2020-12-29T21:37:13.534" v="3221" actId="20577"/>
          <ac:spMkLst>
            <pc:docMk/>
            <pc:sldMk cId="551867283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37:13.544" v="3222" actId="20577"/>
          <ac:spMkLst>
            <pc:docMk/>
            <pc:sldMk cId="551867283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32:35.637" v="3071" actId="20577"/>
          <ac:spMkLst>
            <pc:docMk/>
            <pc:sldMk cId="551867283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32:35.653" v="3072" actId="20577"/>
          <ac:spMkLst>
            <pc:docMk/>
            <pc:sldMk cId="551867283" sldId="276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33:54.066" v="3118"/>
          <ac:picMkLst>
            <pc:docMk/>
            <pc:sldMk cId="551867283" sldId="276"/>
            <ac:picMk id="7" creationId="{971BCF05-1145-407E-BAD9-D20A000C2E2A}"/>
          </ac:picMkLst>
        </pc:picChg>
        <pc:picChg chg="add">
          <ac:chgData name="Johan Aspegren" userId="e0e975b0797a2008" providerId="LiveId" clId="{F0EEBB95-78E8-4AF2-9AFF-701DA8833E96}" dt="2020-12-29T21:34:14.518" v="3145"/>
          <ac:picMkLst>
            <pc:docMk/>
            <pc:sldMk cId="551867283" sldId="276"/>
            <ac:picMk id="8" creationId="{0B3C61F1-F985-49A3-9C68-6C8A3E550E00}"/>
          </ac:picMkLst>
        </pc:picChg>
        <pc:picChg chg="add">
          <ac:chgData name="Johan Aspegren" userId="e0e975b0797a2008" providerId="LiveId" clId="{F0EEBB95-78E8-4AF2-9AFF-701DA8833E96}" dt="2020-12-29T21:35:38.580" v="3172"/>
          <ac:picMkLst>
            <pc:docMk/>
            <pc:sldMk cId="551867283" sldId="276"/>
            <ac:picMk id="9" creationId="{E8E213B5-8CCB-4411-91B6-60B753263597}"/>
          </ac:picMkLst>
        </pc:picChg>
        <pc:picChg chg="add">
          <ac:chgData name="Johan Aspegren" userId="e0e975b0797a2008" providerId="LiveId" clId="{F0EEBB95-78E8-4AF2-9AFF-701DA8833E96}" dt="2020-12-29T21:36:42.222" v="3199"/>
          <ac:picMkLst>
            <pc:docMk/>
            <pc:sldMk cId="551867283" sldId="276"/>
            <ac:picMk id="10" creationId="{1CFE1048-D231-40F6-A40E-1A55BDA3209D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85447464" sldId="276"/>
        </pc:sldMkLst>
        <pc:spChg chg="mod">
          <ac:chgData name="Johan Aspegren" userId="e0e975b0797a2008" providerId="LiveId" clId="{F0EEBB95-78E8-4AF2-9AFF-701DA8833E96}" dt="2020-12-31T10:40:01.944" v="8102" actId="20577"/>
          <ac:spMkLst>
            <pc:docMk/>
            <pc:sldMk cId="985447464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964" v="8103" actId="20577"/>
          <ac:spMkLst>
            <pc:docMk/>
            <pc:sldMk cId="985447464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978" v="8104" actId="20577"/>
          <ac:spMkLst>
            <pc:docMk/>
            <pc:sldMk cId="985447464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2.030" v="8105" actId="12612"/>
          <ac:spMkLst>
            <pc:docMk/>
            <pc:sldMk cId="985447464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034243300" sldId="276"/>
        </pc:sldMkLst>
        <pc:spChg chg="mod">
          <ac:chgData name="Johan Aspegren" userId="e0e975b0797a2008" providerId="LiveId" clId="{F0EEBB95-78E8-4AF2-9AFF-701DA8833E96}" dt="2020-12-28T22:44:31.826" v="419" actId="20577"/>
          <ac:spMkLst>
            <pc:docMk/>
            <pc:sldMk cId="1034243300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832" v="420" actId="20577"/>
          <ac:spMkLst>
            <pc:docMk/>
            <pc:sldMk cId="1034243300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838" v="421" actId="20577"/>
          <ac:spMkLst>
            <pc:docMk/>
            <pc:sldMk cId="1034243300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843" v="422" actId="20577"/>
          <ac:spMkLst>
            <pc:docMk/>
            <pc:sldMk cId="1034243300" sldId="27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428104573" sldId="276"/>
        </pc:sldMkLst>
        <pc:spChg chg="mod">
          <ac:chgData name="Johan Aspegren" userId="e0e975b0797a2008" providerId="LiveId" clId="{F0EEBB95-78E8-4AF2-9AFF-701DA8833E96}" dt="2020-12-30T09:31:38.380" v="3833" actId="20577"/>
          <ac:spMkLst>
            <pc:docMk/>
            <pc:sldMk cId="1428104573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385" v="3834" actId="20577"/>
          <ac:spMkLst>
            <pc:docMk/>
            <pc:sldMk cId="1428104573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389" v="3835" actId="20577"/>
          <ac:spMkLst>
            <pc:docMk/>
            <pc:sldMk cId="1428104573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489" v="3836" actId="12612"/>
          <ac:spMkLst>
            <pc:docMk/>
            <pc:sldMk cId="1428104573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4:42.120" v="3466" actId="47"/>
        <pc:sldMkLst>
          <pc:docMk/>
          <pc:sldMk cId="1516435062" sldId="276"/>
        </pc:sldMkLst>
        <pc:spChg chg="mod">
          <ac:chgData name="Johan Aspegren" userId="e0e975b0797a2008" providerId="LiveId" clId="{F0EEBB95-78E8-4AF2-9AFF-701DA8833E96}" dt="2020-12-29T22:04:28.161" v="3450" actId="20577"/>
          <ac:spMkLst>
            <pc:docMk/>
            <pc:sldMk cId="1516435062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4:28.161" v="3451" actId="20577"/>
          <ac:spMkLst>
            <pc:docMk/>
            <pc:sldMk cId="1516435062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4:28.181" v="3452" actId="20577"/>
          <ac:spMkLst>
            <pc:docMk/>
            <pc:sldMk cId="1516435062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4:28.191" v="3453" actId="20577"/>
          <ac:spMkLst>
            <pc:docMk/>
            <pc:sldMk cId="1516435062" sldId="276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30T09:57:11.811" v="4036" actId="2696"/>
        <pc:sldMkLst>
          <pc:docMk/>
          <pc:sldMk cId="1521564955" sldId="276"/>
        </pc:sldMkLst>
        <pc:spChg chg="mod">
          <ac:chgData name="Johan Aspegren" userId="e0e975b0797a2008" providerId="LiveId" clId="{F0EEBB95-78E8-4AF2-9AFF-701DA8833E96}" dt="2020-12-30T09:55:52.403" v="4020" actId="20577"/>
          <ac:spMkLst>
            <pc:docMk/>
            <pc:sldMk cId="1521564955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5:52.403" v="4021" actId="20577"/>
          <ac:spMkLst>
            <pc:docMk/>
            <pc:sldMk cId="1521564955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5:52.420" v="4022" actId="20577"/>
          <ac:spMkLst>
            <pc:docMk/>
            <pc:sldMk cId="1521564955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55:52.462" v="4023" actId="12612"/>
          <ac:spMkLst>
            <pc:docMk/>
            <pc:sldMk cId="1521564955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56:17.795" v="3329" actId="47"/>
        <pc:sldMkLst>
          <pc:docMk/>
          <pc:sldMk cId="1601210555" sldId="276"/>
        </pc:sldMkLst>
        <pc:spChg chg="mod">
          <ac:chgData name="Johan Aspegren" userId="e0e975b0797a2008" providerId="LiveId" clId="{F0EEBB95-78E8-4AF2-9AFF-701DA8833E96}" dt="2020-12-29T21:55:40.980" v="3309" actId="20577"/>
          <ac:spMkLst>
            <pc:docMk/>
            <pc:sldMk cId="1601210555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5:41.036" v="3310" actId="20577"/>
          <ac:spMkLst>
            <pc:docMk/>
            <pc:sldMk cId="1601210555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5:41.050" v="3311" actId="20577"/>
          <ac:spMkLst>
            <pc:docMk/>
            <pc:sldMk cId="1601210555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5:41.080" v="3313" actId="12612"/>
          <ac:spMkLst>
            <pc:docMk/>
            <pc:sldMk cId="1601210555" sldId="276"/>
            <ac:spMk id="6" creationId="{23D74C71-6120-49F5-8947-30B365A48D81}"/>
          </ac:spMkLst>
        </pc:spChg>
      </pc:sldChg>
      <pc:sldChg chg="modSp add del mod modTransition">
        <pc:chgData name="Johan Aspegren" userId="e0e975b0797a2008" providerId="LiveId" clId="{F0EEBB95-78E8-4AF2-9AFF-701DA8833E96}" dt="2020-12-30T11:13:26.431" v="4156" actId="2696"/>
        <pc:sldMkLst>
          <pc:docMk/>
          <pc:sldMk cId="1768102348" sldId="276"/>
        </pc:sldMkLst>
        <pc:spChg chg="mod">
          <ac:chgData name="Johan Aspegren" userId="e0e975b0797a2008" providerId="LiveId" clId="{F0EEBB95-78E8-4AF2-9AFF-701DA8833E96}" dt="2020-12-30T11:12:55.025" v="4152" actId="20577"/>
          <ac:spMkLst>
            <pc:docMk/>
            <pc:sldMk cId="1768102348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1:12:55.025" v="4153" actId="20577"/>
          <ac:spMkLst>
            <pc:docMk/>
            <pc:sldMk cId="1768102348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1:12:55.041" v="4154" actId="20577"/>
          <ac:spMkLst>
            <pc:docMk/>
            <pc:sldMk cId="1768102348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1:12:55.049" v="4155" actId="12612"/>
          <ac:spMkLst>
            <pc:docMk/>
            <pc:sldMk cId="1768102348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2:04:12.381" v="3437" actId="47"/>
        <pc:sldMkLst>
          <pc:docMk/>
          <pc:sldMk cId="1990559734" sldId="276"/>
        </pc:sldMkLst>
        <pc:spChg chg="mod">
          <ac:chgData name="Johan Aspegren" userId="e0e975b0797a2008" providerId="LiveId" clId="{F0EEBB95-78E8-4AF2-9AFF-701DA8833E96}" dt="2020-12-29T22:03:52.280" v="3416" actId="20577"/>
          <ac:spMkLst>
            <pc:docMk/>
            <pc:sldMk cId="1990559734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3:52.315" v="3417" actId="20577"/>
          <ac:spMkLst>
            <pc:docMk/>
            <pc:sldMk cId="1990559734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3:52.315" v="3418" actId="20577"/>
          <ac:spMkLst>
            <pc:docMk/>
            <pc:sldMk cId="1990559734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3:52.333" v="3419" actId="20577"/>
          <ac:spMkLst>
            <pc:docMk/>
            <pc:sldMk cId="1990559734" sldId="276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3:52.354" v="3420" actId="12612"/>
          <ac:spMkLst>
            <pc:docMk/>
            <pc:sldMk cId="1990559734" sldId="276"/>
            <ac:spMk id="8" creationId="{92824829-DA8E-4821-9E22-57FCAF65E986}"/>
          </ac:spMkLst>
        </pc:spChg>
      </pc:sldChg>
      <pc:sldChg chg="modSp add del mod modAnim">
        <pc:chgData name="Johan Aspegren" userId="e0e975b0797a2008" providerId="LiveId" clId="{F0EEBB95-78E8-4AF2-9AFF-701DA8833E96}" dt="2020-12-31T10:05:42.712" v="5700" actId="47"/>
        <pc:sldMkLst>
          <pc:docMk/>
          <pc:sldMk cId="2061793446" sldId="276"/>
        </pc:sldMkLst>
        <pc:spChg chg="mod">
          <ac:chgData name="Johan Aspegren" userId="e0e975b0797a2008" providerId="LiveId" clId="{F0EEBB95-78E8-4AF2-9AFF-701DA8833E96}" dt="2020-12-30T15:39:30.044" v="5650" actId="20577"/>
          <ac:spMkLst>
            <pc:docMk/>
            <pc:sldMk cId="2061793446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30.044" v="5651" actId="20577"/>
          <ac:spMkLst>
            <pc:docMk/>
            <pc:sldMk cId="2061793446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30.044" v="5652" actId="20577"/>
          <ac:spMkLst>
            <pc:docMk/>
            <pc:sldMk cId="2061793446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30.060" v="5653" actId="12612"/>
          <ac:spMkLst>
            <pc:docMk/>
            <pc:sldMk cId="2061793446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284243950" sldId="276"/>
        </pc:sldMkLst>
        <pc:spChg chg="mod">
          <ac:chgData name="Johan Aspegren" userId="e0e975b0797a2008" providerId="LiveId" clId="{F0EEBB95-78E8-4AF2-9AFF-701DA8833E96}" dt="2020-12-31T10:26:43.912" v="6416" actId="20577"/>
          <ac:spMkLst>
            <pc:docMk/>
            <pc:sldMk cId="2284243950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918" v="6417" actId="20577"/>
          <ac:spMkLst>
            <pc:docMk/>
            <pc:sldMk cId="2284243950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924" v="6418" actId="20577"/>
          <ac:spMkLst>
            <pc:docMk/>
            <pc:sldMk cId="2284243950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932" v="6419" actId="12612"/>
          <ac:spMkLst>
            <pc:docMk/>
            <pc:sldMk cId="2284243950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52780431" sldId="276"/>
        </pc:sldMkLst>
        <pc:spChg chg="mod">
          <ac:chgData name="Johan Aspegren" userId="e0e975b0797a2008" providerId="LiveId" clId="{F0EEBB95-78E8-4AF2-9AFF-701DA8833E96}" dt="2020-12-31T10:35:23.957" v="6986" actId="20577"/>
          <ac:spMkLst>
            <pc:docMk/>
            <pc:sldMk cId="2452780431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963" v="6987" actId="20577"/>
          <ac:spMkLst>
            <pc:docMk/>
            <pc:sldMk cId="2452780431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969" v="6988" actId="20577"/>
          <ac:spMkLst>
            <pc:docMk/>
            <pc:sldMk cId="2452780431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978" v="6989" actId="12612"/>
          <ac:spMkLst>
            <pc:docMk/>
            <pc:sldMk cId="2452780431" sldId="276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52:33.655" v="3292" actId="47"/>
        <pc:sldMkLst>
          <pc:docMk/>
          <pc:sldMk cId="2546812591" sldId="276"/>
        </pc:sldMkLst>
        <pc:spChg chg="mod">
          <ac:chgData name="Johan Aspegren" userId="e0e975b0797a2008" providerId="LiveId" clId="{F0EEBB95-78E8-4AF2-9AFF-701DA8833E96}" dt="2020-12-29T21:49:52.939" v="3270" actId="20577"/>
          <ac:spMkLst>
            <pc:docMk/>
            <pc:sldMk cId="2546812591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49:52.946" v="3271" actId="20577"/>
          <ac:spMkLst>
            <pc:docMk/>
            <pc:sldMk cId="2546812591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49:52.961" v="3272" actId="20577"/>
          <ac:spMkLst>
            <pc:docMk/>
            <pc:sldMk cId="2546812591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49:52.974" v="3273" actId="20577"/>
          <ac:spMkLst>
            <pc:docMk/>
            <pc:sldMk cId="2546812591" sldId="276"/>
            <ac:spMk id="6" creationId="{23D74C71-6120-49F5-8947-30B365A48D81}"/>
          </ac:spMkLst>
        </pc:spChg>
        <pc:picChg chg="add">
          <ac:chgData name="Johan Aspegren" userId="e0e975b0797a2008" providerId="LiveId" clId="{F0EEBB95-78E8-4AF2-9AFF-701DA8833E96}" dt="2020-12-29T21:49:52.990" v="3274"/>
          <ac:picMkLst>
            <pc:docMk/>
            <pc:sldMk cId="2546812591" sldId="276"/>
            <ac:picMk id="7" creationId="{430BED8C-C619-455E-A5AB-34A0E1512DB9}"/>
          </ac:picMkLst>
        </pc:pic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611234742" sldId="276"/>
        </pc:sldMkLst>
        <pc:spChg chg="mod">
          <ac:chgData name="Johan Aspegren" userId="e0e975b0797a2008" providerId="LiveId" clId="{F0EEBB95-78E8-4AF2-9AFF-701DA8833E96}" dt="2020-12-30T09:54:02.688" v="3992" actId="20577"/>
          <ac:spMkLst>
            <pc:docMk/>
            <pc:sldMk cId="2611234742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705" v="3993" actId="20577"/>
          <ac:spMkLst>
            <pc:docMk/>
            <pc:sldMk cId="2611234742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809" v="3994" actId="12612"/>
          <ac:spMkLst>
            <pc:docMk/>
            <pc:sldMk cId="2611234742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5:50.270" v="3058" actId="2696"/>
        <pc:sldMkLst>
          <pc:docMk/>
          <pc:sldMk cId="2682602769" sldId="276"/>
        </pc:sldMkLst>
        <pc:spChg chg="mod">
          <ac:chgData name="Johan Aspegren" userId="e0e975b0797a2008" providerId="LiveId" clId="{F0EEBB95-78E8-4AF2-9AFF-701DA8833E96}" dt="2020-12-29T21:25:28.781" v="3042" actId="20577"/>
          <ac:spMkLst>
            <pc:docMk/>
            <pc:sldMk cId="2682602769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25:28.794" v="3043" actId="20577"/>
          <ac:spMkLst>
            <pc:docMk/>
            <pc:sldMk cId="2682602769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21:25:28.807" v="3044" actId="20577"/>
          <ac:spMkLst>
            <pc:docMk/>
            <pc:sldMk cId="2682602769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21:25:28.815" v="3045" actId="20577"/>
          <ac:spMkLst>
            <pc:docMk/>
            <pc:sldMk cId="2682602769" sldId="27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2:02:31.288" v="3369" actId="47"/>
        <pc:sldMkLst>
          <pc:docMk/>
          <pc:sldMk cId="2919647149" sldId="276"/>
        </pc:sldMkLst>
        <pc:spChg chg="mod">
          <ac:chgData name="Johan Aspegren" userId="e0e975b0797a2008" providerId="LiveId" clId="{F0EEBB95-78E8-4AF2-9AFF-701DA8833E96}" dt="2020-12-29T21:58:24.640" v="3349" actId="20577"/>
          <ac:spMkLst>
            <pc:docMk/>
            <pc:sldMk cId="2919647149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1:58:24.649" v="3350" actId="20577"/>
          <ac:spMkLst>
            <pc:docMk/>
            <pc:sldMk cId="2919647149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1:58:24.665" v="3351" actId="20577"/>
          <ac:spMkLst>
            <pc:docMk/>
            <pc:sldMk cId="2919647149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1:58:24.676" v="3352" actId="20577"/>
          <ac:spMkLst>
            <pc:docMk/>
            <pc:sldMk cId="2919647149" sldId="276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1:58:24.693" v="3353" actId="12612"/>
          <ac:spMkLst>
            <pc:docMk/>
            <pc:sldMk cId="2919647149" sldId="276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8T23:15:09.231" v="2215" actId="47"/>
        <pc:sldMkLst>
          <pc:docMk/>
          <pc:sldMk cId="3170753248" sldId="276"/>
        </pc:sldMkLst>
        <pc:spChg chg="mod">
          <ac:chgData name="Johan Aspegren" userId="e0e975b0797a2008" providerId="LiveId" clId="{F0EEBB95-78E8-4AF2-9AFF-701DA8833E96}" dt="2020-12-28T23:14:33.640" v="2207" actId="20577"/>
          <ac:spMkLst>
            <pc:docMk/>
            <pc:sldMk cId="3170753248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4:33.644" v="2208" actId="20577"/>
          <ac:spMkLst>
            <pc:docMk/>
            <pc:sldMk cId="3170753248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4:33.650" v="2209" actId="20577"/>
          <ac:spMkLst>
            <pc:docMk/>
            <pc:sldMk cId="3170753248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4:33.654" v="2210" actId="20577"/>
          <ac:spMkLst>
            <pc:docMk/>
            <pc:sldMk cId="3170753248" sldId="27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8:57:23.572" v="3503" actId="47"/>
        <pc:sldMkLst>
          <pc:docMk/>
          <pc:sldMk cId="3234959515" sldId="276"/>
        </pc:sldMkLst>
        <pc:spChg chg="mod">
          <ac:chgData name="Johan Aspegren" userId="e0e975b0797a2008" providerId="LiveId" clId="{F0EEBB95-78E8-4AF2-9AFF-701DA8833E96}" dt="2020-12-29T22:05:05.918" v="3479" actId="20577"/>
          <ac:spMkLst>
            <pc:docMk/>
            <pc:sldMk cId="3234959515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5:05.965" v="3483" actId="12612"/>
          <ac:spMkLst>
            <pc:docMk/>
            <pc:sldMk cId="3234959515" sldId="276"/>
            <ac:spMk id="3" creationId="{0622B8D0-170B-488B-96F6-6AA880AD74CE}"/>
          </ac:spMkLst>
        </pc:spChg>
        <pc:spChg chg="mod">
          <ac:chgData name="Johan Aspegren" userId="e0e975b0797a2008" providerId="LiveId" clId="{F0EEBB95-78E8-4AF2-9AFF-701DA8833E96}" dt="2020-12-29T22:05:05.930" v="3480" actId="20577"/>
          <ac:spMkLst>
            <pc:docMk/>
            <pc:sldMk cId="3234959515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5:05.944" v="3481" actId="20577"/>
          <ac:spMkLst>
            <pc:docMk/>
            <pc:sldMk cId="3234959515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5:05.955" v="3482" actId="20577"/>
          <ac:spMkLst>
            <pc:docMk/>
            <pc:sldMk cId="3234959515" sldId="276"/>
            <ac:spMk id="6" creationId="{23D74C71-6120-49F5-8947-30B365A48D81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394607010" sldId="276"/>
        </pc:sldMkLst>
        <pc:spChg chg="mod">
          <ac:chgData name="Johan Aspegren" userId="e0e975b0797a2008" providerId="LiveId" clId="{F0EEBB95-78E8-4AF2-9AFF-701DA8833E96}" dt="2020-12-29T00:06:03.425" v="2960" actId="20577"/>
          <ac:spMkLst>
            <pc:docMk/>
            <pc:sldMk cId="3394607010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29" v="2961" actId="20577"/>
          <ac:spMkLst>
            <pc:docMk/>
            <pc:sldMk cId="3394607010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764" v="2735" actId="20577"/>
          <ac:spMkLst>
            <pc:docMk/>
            <pc:sldMk cId="3394607010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770" v="2736" actId="20577"/>
          <ac:spMkLst>
            <pc:docMk/>
            <pc:sldMk cId="3394607010" sldId="27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718860103" sldId="276"/>
        </pc:sldMkLst>
        <pc:spChg chg="mod">
          <ac:chgData name="Johan Aspegren" userId="e0e975b0797a2008" providerId="LiveId" clId="{F0EEBB95-78E8-4AF2-9AFF-701DA8833E96}" dt="2020-12-31T10:08:50.888" v="6054" actId="20577"/>
          <ac:spMkLst>
            <pc:docMk/>
            <pc:sldMk cId="3718860103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896" v="6055" actId="20577"/>
          <ac:spMkLst>
            <pc:docMk/>
            <pc:sldMk cId="3718860103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904" v="6056" actId="20577"/>
          <ac:spMkLst>
            <pc:docMk/>
            <pc:sldMk cId="3718860103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915" v="6057" actId="12612"/>
          <ac:spMkLst>
            <pc:docMk/>
            <pc:sldMk cId="3718860103" sldId="27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080827241" sldId="276"/>
        </pc:sldMkLst>
        <pc:spChg chg="mod">
          <ac:chgData name="Johan Aspegren" userId="e0e975b0797a2008" providerId="LiveId" clId="{F0EEBB95-78E8-4AF2-9AFF-701DA8833E96}" dt="2020-12-31T11:16:24.646" v="12161" actId="20577"/>
          <ac:spMkLst>
            <pc:docMk/>
            <pc:sldMk cId="4080827241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565" v="12157" actId="20577"/>
          <ac:spMkLst>
            <pc:docMk/>
            <pc:sldMk cId="4080827241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633" v="12160" actId="20577"/>
          <ac:spMkLst>
            <pc:docMk/>
            <pc:sldMk cId="4080827241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594" v="12159" actId="12612"/>
          <ac:spMkLst>
            <pc:docMk/>
            <pc:sldMk cId="4080827241" sldId="27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1:02.982" v="12752"/>
          <ac:picMkLst>
            <pc:docMk/>
            <pc:sldMk cId="4080827241" sldId="276"/>
            <ac:picMk id="6" creationId="{DD87D98E-C6E9-4605-8A51-E133B14138A6}"/>
          </ac:picMkLst>
        </pc:picChg>
      </pc:sldChg>
      <pc:sldChg chg="modSp add del mod">
        <pc:chgData name="Johan Aspegren" userId="e0e975b0797a2008" providerId="LiveId" clId="{F0EEBB95-78E8-4AF2-9AFF-701DA8833E96}" dt="2020-12-29T22:03:39.198" v="3404" actId="47"/>
        <pc:sldMkLst>
          <pc:docMk/>
          <pc:sldMk cId="4244502573" sldId="276"/>
        </pc:sldMkLst>
        <pc:spChg chg="mod">
          <ac:chgData name="Johan Aspegren" userId="e0e975b0797a2008" providerId="LiveId" clId="{F0EEBB95-78E8-4AF2-9AFF-701DA8833E96}" dt="2020-12-29T22:02:47.065" v="3382" actId="20577"/>
          <ac:spMkLst>
            <pc:docMk/>
            <pc:sldMk cId="4244502573" sldId="2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29T22:02:47.084" v="3383" actId="20577"/>
          <ac:spMkLst>
            <pc:docMk/>
            <pc:sldMk cId="4244502573" sldId="2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29T22:02:47.097" v="3384" actId="20577"/>
          <ac:spMkLst>
            <pc:docMk/>
            <pc:sldMk cId="4244502573" sldId="2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29T22:02:47.109" v="3385" actId="20577"/>
          <ac:spMkLst>
            <pc:docMk/>
            <pc:sldMk cId="4244502573" sldId="276"/>
            <ac:spMk id="6" creationId="{23D74C71-6120-49F5-8947-30B365A48D81}"/>
          </ac:spMkLst>
        </pc:spChg>
        <pc:spChg chg="mod">
          <ac:chgData name="Johan Aspegren" userId="e0e975b0797a2008" providerId="LiveId" clId="{F0EEBB95-78E8-4AF2-9AFF-701DA8833E96}" dt="2020-12-29T22:02:47.132" v="3386" actId="12612"/>
          <ac:spMkLst>
            <pc:docMk/>
            <pc:sldMk cId="4244502573" sldId="276"/>
            <ac:spMk id="8" creationId="{92824829-DA8E-4821-9E22-57FCAF65E9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4263995308" sldId="276"/>
        </pc:sldMkLst>
        <pc:spChg chg="mod">
          <ac:chgData name="Johan Aspegren" userId="e0e975b0797a2008" providerId="LiveId" clId="{F0EEBB95-78E8-4AF2-9AFF-701DA8833E96}" dt="2020-12-28T23:11:17.382" v="2145" actId="20577"/>
          <ac:spMkLst>
            <pc:docMk/>
            <pc:sldMk cId="4263995308" sldId="27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1:17.389" v="2146" actId="20577"/>
          <ac:spMkLst>
            <pc:docMk/>
            <pc:sldMk cId="4263995308" sldId="27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1:17.393" v="2147" actId="20577"/>
          <ac:spMkLst>
            <pc:docMk/>
            <pc:sldMk cId="4263995308" sldId="27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1:17.397" v="2148" actId="20577"/>
          <ac:spMkLst>
            <pc:docMk/>
            <pc:sldMk cId="4263995308" sldId="27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518294932" sldId="277"/>
        </pc:sldMkLst>
        <pc:spChg chg="mod">
          <ac:chgData name="Johan Aspegren" userId="e0e975b0797a2008" providerId="LiveId" clId="{F0EEBB95-78E8-4AF2-9AFF-701DA8833E96}" dt="2020-12-30T09:31:38.321" v="3829" actId="20577"/>
          <ac:spMkLst>
            <pc:docMk/>
            <pc:sldMk cId="518294932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337" v="3830" actId="20577"/>
          <ac:spMkLst>
            <pc:docMk/>
            <pc:sldMk cId="518294932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342" v="3831" actId="20577"/>
          <ac:spMkLst>
            <pc:docMk/>
            <pc:sldMk cId="518294932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350" v="3832" actId="12612"/>
          <ac:spMkLst>
            <pc:docMk/>
            <pc:sldMk cId="518294932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545898432" sldId="277"/>
        </pc:sldMkLst>
        <pc:spChg chg="mod">
          <ac:chgData name="Johan Aspegren" userId="e0e975b0797a2008" providerId="LiveId" clId="{F0EEBB95-78E8-4AF2-9AFF-701DA8833E96}" dt="2020-12-31T10:08:50.817" v="6050" actId="20577"/>
          <ac:spMkLst>
            <pc:docMk/>
            <pc:sldMk cId="545898432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825" v="6051" actId="20577"/>
          <ac:spMkLst>
            <pc:docMk/>
            <pc:sldMk cId="545898432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834" v="6052" actId="20577"/>
          <ac:spMkLst>
            <pc:docMk/>
            <pc:sldMk cId="545898432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843" v="6053" actId="12612"/>
          <ac:spMkLst>
            <pc:docMk/>
            <pc:sldMk cId="545898432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829658196" sldId="277"/>
        </pc:sldMkLst>
        <pc:spChg chg="mod">
          <ac:chgData name="Johan Aspegren" userId="e0e975b0797a2008" providerId="LiveId" clId="{F0EEBB95-78E8-4AF2-9AFF-701DA8833E96}" dt="2020-12-31T10:26:43.857" v="6412" actId="20577"/>
          <ac:spMkLst>
            <pc:docMk/>
            <pc:sldMk cId="829658196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864" v="6413" actId="20577"/>
          <ac:spMkLst>
            <pc:docMk/>
            <pc:sldMk cId="829658196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870" v="6414" actId="20577"/>
          <ac:spMkLst>
            <pc:docMk/>
            <pc:sldMk cId="829658196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882" v="6415" actId="12612"/>
          <ac:spMkLst>
            <pc:docMk/>
            <pc:sldMk cId="829658196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964409826" sldId="277"/>
        </pc:sldMkLst>
        <pc:spChg chg="mod">
          <ac:chgData name="Johan Aspegren" userId="e0e975b0797a2008" providerId="LiveId" clId="{F0EEBB95-78E8-4AF2-9AFF-701DA8833E96}" dt="2020-12-30T09:54:02.503" v="3989" actId="20577"/>
          <ac:spMkLst>
            <pc:docMk/>
            <pc:sldMk cId="964409826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514" v="3990" actId="20577"/>
          <ac:spMkLst>
            <pc:docMk/>
            <pc:sldMk cId="964409826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530" v="3991" actId="12612"/>
          <ac:spMkLst>
            <pc:docMk/>
            <pc:sldMk cId="964409826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085723892" sldId="277"/>
        </pc:sldMkLst>
        <pc:spChg chg="mod">
          <ac:chgData name="Johan Aspegren" userId="e0e975b0797a2008" providerId="LiveId" clId="{F0EEBB95-78E8-4AF2-9AFF-701DA8833E96}" dt="2020-12-30T15:39:29.982" v="5646" actId="20577"/>
          <ac:spMkLst>
            <pc:docMk/>
            <pc:sldMk cId="1085723892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982" v="5647" actId="20577"/>
          <ac:spMkLst>
            <pc:docMk/>
            <pc:sldMk cId="1085723892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998" v="5648" actId="20577"/>
          <ac:spMkLst>
            <pc:docMk/>
            <pc:sldMk cId="1085723892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998" v="5649" actId="12612"/>
          <ac:spMkLst>
            <pc:docMk/>
            <pc:sldMk cId="1085723892" sldId="277"/>
            <ac:spMk id="7" creationId="{7E72DF68-B78A-42E4-8404-9A58A13FE186}"/>
          </ac:spMkLst>
        </pc:spChg>
      </pc:sldChg>
      <pc:sldChg chg="modSp del mod">
        <pc:chgData name="Johan Aspegren" userId="e0e975b0797a2008" providerId="LiveId" clId="{F0EEBB95-78E8-4AF2-9AFF-701DA8833E96}" dt="2020-12-30T09:26:47.687" v="3639" actId="47"/>
        <pc:sldMkLst>
          <pc:docMk/>
          <pc:sldMk cId="1196665531" sldId="277"/>
        </pc:sldMkLst>
        <pc:spChg chg="mod">
          <ac:chgData name="Johan Aspegren" userId="e0e975b0797a2008" providerId="LiveId" clId="{F0EEBB95-78E8-4AF2-9AFF-701DA8833E96}" dt="2020-12-30T09:25:45.613" v="3621" actId="20577"/>
          <ac:spMkLst>
            <pc:docMk/>
            <pc:sldMk cId="1196665531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5:45.618" v="3622" actId="20577"/>
          <ac:spMkLst>
            <pc:docMk/>
            <pc:sldMk cId="1196665531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5:45.626" v="3623" actId="20577"/>
          <ac:spMkLst>
            <pc:docMk/>
            <pc:sldMk cId="1196665531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5:45.634" v="3624" actId="12612"/>
          <ac:spMkLst>
            <pc:docMk/>
            <pc:sldMk cId="1196665531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42619364" sldId="277"/>
        </pc:sldMkLst>
        <pc:spChg chg="mod">
          <ac:chgData name="Johan Aspegren" userId="e0e975b0797a2008" providerId="LiveId" clId="{F0EEBB95-78E8-4AF2-9AFF-701DA8833E96}" dt="2020-12-31T10:43:17.245" v="10120" actId="20577"/>
          <ac:spMkLst>
            <pc:docMk/>
            <pc:sldMk cId="1242619364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7.270" v="10121" actId="20577"/>
          <ac:spMkLst>
            <pc:docMk/>
            <pc:sldMk cId="1242619364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7.310" v="10122" actId="20577"/>
          <ac:spMkLst>
            <pc:docMk/>
            <pc:sldMk cId="1242619364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7.358" v="10123" actId="12612"/>
          <ac:spMkLst>
            <pc:docMk/>
            <pc:sldMk cId="1242619364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1466338795" sldId="277"/>
        </pc:sldMkLst>
        <pc:spChg chg="mod">
          <ac:chgData name="Johan Aspegren" userId="e0e975b0797a2008" providerId="LiveId" clId="{F0EEBB95-78E8-4AF2-9AFF-701DA8833E96}" dt="2020-12-28T23:13:38.126" v="2189" actId="20577"/>
          <ac:spMkLst>
            <pc:docMk/>
            <pc:sldMk cId="1466338795" sldId="27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126" v="2190" actId="20577"/>
          <ac:spMkLst>
            <pc:docMk/>
            <pc:sldMk cId="1466338795" sldId="27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126" v="2191" actId="20577"/>
          <ac:spMkLst>
            <pc:docMk/>
            <pc:sldMk cId="1466338795" sldId="27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141" v="2192" actId="20577"/>
          <ac:spMkLst>
            <pc:docMk/>
            <pc:sldMk cId="1466338795" sldId="27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645185757" sldId="277"/>
        </pc:sldMkLst>
        <pc:spChg chg="mod">
          <ac:chgData name="Johan Aspegren" userId="e0e975b0797a2008" providerId="LiveId" clId="{F0EEBB95-78E8-4AF2-9AFF-701DA8833E96}" dt="2020-12-31T10:40:01.719" v="8098" actId="20577"/>
          <ac:spMkLst>
            <pc:docMk/>
            <pc:sldMk cId="1645185757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728" v="8099" actId="20577"/>
          <ac:spMkLst>
            <pc:docMk/>
            <pc:sldMk cId="1645185757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737" v="8100" actId="20577"/>
          <ac:spMkLst>
            <pc:docMk/>
            <pc:sldMk cId="1645185757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798" v="8101" actId="12612"/>
          <ac:spMkLst>
            <pc:docMk/>
            <pc:sldMk cId="1645185757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498585310" sldId="277"/>
        </pc:sldMkLst>
        <pc:spChg chg="mod">
          <ac:chgData name="Johan Aspegren" userId="e0e975b0797a2008" providerId="LiveId" clId="{F0EEBB95-78E8-4AF2-9AFF-701DA8833E96}" dt="2020-12-28T22:44:31.850" v="423" actId="20577"/>
          <ac:spMkLst>
            <pc:docMk/>
            <pc:sldMk cId="2498585310" sldId="27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856" v="424" actId="20577"/>
          <ac:spMkLst>
            <pc:docMk/>
            <pc:sldMk cId="2498585310" sldId="27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862" v="425" actId="20577"/>
          <ac:spMkLst>
            <pc:docMk/>
            <pc:sldMk cId="2498585310" sldId="27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867" v="426" actId="20577"/>
          <ac:spMkLst>
            <pc:docMk/>
            <pc:sldMk cId="2498585310" sldId="27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11:13:26.431" v="4156" actId="2696"/>
        <pc:sldMkLst>
          <pc:docMk/>
          <pc:sldMk cId="3127183580" sldId="277"/>
        </pc:sldMkLst>
        <pc:spChg chg="mod">
          <ac:chgData name="Johan Aspegren" userId="e0e975b0797a2008" providerId="LiveId" clId="{F0EEBB95-78E8-4AF2-9AFF-701DA8833E96}" dt="2020-12-30T11:12:54.929" v="4148" actId="20577"/>
          <ac:spMkLst>
            <pc:docMk/>
            <pc:sldMk cId="3127183580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1:12:54.949" v="4149" actId="20577"/>
          <ac:spMkLst>
            <pc:docMk/>
            <pc:sldMk cId="3127183580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1:12:54.949" v="4150" actId="20577"/>
          <ac:spMkLst>
            <pc:docMk/>
            <pc:sldMk cId="3127183580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1:12:54.978" v="4151" actId="12612"/>
          <ac:spMkLst>
            <pc:docMk/>
            <pc:sldMk cId="3127183580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132240918" sldId="277"/>
        </pc:sldMkLst>
        <pc:spChg chg="mod">
          <ac:chgData name="Johan Aspegren" userId="e0e975b0797a2008" providerId="LiveId" clId="{F0EEBB95-78E8-4AF2-9AFF-701DA8833E96}" dt="2020-12-31T10:35:23.949" v="6985" actId="20577"/>
          <ac:spMkLst>
            <pc:docMk/>
            <pc:sldMk cId="3132240918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905" v="6982" actId="20577"/>
          <ac:spMkLst>
            <pc:docMk/>
            <pc:sldMk cId="3132240918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911" v="6983" actId="20577"/>
          <ac:spMkLst>
            <pc:docMk/>
            <pc:sldMk cId="3132240918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918" v="6984" actId="12612"/>
          <ac:spMkLst>
            <pc:docMk/>
            <pc:sldMk cId="3132240918" sldId="27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49513418" sldId="277"/>
        </pc:sldMkLst>
        <pc:spChg chg="mod">
          <ac:chgData name="Johan Aspegren" userId="e0e975b0797a2008" providerId="LiveId" clId="{F0EEBB95-78E8-4AF2-9AFF-701DA8833E96}" dt="2020-12-31T11:16:24.441" v="12152" actId="20577"/>
          <ac:spMkLst>
            <pc:docMk/>
            <pc:sldMk cId="3249513418" sldId="2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453" v="12153" actId="20577"/>
          <ac:spMkLst>
            <pc:docMk/>
            <pc:sldMk cId="3249513418" sldId="2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468" v="12154" actId="20577"/>
          <ac:spMkLst>
            <pc:docMk/>
            <pc:sldMk cId="3249513418" sldId="2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484" v="12155" actId="12612"/>
          <ac:spMkLst>
            <pc:docMk/>
            <pc:sldMk cId="3249513418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305405589" sldId="277"/>
        </pc:sldMkLst>
        <pc:spChg chg="mod">
          <ac:chgData name="Johan Aspegren" userId="e0e975b0797a2008" providerId="LiveId" clId="{F0EEBB95-78E8-4AF2-9AFF-701DA8833E96}" dt="2020-12-29T00:06:03.411" v="2956" actId="20577"/>
          <ac:spMkLst>
            <pc:docMk/>
            <pc:sldMk cId="3305405589" sldId="27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15" v="2957" actId="20577"/>
          <ac:spMkLst>
            <pc:docMk/>
            <pc:sldMk cId="3305405589" sldId="27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629" v="2731" actId="20577"/>
          <ac:spMkLst>
            <pc:docMk/>
            <pc:sldMk cId="3305405589" sldId="27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645" v="2732" actId="20577"/>
          <ac:spMkLst>
            <pc:docMk/>
            <pc:sldMk cId="3305405589" sldId="27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5:54.152" v="2240" actId="47"/>
        <pc:sldMkLst>
          <pc:docMk/>
          <pc:sldMk cId="4103627021" sldId="277"/>
        </pc:sldMkLst>
        <pc:spChg chg="mod">
          <ac:chgData name="Johan Aspegren" userId="e0e975b0797a2008" providerId="LiveId" clId="{F0EEBB95-78E8-4AF2-9AFF-701DA8833E96}" dt="2020-12-28T23:14:33.622" v="2203" actId="20577"/>
          <ac:spMkLst>
            <pc:docMk/>
            <pc:sldMk cId="4103627021" sldId="27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4:33.625" v="2204" actId="20577"/>
          <ac:spMkLst>
            <pc:docMk/>
            <pc:sldMk cId="4103627021" sldId="27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4:33.631" v="2205" actId="20577"/>
          <ac:spMkLst>
            <pc:docMk/>
            <pc:sldMk cId="4103627021" sldId="27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4:33.635" v="2206" actId="20577"/>
          <ac:spMkLst>
            <pc:docMk/>
            <pc:sldMk cId="4103627021" sldId="27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5:54.152" v="2240" actId="47"/>
        <pc:sldMkLst>
          <pc:docMk/>
          <pc:sldMk cId="310403899" sldId="278"/>
        </pc:sldMkLst>
        <pc:spChg chg="mod">
          <ac:chgData name="Johan Aspegren" userId="e0e975b0797a2008" providerId="LiveId" clId="{F0EEBB95-78E8-4AF2-9AFF-701DA8833E96}" dt="2020-12-28T23:15:17.015" v="2236" actId="20577"/>
          <ac:spMkLst>
            <pc:docMk/>
            <pc:sldMk cId="310403899" sldId="27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5:17.015" v="2237" actId="20577"/>
          <ac:spMkLst>
            <pc:docMk/>
            <pc:sldMk cId="310403899" sldId="27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5:17.030" v="2238" actId="20577"/>
          <ac:spMkLst>
            <pc:docMk/>
            <pc:sldMk cId="310403899" sldId="27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5:17.030" v="2239" actId="20577"/>
          <ac:spMkLst>
            <pc:docMk/>
            <pc:sldMk cId="310403899" sldId="27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486356129" sldId="278"/>
        </pc:sldMkLst>
        <pc:spChg chg="mod">
          <ac:chgData name="Johan Aspegren" userId="e0e975b0797a2008" providerId="LiveId" clId="{F0EEBB95-78E8-4AF2-9AFF-701DA8833E96}" dt="2020-12-30T09:54:02.333" v="3986" actId="20577"/>
          <ac:spMkLst>
            <pc:docMk/>
            <pc:sldMk cId="486356129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341" v="3987" actId="20577"/>
          <ac:spMkLst>
            <pc:docMk/>
            <pc:sldMk cId="486356129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380" v="3988" actId="12612"/>
          <ac:spMkLst>
            <pc:docMk/>
            <pc:sldMk cId="486356129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739685650" sldId="278"/>
        </pc:sldMkLst>
        <pc:spChg chg="mod">
          <ac:chgData name="Johan Aspegren" userId="e0e975b0797a2008" providerId="LiveId" clId="{F0EEBB95-78E8-4AF2-9AFF-701DA8833E96}" dt="2020-12-31T10:26:43.800" v="6408" actId="20577"/>
          <ac:spMkLst>
            <pc:docMk/>
            <pc:sldMk cId="739685650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805" v="6409" actId="20577"/>
          <ac:spMkLst>
            <pc:docMk/>
            <pc:sldMk cId="739685650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811" v="6410" actId="20577"/>
          <ac:spMkLst>
            <pc:docMk/>
            <pc:sldMk cId="739685650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826" v="6411" actId="12612"/>
          <ac:spMkLst>
            <pc:docMk/>
            <pc:sldMk cId="739685650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794391852" sldId="278"/>
        </pc:sldMkLst>
        <pc:spChg chg="mod">
          <ac:chgData name="Johan Aspegren" userId="e0e975b0797a2008" providerId="LiveId" clId="{F0EEBB95-78E8-4AF2-9AFF-701DA8833E96}" dt="2020-12-30T15:39:29.920" v="5642" actId="20577"/>
          <ac:spMkLst>
            <pc:docMk/>
            <pc:sldMk cId="794391852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935" v="5643" actId="20577"/>
          <ac:spMkLst>
            <pc:docMk/>
            <pc:sldMk cId="794391852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935" v="5644" actId="20577"/>
          <ac:spMkLst>
            <pc:docMk/>
            <pc:sldMk cId="794391852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951" v="5645" actId="12612"/>
          <ac:spMkLst>
            <pc:docMk/>
            <pc:sldMk cId="794391852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093928751" sldId="278"/>
        </pc:sldMkLst>
        <pc:spChg chg="mod">
          <ac:chgData name="Johan Aspegren" userId="e0e975b0797a2008" providerId="LiveId" clId="{F0EEBB95-78E8-4AF2-9AFF-701DA8833E96}" dt="2020-12-30T09:31:38.268" v="3825" actId="20577"/>
          <ac:spMkLst>
            <pc:docMk/>
            <pc:sldMk cId="1093928751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273" v="3826" actId="20577"/>
          <ac:spMkLst>
            <pc:docMk/>
            <pc:sldMk cId="1093928751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278" v="3827" actId="20577"/>
          <ac:spMkLst>
            <pc:docMk/>
            <pc:sldMk cId="1093928751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286" v="3828" actId="12612"/>
          <ac:spMkLst>
            <pc:docMk/>
            <pc:sldMk cId="1093928751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73922261" sldId="278"/>
        </pc:sldMkLst>
        <pc:spChg chg="mod">
          <ac:chgData name="Johan Aspegren" userId="e0e975b0797a2008" providerId="LiveId" clId="{F0EEBB95-78E8-4AF2-9AFF-701DA8833E96}" dt="2020-12-31T10:43:17.223" v="10119" actId="20577"/>
          <ac:spMkLst>
            <pc:docMk/>
            <pc:sldMk cId="1473922261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7.086" v="10115" actId="20577"/>
          <ac:spMkLst>
            <pc:docMk/>
            <pc:sldMk cId="1473922261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7.204" v="10118" actId="20577"/>
          <ac:spMkLst>
            <pc:docMk/>
            <pc:sldMk cId="1473922261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7.139" v="10117" actId="12612"/>
          <ac:spMkLst>
            <pc:docMk/>
            <pc:sldMk cId="1473922261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971640434" sldId="278"/>
        </pc:sldMkLst>
        <pc:spChg chg="mod">
          <ac:chgData name="Johan Aspegren" userId="e0e975b0797a2008" providerId="LiveId" clId="{F0EEBB95-78E8-4AF2-9AFF-701DA8833E96}" dt="2020-12-28T22:44:31.887" v="427" actId="20577"/>
          <ac:spMkLst>
            <pc:docMk/>
            <pc:sldMk cId="1971640434" sldId="27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894" v="428" actId="20577"/>
          <ac:spMkLst>
            <pc:docMk/>
            <pc:sldMk cId="1971640434" sldId="27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906" v="429" actId="20577"/>
          <ac:spMkLst>
            <pc:docMk/>
            <pc:sldMk cId="1971640434" sldId="27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912" v="430" actId="20577"/>
          <ac:spMkLst>
            <pc:docMk/>
            <pc:sldMk cId="1971640434" sldId="27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021436526" sldId="278"/>
        </pc:sldMkLst>
        <pc:spChg chg="mod">
          <ac:chgData name="Johan Aspegren" userId="e0e975b0797a2008" providerId="LiveId" clId="{F0EEBB95-78E8-4AF2-9AFF-701DA8833E96}" dt="2020-12-29T00:06:03.397" v="2952" actId="20577"/>
          <ac:spMkLst>
            <pc:docMk/>
            <pc:sldMk cId="2021436526" sldId="27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401" v="2953" actId="20577"/>
          <ac:spMkLst>
            <pc:docMk/>
            <pc:sldMk cId="2021436526" sldId="27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567" v="2727" actId="20577"/>
          <ac:spMkLst>
            <pc:docMk/>
            <pc:sldMk cId="2021436526" sldId="27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582" v="2728" actId="20577"/>
          <ac:spMkLst>
            <pc:docMk/>
            <pc:sldMk cId="2021436526" sldId="27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272988842" sldId="278"/>
        </pc:sldMkLst>
        <pc:spChg chg="mod">
          <ac:chgData name="Johan Aspegren" userId="e0e975b0797a2008" providerId="LiveId" clId="{F0EEBB95-78E8-4AF2-9AFF-701DA8833E96}" dt="2020-12-31T10:40:01.640" v="8094" actId="20577"/>
          <ac:spMkLst>
            <pc:docMk/>
            <pc:sldMk cId="2272988842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652" v="8095" actId="20577"/>
          <ac:spMkLst>
            <pc:docMk/>
            <pc:sldMk cId="2272988842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665" v="8096" actId="20577"/>
          <ac:spMkLst>
            <pc:docMk/>
            <pc:sldMk cId="2272988842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680" v="8097" actId="12612"/>
          <ac:spMkLst>
            <pc:docMk/>
            <pc:sldMk cId="2272988842" sldId="278"/>
            <ac:spMk id="7" creationId="{7E72DF68-B78A-42E4-8404-9A58A13FE186}"/>
          </ac:spMkLst>
        </pc:spChg>
      </pc:sldChg>
      <pc:sldChg chg="modSp del mod">
        <pc:chgData name="Johan Aspegren" userId="e0e975b0797a2008" providerId="LiveId" clId="{F0EEBB95-78E8-4AF2-9AFF-701DA8833E96}" dt="2020-12-30T09:26:47.687" v="3639" actId="47"/>
        <pc:sldMkLst>
          <pc:docMk/>
          <pc:sldMk cId="2404265004" sldId="278"/>
        </pc:sldMkLst>
        <pc:spChg chg="mod">
          <ac:chgData name="Johan Aspegren" userId="e0e975b0797a2008" providerId="LiveId" clId="{F0EEBB95-78E8-4AF2-9AFF-701DA8833E96}" dt="2020-12-30T09:25:45.676" v="3625" actId="20577"/>
          <ac:spMkLst>
            <pc:docMk/>
            <pc:sldMk cId="2404265004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5:45.682" v="3626" actId="20577"/>
          <ac:spMkLst>
            <pc:docMk/>
            <pc:sldMk cId="2404265004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5:45.691" v="3627" actId="20577"/>
          <ac:spMkLst>
            <pc:docMk/>
            <pc:sldMk cId="2404265004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5:45.702" v="3628" actId="12612"/>
          <ac:spMkLst>
            <pc:docMk/>
            <pc:sldMk cId="2404265004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2450934201" sldId="278"/>
        </pc:sldMkLst>
        <pc:spChg chg="mod">
          <ac:chgData name="Johan Aspegren" userId="e0e975b0797a2008" providerId="LiveId" clId="{F0EEBB95-78E8-4AF2-9AFF-701DA8833E96}" dt="2020-12-28T23:13:38.110" v="2185" actId="20577"/>
          <ac:spMkLst>
            <pc:docMk/>
            <pc:sldMk cId="2450934201" sldId="27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110" v="2186" actId="20577"/>
          <ac:spMkLst>
            <pc:docMk/>
            <pc:sldMk cId="2450934201" sldId="27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110" v="2187" actId="20577"/>
          <ac:spMkLst>
            <pc:docMk/>
            <pc:sldMk cId="2450934201" sldId="27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126" v="2188" actId="20577"/>
          <ac:spMkLst>
            <pc:docMk/>
            <pc:sldMk cId="2450934201" sldId="27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514405459" sldId="278"/>
        </pc:sldMkLst>
        <pc:spChg chg="mod">
          <ac:chgData name="Johan Aspegren" userId="e0e975b0797a2008" providerId="LiveId" clId="{F0EEBB95-78E8-4AF2-9AFF-701DA8833E96}" dt="2020-12-31T10:08:50.733" v="6046" actId="20577"/>
          <ac:spMkLst>
            <pc:docMk/>
            <pc:sldMk cId="2514405459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740" v="6047" actId="20577"/>
          <ac:spMkLst>
            <pc:docMk/>
            <pc:sldMk cId="2514405459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749" v="6048" actId="20577"/>
          <ac:spMkLst>
            <pc:docMk/>
            <pc:sldMk cId="2514405459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759" v="6049" actId="12612"/>
          <ac:spMkLst>
            <pc:docMk/>
            <pc:sldMk cId="2514405459" sldId="27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320359281" sldId="278"/>
        </pc:sldMkLst>
        <pc:spChg chg="mod">
          <ac:chgData name="Johan Aspegren" userId="e0e975b0797a2008" providerId="LiveId" clId="{F0EEBB95-78E8-4AF2-9AFF-701DA8833E96}" dt="2020-12-31T11:16:24.415" v="12151" actId="20577"/>
          <ac:spMkLst>
            <pc:docMk/>
            <pc:sldMk cId="3320359281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331" v="12147" actId="20577"/>
          <ac:spMkLst>
            <pc:docMk/>
            <pc:sldMk cId="3320359281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401" v="12150" actId="20577"/>
          <ac:spMkLst>
            <pc:docMk/>
            <pc:sldMk cId="3320359281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363" v="12149" actId="12612"/>
          <ac:spMkLst>
            <pc:docMk/>
            <pc:sldMk cId="3320359281" sldId="27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1:00.535" v="12751"/>
          <ac:picMkLst>
            <pc:docMk/>
            <pc:sldMk cId="3320359281" sldId="278"/>
            <ac:picMk id="6" creationId="{A11E2407-A3F7-4DFB-9FFF-C15F85746DB2}"/>
          </ac:picMkLst>
        </pc:picChg>
      </pc:sldChg>
      <pc:sldChg chg="modSp add del mod">
        <pc:chgData name="Johan Aspegren" userId="e0e975b0797a2008" providerId="LiveId" clId="{F0EEBB95-78E8-4AF2-9AFF-701DA8833E96}" dt="2020-12-30T11:13:26.431" v="4156" actId="2696"/>
        <pc:sldMkLst>
          <pc:docMk/>
          <pc:sldMk cId="3500310129" sldId="278"/>
        </pc:sldMkLst>
        <pc:spChg chg="mod">
          <ac:chgData name="Johan Aspegren" userId="e0e975b0797a2008" providerId="LiveId" clId="{F0EEBB95-78E8-4AF2-9AFF-701DA8833E96}" dt="2020-12-30T11:12:54.851" v="4144" actId="20577"/>
          <ac:spMkLst>
            <pc:docMk/>
            <pc:sldMk cId="3500310129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1:12:54.851" v="4145" actId="20577"/>
          <ac:spMkLst>
            <pc:docMk/>
            <pc:sldMk cId="3500310129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1:12:54.870" v="4146" actId="20577"/>
          <ac:spMkLst>
            <pc:docMk/>
            <pc:sldMk cId="3500310129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1:12:54.870" v="4147" actId="12612"/>
          <ac:spMkLst>
            <pc:docMk/>
            <pc:sldMk cId="3500310129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057563933" sldId="278"/>
        </pc:sldMkLst>
        <pc:spChg chg="mod">
          <ac:chgData name="Johan Aspegren" userId="e0e975b0797a2008" providerId="LiveId" clId="{F0EEBB95-78E8-4AF2-9AFF-701DA8833E96}" dt="2020-12-31T10:35:23.827" v="6977" actId="20577"/>
          <ac:spMkLst>
            <pc:docMk/>
            <pc:sldMk cId="4057563933" sldId="2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834" v="6978" actId="20577"/>
          <ac:spMkLst>
            <pc:docMk/>
            <pc:sldMk cId="4057563933" sldId="2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841" v="6979" actId="20577"/>
          <ac:spMkLst>
            <pc:docMk/>
            <pc:sldMk cId="4057563933" sldId="2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849" v="6980" actId="12612"/>
          <ac:spMkLst>
            <pc:docMk/>
            <pc:sldMk cId="4057563933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218325411" sldId="279"/>
        </pc:sldMkLst>
        <pc:spChg chg="mod">
          <ac:chgData name="Johan Aspegren" userId="e0e975b0797a2008" providerId="LiveId" clId="{F0EEBB95-78E8-4AF2-9AFF-701DA8833E96}" dt="2020-12-28T23:13:38.079" v="2181" actId="20577"/>
          <ac:spMkLst>
            <pc:docMk/>
            <pc:sldMk cId="218325411" sldId="27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095" v="2182" actId="20577"/>
          <ac:spMkLst>
            <pc:docMk/>
            <pc:sldMk cId="218325411" sldId="27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095" v="2183" actId="20577"/>
          <ac:spMkLst>
            <pc:docMk/>
            <pc:sldMk cId="218325411" sldId="27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095" v="2184" actId="20577"/>
          <ac:spMkLst>
            <pc:docMk/>
            <pc:sldMk cId="218325411" sldId="279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45739075" sldId="279"/>
        </pc:sldMkLst>
        <pc:spChg chg="mod">
          <ac:chgData name="Johan Aspegren" userId="e0e975b0797a2008" providerId="LiveId" clId="{F0EEBB95-78E8-4AF2-9AFF-701DA8833E96}" dt="2020-12-31T11:16:24.298" v="12145" actId="20577"/>
          <ac:spMkLst>
            <pc:docMk/>
            <pc:sldMk cId="445739075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212" v="12141" actId="20577"/>
          <ac:spMkLst>
            <pc:docMk/>
            <pc:sldMk cId="445739075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284" v="12144" actId="20577"/>
          <ac:spMkLst>
            <pc:docMk/>
            <pc:sldMk cId="445739075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245" v="12143" actId="12612"/>
          <ac:spMkLst>
            <pc:docMk/>
            <pc:sldMk cId="445739075" sldId="27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59.470" v="12750"/>
          <ac:picMkLst>
            <pc:docMk/>
            <pc:sldMk cId="445739075" sldId="279"/>
            <ac:picMk id="6" creationId="{811D69C7-5A9D-455C-BF7F-34EC74BD7470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76359811" sldId="279"/>
        </pc:sldMkLst>
        <pc:spChg chg="mod">
          <ac:chgData name="Johan Aspegren" userId="e0e975b0797a2008" providerId="LiveId" clId="{F0EEBB95-78E8-4AF2-9AFF-701DA8833E96}" dt="2020-12-31T10:40:01.543" v="8090" actId="20577"/>
          <ac:spMkLst>
            <pc:docMk/>
            <pc:sldMk cId="776359811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559" v="8091" actId="20577"/>
          <ac:spMkLst>
            <pc:docMk/>
            <pc:sldMk cId="776359811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574" v="8092" actId="20577"/>
          <ac:spMkLst>
            <pc:docMk/>
            <pc:sldMk cId="776359811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587" v="8093" actId="12612"/>
          <ac:spMkLst>
            <pc:docMk/>
            <pc:sldMk cId="776359811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556009356" sldId="279"/>
        </pc:sldMkLst>
        <pc:spChg chg="mod">
          <ac:chgData name="Johan Aspegren" userId="e0e975b0797a2008" providerId="LiveId" clId="{F0EEBB95-78E8-4AF2-9AFF-701DA8833E96}" dt="2020-12-29T00:06:03.379" v="2948" actId="20577"/>
          <ac:spMkLst>
            <pc:docMk/>
            <pc:sldMk cId="1556009356" sldId="27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383" v="2949" actId="20577"/>
          <ac:spMkLst>
            <pc:docMk/>
            <pc:sldMk cId="1556009356" sldId="27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3:26.536" v="2723" actId="20577"/>
          <ac:spMkLst>
            <pc:docMk/>
            <pc:sldMk cId="1556009356" sldId="27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3:26.551" v="2724" actId="20577"/>
          <ac:spMkLst>
            <pc:docMk/>
            <pc:sldMk cId="1556009356" sldId="27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42097580" sldId="279"/>
        </pc:sldMkLst>
        <pc:spChg chg="mod">
          <ac:chgData name="Johan Aspegren" userId="e0e975b0797a2008" providerId="LiveId" clId="{F0EEBB95-78E8-4AF2-9AFF-701DA8833E96}" dt="2020-12-31T10:43:17" v="10113" actId="20577"/>
          <ac:spMkLst>
            <pc:docMk/>
            <pc:sldMk cId="1642097580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6.853" v="10109" actId="20577"/>
          <ac:spMkLst>
            <pc:docMk/>
            <pc:sldMk cId="1642097580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6.977" v="10112" actId="20577"/>
          <ac:spMkLst>
            <pc:docMk/>
            <pc:sldMk cId="1642097580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6.910" v="10111" actId="12612"/>
          <ac:spMkLst>
            <pc:docMk/>
            <pc:sldMk cId="1642097580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769341044" sldId="279"/>
        </pc:sldMkLst>
        <pc:spChg chg="mod">
          <ac:chgData name="Johan Aspegren" userId="e0e975b0797a2008" providerId="LiveId" clId="{F0EEBB95-78E8-4AF2-9AFF-701DA8833E96}" dt="2020-12-30T09:54:02.183" v="3983" actId="20577"/>
          <ac:spMkLst>
            <pc:docMk/>
            <pc:sldMk cId="1769341044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189" v="3984" actId="20577"/>
          <ac:spMkLst>
            <pc:docMk/>
            <pc:sldMk cId="1769341044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201" v="3985" actId="12612"/>
          <ac:spMkLst>
            <pc:docMk/>
            <pc:sldMk cId="1769341044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789951421" sldId="279"/>
        </pc:sldMkLst>
        <pc:spChg chg="mod">
          <ac:chgData name="Johan Aspegren" userId="e0e975b0797a2008" providerId="LiveId" clId="{F0EEBB95-78E8-4AF2-9AFF-701DA8833E96}" dt="2020-12-30T09:31:38.216" v="3821" actId="20577"/>
          <ac:spMkLst>
            <pc:docMk/>
            <pc:sldMk cId="1789951421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220" v="3822" actId="20577"/>
          <ac:spMkLst>
            <pc:docMk/>
            <pc:sldMk cId="1789951421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225" v="3823" actId="20577"/>
          <ac:spMkLst>
            <pc:docMk/>
            <pc:sldMk cId="1789951421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232" v="3824" actId="12612"/>
          <ac:spMkLst>
            <pc:docMk/>
            <pc:sldMk cId="1789951421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812327321" sldId="279"/>
        </pc:sldMkLst>
        <pc:spChg chg="mod">
          <ac:chgData name="Johan Aspegren" userId="e0e975b0797a2008" providerId="LiveId" clId="{F0EEBB95-78E8-4AF2-9AFF-701DA8833E96}" dt="2020-12-31T10:26:43.735" v="6404" actId="20577"/>
          <ac:spMkLst>
            <pc:docMk/>
            <pc:sldMk cId="1812327321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740" v="6405" actId="20577"/>
          <ac:spMkLst>
            <pc:docMk/>
            <pc:sldMk cId="1812327321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746" v="6406" actId="20577"/>
          <ac:spMkLst>
            <pc:docMk/>
            <pc:sldMk cId="1812327321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756" v="6407" actId="12612"/>
          <ac:spMkLst>
            <pc:docMk/>
            <pc:sldMk cId="1812327321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635198507" sldId="279"/>
        </pc:sldMkLst>
        <pc:spChg chg="mod">
          <ac:chgData name="Johan Aspegren" userId="e0e975b0797a2008" providerId="LiveId" clId="{F0EEBB95-78E8-4AF2-9AFF-701DA8833E96}" dt="2020-12-28T22:44:31.919" v="431" actId="20577"/>
          <ac:spMkLst>
            <pc:docMk/>
            <pc:sldMk cId="2635198507" sldId="27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926" v="432" actId="20577"/>
          <ac:spMkLst>
            <pc:docMk/>
            <pc:sldMk cId="2635198507" sldId="27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931" v="433" actId="20577"/>
          <ac:spMkLst>
            <pc:docMk/>
            <pc:sldMk cId="2635198507" sldId="27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937" v="434" actId="20577"/>
          <ac:spMkLst>
            <pc:docMk/>
            <pc:sldMk cId="2635198507" sldId="27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932396180" sldId="279"/>
        </pc:sldMkLst>
        <pc:spChg chg="mod">
          <ac:chgData name="Johan Aspegren" userId="e0e975b0797a2008" providerId="LiveId" clId="{F0EEBB95-78E8-4AF2-9AFF-701DA8833E96}" dt="2020-12-31T10:08:50.665" v="6042" actId="20577"/>
          <ac:spMkLst>
            <pc:docMk/>
            <pc:sldMk cId="2932396180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673" v="6043" actId="20577"/>
          <ac:spMkLst>
            <pc:docMk/>
            <pc:sldMk cId="2932396180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681" v="6044" actId="20577"/>
          <ac:spMkLst>
            <pc:docMk/>
            <pc:sldMk cId="2932396180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690" v="6045" actId="12612"/>
          <ac:spMkLst>
            <pc:docMk/>
            <pc:sldMk cId="2932396180" sldId="279"/>
            <ac:spMk id="7" creationId="{7E72DF68-B78A-42E4-8404-9A58A13FE186}"/>
          </ac:spMkLst>
        </pc:spChg>
      </pc:sldChg>
      <pc:sldChg chg="modSp del mod">
        <pc:chgData name="Johan Aspegren" userId="e0e975b0797a2008" providerId="LiveId" clId="{F0EEBB95-78E8-4AF2-9AFF-701DA8833E96}" dt="2020-12-30T09:26:47.687" v="3639" actId="47"/>
        <pc:sldMkLst>
          <pc:docMk/>
          <pc:sldMk cId="3403198638" sldId="279"/>
        </pc:sldMkLst>
        <pc:spChg chg="mod">
          <ac:chgData name="Johan Aspegren" userId="e0e975b0797a2008" providerId="LiveId" clId="{F0EEBB95-78E8-4AF2-9AFF-701DA8833E96}" dt="2020-12-30T09:25:45.742" v="3629" actId="20577"/>
          <ac:spMkLst>
            <pc:docMk/>
            <pc:sldMk cId="3403198638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5:45.748" v="3630" actId="20577"/>
          <ac:spMkLst>
            <pc:docMk/>
            <pc:sldMk cId="3403198638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5:45.756" v="3631" actId="20577"/>
          <ac:spMkLst>
            <pc:docMk/>
            <pc:sldMk cId="3403198638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5:45.764" v="3632" actId="12612"/>
          <ac:spMkLst>
            <pc:docMk/>
            <pc:sldMk cId="3403198638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528149578" sldId="279"/>
        </pc:sldMkLst>
        <pc:spChg chg="mod">
          <ac:chgData name="Johan Aspegren" userId="e0e975b0797a2008" providerId="LiveId" clId="{F0EEBB95-78E8-4AF2-9AFF-701DA8833E96}" dt="2020-12-30T15:39:29.857" v="5638" actId="20577"/>
          <ac:spMkLst>
            <pc:docMk/>
            <pc:sldMk cId="3528149578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873" v="5639" actId="20577"/>
          <ac:spMkLst>
            <pc:docMk/>
            <pc:sldMk cId="3528149578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888" v="5640" actId="20577"/>
          <ac:spMkLst>
            <pc:docMk/>
            <pc:sldMk cId="3528149578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888" v="5641" actId="12612"/>
          <ac:spMkLst>
            <pc:docMk/>
            <pc:sldMk cId="3528149578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5:54.152" v="2240" actId="47"/>
        <pc:sldMkLst>
          <pc:docMk/>
          <pc:sldMk cId="3584830162" sldId="279"/>
        </pc:sldMkLst>
        <pc:spChg chg="mod">
          <ac:chgData name="Johan Aspegren" userId="e0e975b0797a2008" providerId="LiveId" clId="{F0EEBB95-78E8-4AF2-9AFF-701DA8833E96}" dt="2020-12-28T23:15:16.983" v="2232" actId="20577"/>
          <ac:spMkLst>
            <pc:docMk/>
            <pc:sldMk cId="3584830162" sldId="27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5:16.999" v="2233" actId="20577"/>
          <ac:spMkLst>
            <pc:docMk/>
            <pc:sldMk cId="3584830162" sldId="27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5:16.999" v="2234" actId="20577"/>
          <ac:spMkLst>
            <pc:docMk/>
            <pc:sldMk cId="3584830162" sldId="27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5:16.999" v="2235" actId="20577"/>
          <ac:spMkLst>
            <pc:docMk/>
            <pc:sldMk cId="3584830162" sldId="27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608657191" sldId="279"/>
        </pc:sldMkLst>
        <pc:spChg chg="mod">
          <ac:chgData name="Johan Aspegren" userId="e0e975b0797a2008" providerId="LiveId" clId="{F0EEBB95-78E8-4AF2-9AFF-701DA8833E96}" dt="2020-12-31T10:35:23.819" v="6976" actId="20577"/>
          <ac:spMkLst>
            <pc:docMk/>
            <pc:sldMk cId="3608657191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768" v="6972" actId="20577"/>
          <ac:spMkLst>
            <pc:docMk/>
            <pc:sldMk cId="3608657191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813" v="6975" actId="20577"/>
          <ac:spMkLst>
            <pc:docMk/>
            <pc:sldMk cId="3608657191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782" v="6974" actId="12612"/>
          <ac:spMkLst>
            <pc:docMk/>
            <pc:sldMk cId="3608657191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11:13:26.431" v="4156" actId="2696"/>
        <pc:sldMkLst>
          <pc:docMk/>
          <pc:sldMk cId="4271221176" sldId="279"/>
        </pc:sldMkLst>
        <pc:spChg chg="mod">
          <ac:chgData name="Johan Aspegren" userId="e0e975b0797a2008" providerId="LiveId" clId="{F0EEBB95-78E8-4AF2-9AFF-701DA8833E96}" dt="2020-12-30T11:12:54.769" v="4140" actId="20577"/>
          <ac:spMkLst>
            <pc:docMk/>
            <pc:sldMk cId="4271221176" sldId="2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1:12:54.781" v="4141" actId="20577"/>
          <ac:spMkLst>
            <pc:docMk/>
            <pc:sldMk cId="4271221176" sldId="2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1:12:54.784" v="4142" actId="20577"/>
          <ac:spMkLst>
            <pc:docMk/>
            <pc:sldMk cId="4271221176" sldId="2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1:12:54.808" v="4143" actId="12612"/>
          <ac:spMkLst>
            <pc:docMk/>
            <pc:sldMk cId="4271221176" sldId="2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282717" sldId="280"/>
        </pc:sldMkLst>
        <pc:spChg chg="mod">
          <ac:chgData name="Johan Aspegren" userId="e0e975b0797a2008" providerId="LiveId" clId="{F0EEBB95-78E8-4AF2-9AFF-701DA8833E96}" dt="2020-12-31T10:40:01.507" v="8089" actId="20577"/>
          <ac:spMkLst>
            <pc:docMk/>
            <pc:sldMk cId="35282717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420" v="8085" actId="20577"/>
          <ac:spMkLst>
            <pc:docMk/>
            <pc:sldMk cId="35282717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494" v="8088" actId="20577"/>
          <ac:spMkLst>
            <pc:docMk/>
            <pc:sldMk cId="35282717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448" v="8087" actId="12612"/>
          <ac:spMkLst>
            <pc:docMk/>
            <pc:sldMk cId="35282717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17680641" sldId="280"/>
        </pc:sldMkLst>
        <pc:spChg chg="mod">
          <ac:chgData name="Johan Aspegren" userId="e0e975b0797a2008" providerId="LiveId" clId="{F0EEBB95-78E8-4AF2-9AFF-701DA8833E96}" dt="2020-12-31T10:26:43.728" v="6403" actId="20577"/>
          <ac:spMkLst>
            <pc:docMk/>
            <pc:sldMk cId="117680641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668" v="6399" actId="20577"/>
          <ac:spMkLst>
            <pc:docMk/>
            <pc:sldMk cId="117680641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722" v="6402" actId="20577"/>
          <ac:spMkLst>
            <pc:docMk/>
            <pc:sldMk cId="117680641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683" v="6401" actId="12612"/>
          <ac:spMkLst>
            <pc:docMk/>
            <pc:sldMk cId="117680641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38531620" sldId="280"/>
        </pc:sldMkLst>
        <pc:spChg chg="mod">
          <ac:chgData name="Johan Aspegren" userId="e0e975b0797a2008" providerId="LiveId" clId="{F0EEBB95-78E8-4AF2-9AFF-701DA8833E96}" dt="2020-12-30T15:39:29.857" v="5637" actId="20577"/>
          <ac:spMkLst>
            <pc:docMk/>
            <pc:sldMk cId="138531620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795" v="5633" actId="20577"/>
          <ac:spMkLst>
            <pc:docMk/>
            <pc:sldMk cId="138531620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841" v="5636" actId="20577"/>
          <ac:spMkLst>
            <pc:docMk/>
            <pc:sldMk cId="138531620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810" v="5635" actId="12612"/>
          <ac:spMkLst>
            <pc:docMk/>
            <pc:sldMk cId="138531620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016087665" sldId="280"/>
        </pc:sldMkLst>
        <pc:spChg chg="mod">
          <ac:chgData name="Johan Aspegren" userId="e0e975b0797a2008" providerId="LiveId" clId="{F0EEBB95-78E8-4AF2-9AFF-701DA8833E96}" dt="2020-12-30T09:54:02.082" v="3980" actId="20577"/>
          <ac:spMkLst>
            <pc:docMk/>
            <pc:sldMk cId="1016087665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2.090" v="3981" actId="20577"/>
          <ac:spMkLst>
            <pc:docMk/>
            <pc:sldMk cId="1016087665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098" v="3982" actId="12612"/>
          <ac:spMkLst>
            <pc:docMk/>
            <pc:sldMk cId="1016087665" sldId="280"/>
            <ac:spMk id="7" creationId="{7E72DF68-B78A-42E4-8404-9A58A13FE186}"/>
          </ac:spMkLst>
        </pc:spChg>
      </pc:sldChg>
      <pc:sldChg chg="modSp del mod">
        <pc:chgData name="Johan Aspegren" userId="e0e975b0797a2008" providerId="LiveId" clId="{F0EEBB95-78E8-4AF2-9AFF-701DA8833E96}" dt="2020-12-30T09:26:47.687" v="3639" actId="47"/>
        <pc:sldMkLst>
          <pc:docMk/>
          <pc:sldMk cId="1373576733" sldId="280"/>
        </pc:sldMkLst>
        <pc:spChg chg="mod">
          <ac:chgData name="Johan Aspegren" userId="e0e975b0797a2008" providerId="LiveId" clId="{F0EEBB95-78E8-4AF2-9AFF-701DA8833E96}" dt="2020-12-30T09:25:45.807" v="3633" actId="20577"/>
          <ac:spMkLst>
            <pc:docMk/>
            <pc:sldMk cId="1373576733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25:45.814" v="3634" actId="20577"/>
          <ac:spMkLst>
            <pc:docMk/>
            <pc:sldMk cId="1373576733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25:45.822" v="3635" actId="20577"/>
          <ac:spMkLst>
            <pc:docMk/>
            <pc:sldMk cId="1373576733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25:45.831" v="3636" actId="12612"/>
          <ac:spMkLst>
            <pc:docMk/>
            <pc:sldMk cId="1373576733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5:54.152" v="2240" actId="47"/>
        <pc:sldMkLst>
          <pc:docMk/>
          <pc:sldMk cId="1592003869" sldId="280"/>
        </pc:sldMkLst>
        <pc:spChg chg="mod">
          <ac:chgData name="Johan Aspegren" userId="e0e975b0797a2008" providerId="LiveId" clId="{F0EEBB95-78E8-4AF2-9AFF-701DA8833E96}" dt="2020-12-28T23:15:16.968" v="2228" actId="20577"/>
          <ac:spMkLst>
            <pc:docMk/>
            <pc:sldMk cId="1592003869" sldId="28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5:16.968" v="2229" actId="20577"/>
          <ac:spMkLst>
            <pc:docMk/>
            <pc:sldMk cId="1592003869" sldId="28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5:16.968" v="2230" actId="20577"/>
          <ac:spMkLst>
            <pc:docMk/>
            <pc:sldMk cId="1592003869" sldId="28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5:16.983" v="2231" actId="20577"/>
          <ac:spMkLst>
            <pc:docMk/>
            <pc:sldMk cId="1592003869" sldId="28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44:13.481" v="397" actId="2696"/>
        <pc:sldMkLst>
          <pc:docMk/>
          <pc:sldMk cId="1710437915" sldId="280"/>
        </pc:sldMkLst>
        <pc:spChg chg="mod">
          <ac:chgData name="Johan Aspegren" userId="e0e975b0797a2008" providerId="LiveId" clId="{F0EEBB95-78E8-4AF2-9AFF-701DA8833E96}" dt="2020-12-28T22:42:02.867" v="393" actId="20577"/>
          <ac:spMkLst>
            <pc:docMk/>
            <pc:sldMk cId="1710437915" sldId="28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2:02.867" v="394" actId="20577"/>
          <ac:spMkLst>
            <pc:docMk/>
            <pc:sldMk cId="1710437915" sldId="28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2:02.867" v="395" actId="20577"/>
          <ac:spMkLst>
            <pc:docMk/>
            <pc:sldMk cId="1710437915" sldId="28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2:02.883" v="396" actId="20577"/>
          <ac:spMkLst>
            <pc:docMk/>
            <pc:sldMk cId="1710437915" sldId="28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791758533" sldId="280"/>
        </pc:sldMkLst>
        <pc:spChg chg="mod">
          <ac:chgData name="Johan Aspegren" userId="e0e975b0797a2008" providerId="LiveId" clId="{F0EEBB95-78E8-4AF2-9AFF-701DA8833E96}" dt="2020-12-28T22:44:31.945" v="435" actId="20577"/>
          <ac:spMkLst>
            <pc:docMk/>
            <pc:sldMk cId="1791758533" sldId="28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950" v="436" actId="20577"/>
          <ac:spMkLst>
            <pc:docMk/>
            <pc:sldMk cId="1791758533" sldId="28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958" v="437" actId="20577"/>
          <ac:spMkLst>
            <pc:docMk/>
            <pc:sldMk cId="1791758533" sldId="28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963" v="438" actId="20577"/>
          <ac:spMkLst>
            <pc:docMk/>
            <pc:sldMk cId="1791758533" sldId="28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2069419196" sldId="280"/>
        </pc:sldMkLst>
        <pc:spChg chg="mod">
          <ac:chgData name="Johan Aspegren" userId="e0e975b0797a2008" providerId="LiveId" clId="{F0EEBB95-78E8-4AF2-9AFF-701DA8833E96}" dt="2020-12-28T23:13:38.063" v="2177" actId="20577"/>
          <ac:spMkLst>
            <pc:docMk/>
            <pc:sldMk cId="2069419196" sldId="28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079" v="2178" actId="20577"/>
          <ac:spMkLst>
            <pc:docMk/>
            <pc:sldMk cId="2069419196" sldId="28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079" v="2179" actId="20577"/>
          <ac:spMkLst>
            <pc:docMk/>
            <pc:sldMk cId="2069419196" sldId="28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079" v="2180" actId="20577"/>
          <ac:spMkLst>
            <pc:docMk/>
            <pc:sldMk cId="2069419196" sldId="28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345117356" sldId="280"/>
        </pc:sldMkLst>
        <pc:spChg chg="mod">
          <ac:chgData name="Johan Aspegren" userId="e0e975b0797a2008" providerId="LiveId" clId="{F0EEBB95-78E8-4AF2-9AFF-701DA8833E96}" dt="2020-12-29T00:06:03.359" v="2944" actId="20577"/>
          <ac:spMkLst>
            <pc:docMk/>
            <pc:sldMk cId="2345117356" sldId="28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363" v="2945" actId="20577"/>
          <ac:spMkLst>
            <pc:docMk/>
            <pc:sldMk cId="2345117356" sldId="28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370" v="2946" actId="20577"/>
          <ac:spMkLst>
            <pc:docMk/>
            <pc:sldMk cId="2345117356" sldId="28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374" v="2947" actId="20577"/>
          <ac:spMkLst>
            <pc:docMk/>
            <pc:sldMk cId="2345117356" sldId="280"/>
            <ac:spMk id="5" creationId="{D629F888-CEEB-40CC-A01C-EAE4CCA0E521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2423556595" sldId="280"/>
        </pc:sldMkLst>
        <pc:spChg chg="mod">
          <ac:chgData name="Johan Aspegren" userId="e0e975b0797a2008" providerId="LiveId" clId="{F0EEBB95-78E8-4AF2-9AFF-701DA8833E96}" dt="2020-12-31T11:16:24.168" v="12139" actId="20577"/>
          <ac:spMkLst>
            <pc:docMk/>
            <pc:sldMk cId="2423556595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4.069" v="12135" actId="20577"/>
          <ac:spMkLst>
            <pc:docMk/>
            <pc:sldMk cId="2423556595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152" v="12138" actId="20577"/>
          <ac:spMkLst>
            <pc:docMk/>
            <pc:sldMk cId="2423556595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4.104" v="12137" actId="12612"/>
          <ac:spMkLst>
            <pc:docMk/>
            <pc:sldMk cId="2423556595" sldId="280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7:37.199" v="12901" actId="478"/>
          <ac:picMkLst>
            <pc:docMk/>
            <pc:sldMk cId="2423556595" sldId="280"/>
            <ac:picMk id="6" creationId="{DD1953D7-A9F3-4DCC-84A3-235E77D16BAE}"/>
          </ac:picMkLst>
        </pc:picChg>
        <pc:picChg chg="add mod">
          <ac:chgData name="Johan Aspegren" userId="e0e975b0797a2008" providerId="LiveId" clId="{F0EEBB95-78E8-4AF2-9AFF-701DA8833E96}" dt="2020-12-31T12:37:38.104" v="12902"/>
          <ac:picMkLst>
            <pc:docMk/>
            <pc:sldMk cId="2423556595" sldId="280"/>
            <ac:picMk id="8" creationId="{F26C84E8-0AC4-4E15-9CF2-BB424C42C7CE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032713580" sldId="280"/>
        </pc:sldMkLst>
        <pc:spChg chg="mod">
          <ac:chgData name="Johan Aspegren" userId="e0e975b0797a2008" providerId="LiveId" clId="{F0EEBB95-78E8-4AF2-9AFF-701DA8833E96}" dt="2020-12-31T10:35:23.751" v="6970" actId="20577"/>
          <ac:spMkLst>
            <pc:docMk/>
            <pc:sldMk cId="3032713580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698" v="6966" actId="20577"/>
          <ac:spMkLst>
            <pc:docMk/>
            <pc:sldMk cId="3032713580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744" v="6969" actId="20577"/>
          <ac:spMkLst>
            <pc:docMk/>
            <pc:sldMk cId="3032713580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714" v="6968" actId="12612"/>
          <ac:spMkLst>
            <pc:docMk/>
            <pc:sldMk cId="3032713580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357946639" sldId="280"/>
        </pc:sldMkLst>
        <pc:spChg chg="mod">
          <ac:chgData name="Johan Aspegren" userId="e0e975b0797a2008" providerId="LiveId" clId="{F0EEBB95-78E8-4AF2-9AFF-701DA8833E96}" dt="2020-12-31T10:08:50.655" v="6041" actId="20577"/>
          <ac:spMkLst>
            <pc:docMk/>
            <pc:sldMk cId="3357946639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586" v="6037" actId="20577"/>
          <ac:spMkLst>
            <pc:docMk/>
            <pc:sldMk cId="3357946639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648" v="6040" actId="20577"/>
          <ac:spMkLst>
            <pc:docMk/>
            <pc:sldMk cId="3357946639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603" v="6039" actId="12612"/>
          <ac:spMkLst>
            <pc:docMk/>
            <pc:sldMk cId="3357946639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422841880" sldId="280"/>
        </pc:sldMkLst>
        <pc:spChg chg="mod">
          <ac:chgData name="Johan Aspegren" userId="e0e975b0797a2008" providerId="LiveId" clId="{F0EEBB95-78E8-4AF2-9AFF-701DA8833E96}" dt="2020-12-31T10:43:16.799" v="10107" actId="20577"/>
          <ac:spMkLst>
            <pc:docMk/>
            <pc:sldMk cId="3422841880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6.601" v="10103" actId="20577"/>
          <ac:spMkLst>
            <pc:docMk/>
            <pc:sldMk cId="3422841880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6.749" v="10106" actId="20577"/>
          <ac:spMkLst>
            <pc:docMk/>
            <pc:sldMk cId="3422841880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6.650" v="10105" actId="12612"/>
          <ac:spMkLst>
            <pc:docMk/>
            <pc:sldMk cId="3422841880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4197549952" sldId="280"/>
        </pc:sldMkLst>
        <pc:spChg chg="mod">
          <ac:chgData name="Johan Aspegren" userId="e0e975b0797a2008" providerId="LiveId" clId="{F0EEBB95-78E8-4AF2-9AFF-701DA8833E96}" dt="2020-12-30T09:31:38.164" v="3817" actId="20577"/>
          <ac:spMkLst>
            <pc:docMk/>
            <pc:sldMk cId="4197549952" sldId="2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169" v="3818" actId="20577"/>
          <ac:spMkLst>
            <pc:docMk/>
            <pc:sldMk cId="4197549952" sldId="2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175" v="3819" actId="20577"/>
          <ac:spMkLst>
            <pc:docMk/>
            <pc:sldMk cId="4197549952" sldId="2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187" v="3820" actId="12612"/>
          <ac:spMkLst>
            <pc:docMk/>
            <pc:sldMk cId="4197549952" sldId="2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9172194" sldId="281"/>
        </pc:sldMkLst>
        <pc:spChg chg="mod">
          <ac:chgData name="Johan Aspegren" userId="e0e975b0797a2008" providerId="LiveId" clId="{F0EEBB95-78E8-4AF2-9AFF-701DA8833E96}" dt="2020-12-30T09:31:38.109" v="3813" actId="20577"/>
          <ac:spMkLst>
            <pc:docMk/>
            <pc:sldMk cId="19172194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115" v="3814" actId="20577"/>
          <ac:spMkLst>
            <pc:docMk/>
            <pc:sldMk cId="19172194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121" v="3815" actId="20577"/>
          <ac:spMkLst>
            <pc:docMk/>
            <pc:sldMk cId="19172194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135" v="3816" actId="12612"/>
          <ac:spMkLst>
            <pc:docMk/>
            <pc:sldMk cId="19172194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418946236" sldId="281"/>
        </pc:sldMkLst>
        <pc:spChg chg="mod">
          <ac:chgData name="Johan Aspegren" userId="e0e975b0797a2008" providerId="LiveId" clId="{F0EEBB95-78E8-4AF2-9AFF-701DA8833E96}" dt="2020-12-28T23:17:40.259" v="2490" actId="20577"/>
          <ac:spMkLst>
            <pc:docMk/>
            <pc:sldMk cId="418946236" sldId="28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274" v="2491" actId="20577"/>
          <ac:spMkLst>
            <pc:docMk/>
            <pc:sldMk cId="418946236" sldId="28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274" v="2492" actId="20577"/>
          <ac:spMkLst>
            <pc:docMk/>
            <pc:sldMk cId="418946236" sldId="28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274" v="2493" actId="20577"/>
          <ac:spMkLst>
            <pc:docMk/>
            <pc:sldMk cId="418946236" sldId="28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604107192" sldId="281"/>
        </pc:sldMkLst>
        <pc:spChg chg="mod">
          <ac:chgData name="Johan Aspegren" userId="e0e975b0797a2008" providerId="LiveId" clId="{F0EEBB95-78E8-4AF2-9AFF-701DA8833E96}" dt="2020-12-30T15:39:29.732" v="5628" actId="20577"/>
          <ac:spMkLst>
            <pc:docMk/>
            <pc:sldMk cId="604107192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732" v="5629" actId="20577"/>
          <ac:spMkLst>
            <pc:docMk/>
            <pc:sldMk cId="604107192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732" v="5630" actId="20577"/>
          <ac:spMkLst>
            <pc:docMk/>
            <pc:sldMk cId="604107192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748" v="5631" actId="12612"/>
          <ac:spMkLst>
            <pc:docMk/>
            <pc:sldMk cId="604107192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41884450" sldId="281"/>
        </pc:sldMkLst>
        <pc:spChg chg="mod">
          <ac:chgData name="Johan Aspegren" userId="e0e975b0797a2008" providerId="LiveId" clId="{F0EEBB95-78E8-4AF2-9AFF-701DA8833E96}" dt="2020-12-31T10:40:01.393" v="8083" actId="20577"/>
          <ac:spMkLst>
            <pc:docMk/>
            <pc:sldMk cId="741884450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316" v="8079" actId="20577"/>
          <ac:spMkLst>
            <pc:docMk/>
            <pc:sldMk cId="741884450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383" v="8082" actId="20577"/>
          <ac:spMkLst>
            <pc:docMk/>
            <pc:sldMk cId="741884450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340" v="8081" actId="12612"/>
          <ac:spMkLst>
            <pc:docMk/>
            <pc:sldMk cId="741884450" sldId="28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810835830" sldId="281"/>
        </pc:sldMkLst>
        <pc:spChg chg="mod">
          <ac:chgData name="Johan Aspegren" userId="e0e975b0797a2008" providerId="LiveId" clId="{F0EEBB95-78E8-4AF2-9AFF-701DA8833E96}" dt="2020-12-31T11:16:24.038" v="12133" actId="20577"/>
          <ac:spMkLst>
            <pc:docMk/>
            <pc:sldMk cId="810835830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950" v="12129" actId="20577"/>
          <ac:spMkLst>
            <pc:docMk/>
            <pc:sldMk cId="810835830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4.025" v="12132" actId="20577"/>
          <ac:spMkLst>
            <pc:docMk/>
            <pc:sldMk cId="810835830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981" v="12131" actId="12612"/>
          <ac:spMkLst>
            <pc:docMk/>
            <pc:sldMk cId="810835830" sldId="28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55.724" v="12748"/>
          <ac:picMkLst>
            <pc:docMk/>
            <pc:sldMk cId="810835830" sldId="281"/>
            <ac:picMk id="6" creationId="{AA95E765-B7BD-47D9-95BB-9D80436B6B62}"/>
          </ac:picMkLst>
        </pc:pic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1088754473" sldId="281"/>
        </pc:sldMkLst>
        <pc:spChg chg="mod">
          <ac:chgData name="Johan Aspegren" userId="e0e975b0797a2008" providerId="LiveId" clId="{F0EEBB95-78E8-4AF2-9AFF-701DA8833E96}" dt="2020-12-28T23:13:38.048" v="2173" actId="20577"/>
          <ac:spMkLst>
            <pc:docMk/>
            <pc:sldMk cId="1088754473" sldId="28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048" v="2174" actId="20577"/>
          <ac:spMkLst>
            <pc:docMk/>
            <pc:sldMk cId="1088754473" sldId="28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063" v="2175" actId="20577"/>
          <ac:spMkLst>
            <pc:docMk/>
            <pc:sldMk cId="1088754473" sldId="28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063" v="2176" actId="20577"/>
          <ac:spMkLst>
            <pc:docMk/>
            <pc:sldMk cId="1088754473" sldId="281"/>
            <ac:spMk id="5" creationId="{D629F888-CEEB-40CC-A01C-EAE4CCA0E521}"/>
          </ac:spMkLst>
        </pc:spChg>
      </pc:sldChg>
      <pc:sldChg chg="add del">
        <pc:chgData name="Johan Aspegren" userId="e0e975b0797a2008" providerId="LiveId" clId="{F0EEBB95-78E8-4AF2-9AFF-701DA8833E96}" dt="2020-12-28T22:44:13.481" v="397" actId="2696"/>
        <pc:sldMkLst>
          <pc:docMk/>
          <pc:sldMk cId="1553527646" sldId="281"/>
        </pc:sldMkLst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680776768" sldId="281"/>
        </pc:sldMkLst>
        <pc:spChg chg="mod">
          <ac:chgData name="Johan Aspegren" userId="e0e975b0797a2008" providerId="LiveId" clId="{F0EEBB95-78E8-4AF2-9AFF-701DA8833E96}" dt="2020-12-28T22:44:31.971" v="439" actId="20577"/>
          <ac:spMkLst>
            <pc:docMk/>
            <pc:sldMk cId="1680776768" sldId="28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1.978" v="440" actId="20577"/>
          <ac:spMkLst>
            <pc:docMk/>
            <pc:sldMk cId="1680776768" sldId="28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1.983" v="441" actId="20577"/>
          <ac:spMkLst>
            <pc:docMk/>
            <pc:sldMk cId="1680776768" sldId="28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1.990" v="442" actId="20577"/>
          <ac:spMkLst>
            <pc:docMk/>
            <pc:sldMk cId="1680776768" sldId="28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93211156" sldId="281"/>
        </pc:sldMkLst>
        <pc:spChg chg="mod">
          <ac:chgData name="Johan Aspegren" userId="e0e975b0797a2008" providerId="LiveId" clId="{F0EEBB95-78E8-4AF2-9AFF-701DA8833E96}" dt="2020-12-31T10:43:16.553" v="10101" actId="20577"/>
          <ac:spMkLst>
            <pc:docMk/>
            <pc:sldMk cId="1793211156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6.370" v="10097" actId="20577"/>
          <ac:spMkLst>
            <pc:docMk/>
            <pc:sldMk cId="1793211156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6.529" v="10100" actId="20577"/>
          <ac:spMkLst>
            <pc:docMk/>
            <pc:sldMk cId="1793211156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6.438" v="10099" actId="12612"/>
          <ac:spMkLst>
            <pc:docMk/>
            <pc:sldMk cId="1793211156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196305127" sldId="281"/>
        </pc:sldMkLst>
        <pc:spChg chg="mod">
          <ac:chgData name="Johan Aspegren" userId="e0e975b0797a2008" providerId="LiveId" clId="{F0EEBB95-78E8-4AF2-9AFF-701DA8833E96}" dt="2020-12-31T10:08:50.493" v="6032" actId="20577"/>
          <ac:spMkLst>
            <pc:docMk/>
            <pc:sldMk cId="2196305127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501" v="6033" actId="20577"/>
          <ac:spMkLst>
            <pc:docMk/>
            <pc:sldMk cId="2196305127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516" v="6034" actId="20577"/>
          <ac:spMkLst>
            <pc:docMk/>
            <pc:sldMk cId="2196305127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532" v="6035" actId="12612"/>
          <ac:spMkLst>
            <pc:docMk/>
            <pc:sldMk cId="2196305127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77293423" sldId="281"/>
        </pc:sldMkLst>
        <pc:spChg chg="mod">
          <ac:chgData name="Johan Aspegren" userId="e0e975b0797a2008" providerId="LiveId" clId="{F0EEBB95-78E8-4AF2-9AFF-701DA8833E96}" dt="2020-12-31T10:35:23.676" v="6964" actId="20577"/>
          <ac:spMkLst>
            <pc:docMk/>
            <pc:sldMk cId="2477293423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602" v="6960" actId="20577"/>
          <ac:spMkLst>
            <pc:docMk/>
            <pc:sldMk cId="2477293423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669" v="6963" actId="20577"/>
          <ac:spMkLst>
            <pc:docMk/>
            <pc:sldMk cId="2477293423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635" v="6962" actId="12612"/>
          <ac:spMkLst>
            <pc:docMk/>
            <pc:sldMk cId="2477293423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509152356" sldId="281"/>
        </pc:sldMkLst>
        <pc:spChg chg="mod">
          <ac:chgData name="Johan Aspegren" userId="e0e975b0797a2008" providerId="LiveId" clId="{F0EEBB95-78E8-4AF2-9AFF-701DA8833E96}" dt="2020-12-31T10:26:43.612" v="6394" actId="20577"/>
          <ac:spMkLst>
            <pc:docMk/>
            <pc:sldMk cId="2509152356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618" v="6395" actId="20577"/>
          <ac:spMkLst>
            <pc:docMk/>
            <pc:sldMk cId="2509152356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623" v="6396" actId="20577"/>
          <ac:spMkLst>
            <pc:docMk/>
            <pc:sldMk cId="2509152356" sldId="2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631" v="6397" actId="12612"/>
          <ac:spMkLst>
            <pc:docMk/>
            <pc:sldMk cId="2509152356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624701637" sldId="281"/>
        </pc:sldMkLst>
        <pc:spChg chg="mod">
          <ac:chgData name="Johan Aspegren" userId="e0e975b0797a2008" providerId="LiveId" clId="{F0EEBB95-78E8-4AF2-9AFF-701DA8833E96}" dt="2020-12-30T09:54:01.990" v="3977" actId="20577"/>
          <ac:spMkLst>
            <pc:docMk/>
            <pc:sldMk cId="2624701637" sldId="2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996" v="3978" actId="20577"/>
          <ac:spMkLst>
            <pc:docMk/>
            <pc:sldMk cId="2624701637" sldId="2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2.021" v="3979" actId="12612"/>
          <ac:spMkLst>
            <pc:docMk/>
            <pc:sldMk cId="2624701637" sldId="2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474191153" sldId="281"/>
        </pc:sldMkLst>
        <pc:spChg chg="mod">
          <ac:chgData name="Johan Aspegren" userId="e0e975b0797a2008" providerId="LiveId" clId="{F0EEBB95-78E8-4AF2-9AFF-701DA8833E96}" dt="2020-12-29T00:06:03.338" v="2940" actId="20577"/>
          <ac:spMkLst>
            <pc:docMk/>
            <pc:sldMk cId="3474191153" sldId="28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342" v="2941" actId="20577"/>
          <ac:spMkLst>
            <pc:docMk/>
            <pc:sldMk cId="3474191153" sldId="28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347" v="2942" actId="20577"/>
          <ac:spMkLst>
            <pc:docMk/>
            <pc:sldMk cId="3474191153" sldId="28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353" v="2943" actId="20577"/>
          <ac:spMkLst>
            <pc:docMk/>
            <pc:sldMk cId="3474191153" sldId="281"/>
            <ac:spMk id="5" creationId="{D629F888-CEEB-40CC-A01C-EAE4CCA0E521}"/>
          </ac:spMkLst>
        </pc:spChg>
      </pc:sldChg>
      <pc:sldChg chg="add del">
        <pc:chgData name="Johan Aspegren" userId="e0e975b0797a2008" providerId="LiveId" clId="{F0EEBB95-78E8-4AF2-9AFF-701DA8833E96}" dt="2020-12-28T22:44:13.481" v="397" actId="2696"/>
        <pc:sldMkLst>
          <pc:docMk/>
          <pc:sldMk cId="19382616" sldId="282"/>
        </pc:sldMkLst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315129193" sldId="282"/>
        </pc:sldMkLst>
        <pc:spChg chg="mod">
          <ac:chgData name="Johan Aspegren" userId="e0e975b0797a2008" providerId="LiveId" clId="{F0EEBB95-78E8-4AF2-9AFF-701DA8833E96}" dt="2020-12-28T23:17:40.243" v="2486" actId="20577"/>
          <ac:spMkLst>
            <pc:docMk/>
            <pc:sldMk cId="1315129193" sldId="28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243" v="2487" actId="20577"/>
          <ac:spMkLst>
            <pc:docMk/>
            <pc:sldMk cId="1315129193" sldId="28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259" v="2488" actId="20577"/>
          <ac:spMkLst>
            <pc:docMk/>
            <pc:sldMk cId="1315129193" sldId="28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259" v="2489" actId="20577"/>
          <ac:spMkLst>
            <pc:docMk/>
            <pc:sldMk cId="1315129193" sldId="28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511433247" sldId="282"/>
        </pc:sldMkLst>
        <pc:spChg chg="mod">
          <ac:chgData name="Johan Aspegren" userId="e0e975b0797a2008" providerId="LiveId" clId="{F0EEBB95-78E8-4AF2-9AFF-701DA8833E96}" dt="2020-12-31T10:08:50.484" v="6031" actId="20577"/>
          <ac:spMkLst>
            <pc:docMk/>
            <pc:sldMk cId="1511433247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425" v="6028" actId="20577"/>
          <ac:spMkLst>
            <pc:docMk/>
            <pc:sldMk cId="1511433247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433" v="6029" actId="20577"/>
          <ac:spMkLst>
            <pc:docMk/>
            <pc:sldMk cId="1511433247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443" v="6030" actId="12612"/>
          <ac:spMkLst>
            <pc:docMk/>
            <pc:sldMk cId="1511433247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449609598" sldId="282"/>
        </pc:sldMkLst>
        <pc:spChg chg="mod">
          <ac:chgData name="Johan Aspegren" userId="e0e975b0797a2008" providerId="LiveId" clId="{F0EEBB95-78E8-4AF2-9AFF-701DA8833E96}" dt="2020-12-29T00:06:03.309" v="2936" actId="20577"/>
          <ac:spMkLst>
            <pc:docMk/>
            <pc:sldMk cId="2449609598" sldId="28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312" v="2937" actId="20577"/>
          <ac:spMkLst>
            <pc:docMk/>
            <pc:sldMk cId="2449609598" sldId="28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317" v="2938" actId="20577"/>
          <ac:spMkLst>
            <pc:docMk/>
            <pc:sldMk cId="2449609598" sldId="28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320" v="2939" actId="20577"/>
          <ac:spMkLst>
            <pc:docMk/>
            <pc:sldMk cId="2449609598" sldId="28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641710995" sldId="282"/>
        </pc:sldMkLst>
        <pc:spChg chg="mod">
          <ac:chgData name="Johan Aspegren" userId="e0e975b0797a2008" providerId="LiveId" clId="{F0EEBB95-78E8-4AF2-9AFF-701DA8833E96}" dt="2020-12-31T10:35:23.588" v="6958" actId="20577"/>
          <ac:spMkLst>
            <pc:docMk/>
            <pc:sldMk cId="2641710995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488" v="6955" actId="20577"/>
          <ac:spMkLst>
            <pc:docMk/>
            <pc:sldMk cId="2641710995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494" v="6956" actId="20577"/>
          <ac:spMkLst>
            <pc:docMk/>
            <pc:sldMk cId="2641710995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556" v="6957" actId="12612"/>
          <ac:spMkLst>
            <pc:docMk/>
            <pc:sldMk cId="2641710995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57249011" sldId="282"/>
        </pc:sldMkLst>
        <pc:spChg chg="mod">
          <ac:chgData name="Johan Aspegren" userId="e0e975b0797a2008" providerId="LiveId" clId="{F0EEBB95-78E8-4AF2-9AFF-701DA8833E96}" dt="2020-12-31T10:43:16.218" v="10092" actId="20577"/>
          <ac:spMkLst>
            <pc:docMk/>
            <pc:sldMk cId="2857249011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6.240" v="10093" actId="20577"/>
          <ac:spMkLst>
            <pc:docMk/>
            <pc:sldMk cId="2857249011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6.266" v="10094" actId="20577"/>
          <ac:spMkLst>
            <pc:docMk/>
            <pc:sldMk cId="2857249011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6.286" v="10095" actId="12612"/>
          <ac:spMkLst>
            <pc:docMk/>
            <pc:sldMk cId="2857249011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088879423" sldId="282"/>
        </pc:sldMkLst>
        <pc:spChg chg="mod">
          <ac:chgData name="Johan Aspegren" userId="e0e975b0797a2008" providerId="LiveId" clId="{F0EEBB95-78E8-4AF2-9AFF-701DA8833E96}" dt="2020-12-31T10:40:01.204" v="8074" actId="20577"/>
          <ac:spMkLst>
            <pc:docMk/>
            <pc:sldMk cId="3088879423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216" v="8075" actId="20577"/>
          <ac:spMkLst>
            <pc:docMk/>
            <pc:sldMk cId="3088879423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229" v="8076" actId="20577"/>
          <ac:spMkLst>
            <pc:docMk/>
            <pc:sldMk cId="3088879423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240" v="8077" actId="12612"/>
          <ac:spMkLst>
            <pc:docMk/>
            <pc:sldMk cId="3088879423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143341975" sldId="282"/>
        </pc:sldMkLst>
        <pc:spChg chg="mod">
          <ac:chgData name="Johan Aspegren" userId="e0e975b0797a2008" providerId="LiveId" clId="{F0EEBB95-78E8-4AF2-9AFF-701DA8833E96}" dt="2020-12-30T09:31:38.042" v="3809" actId="20577"/>
          <ac:spMkLst>
            <pc:docMk/>
            <pc:sldMk cId="3143341975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8.047" v="3810" actId="20577"/>
          <ac:spMkLst>
            <pc:docMk/>
            <pc:sldMk cId="3143341975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8.068" v="3811" actId="20577"/>
          <ac:spMkLst>
            <pc:docMk/>
            <pc:sldMk cId="3143341975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076" v="3812" actId="12612"/>
          <ac:spMkLst>
            <pc:docMk/>
            <pc:sldMk cId="3143341975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3175255946" sldId="282"/>
        </pc:sldMkLst>
        <pc:spChg chg="mod">
          <ac:chgData name="Johan Aspegren" userId="e0e975b0797a2008" providerId="LiveId" clId="{F0EEBB95-78E8-4AF2-9AFF-701DA8833E96}" dt="2020-12-28T23:13:38.032" v="2169" actId="20577"/>
          <ac:spMkLst>
            <pc:docMk/>
            <pc:sldMk cId="3175255946" sldId="28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032" v="2170" actId="20577"/>
          <ac:spMkLst>
            <pc:docMk/>
            <pc:sldMk cId="3175255946" sldId="28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048" v="2171" actId="20577"/>
          <ac:spMkLst>
            <pc:docMk/>
            <pc:sldMk cId="3175255946" sldId="28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048" v="2172" actId="20577"/>
          <ac:spMkLst>
            <pc:docMk/>
            <pc:sldMk cId="3175255946" sldId="28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291453821" sldId="282"/>
        </pc:sldMkLst>
        <pc:spChg chg="mod">
          <ac:chgData name="Johan Aspegren" userId="e0e975b0797a2008" providerId="LiveId" clId="{F0EEBB95-78E8-4AF2-9AFF-701DA8833E96}" dt="2020-12-31T10:26:43.604" v="6393" actId="20577"/>
          <ac:spMkLst>
            <pc:docMk/>
            <pc:sldMk cId="3291453821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556" v="6390" actId="20577"/>
          <ac:spMkLst>
            <pc:docMk/>
            <pc:sldMk cId="3291453821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563" v="6391" actId="20577"/>
          <ac:spMkLst>
            <pc:docMk/>
            <pc:sldMk cId="3291453821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575" v="6392" actId="12612"/>
          <ac:spMkLst>
            <pc:docMk/>
            <pc:sldMk cId="3291453821" sldId="28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87114601" sldId="282"/>
        </pc:sldMkLst>
        <pc:spChg chg="mod">
          <ac:chgData name="Johan Aspegren" userId="e0e975b0797a2008" providerId="LiveId" clId="{F0EEBB95-78E8-4AF2-9AFF-701DA8833E96}" dt="2020-12-31T11:16:23.829" v="12124" actId="20577"/>
          <ac:spMkLst>
            <pc:docMk/>
            <pc:sldMk cId="3487114601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841" v="12125" actId="20577"/>
          <ac:spMkLst>
            <pc:docMk/>
            <pc:sldMk cId="3487114601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865" v="12126" actId="20577"/>
          <ac:spMkLst>
            <pc:docMk/>
            <pc:sldMk cId="3487114601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896" v="12127" actId="12612"/>
          <ac:spMkLst>
            <pc:docMk/>
            <pc:sldMk cId="3487114601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737037060" sldId="282"/>
        </pc:sldMkLst>
        <pc:spChg chg="mod">
          <ac:chgData name="Johan Aspegren" userId="e0e975b0797a2008" providerId="LiveId" clId="{F0EEBB95-78E8-4AF2-9AFF-701DA8833E96}" dt="2020-12-28T22:44:31.998" v="443" actId="20577"/>
          <ac:spMkLst>
            <pc:docMk/>
            <pc:sldMk cId="3737037060" sldId="28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004" v="444" actId="20577"/>
          <ac:spMkLst>
            <pc:docMk/>
            <pc:sldMk cId="3737037060" sldId="28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022" v="445" actId="20577"/>
          <ac:spMkLst>
            <pc:docMk/>
            <pc:sldMk cId="3737037060" sldId="28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027" v="446" actId="20577"/>
          <ac:spMkLst>
            <pc:docMk/>
            <pc:sldMk cId="3737037060" sldId="28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936587757" sldId="282"/>
        </pc:sldMkLst>
        <pc:spChg chg="mod">
          <ac:chgData name="Johan Aspegren" userId="e0e975b0797a2008" providerId="LiveId" clId="{F0EEBB95-78E8-4AF2-9AFF-701DA8833E96}" dt="2020-12-30T15:39:29.716" v="5627" actId="20577"/>
          <ac:spMkLst>
            <pc:docMk/>
            <pc:sldMk cId="3936587757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670" v="5624" actId="20577"/>
          <ac:spMkLst>
            <pc:docMk/>
            <pc:sldMk cId="3936587757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685" v="5625" actId="20577"/>
          <ac:spMkLst>
            <pc:docMk/>
            <pc:sldMk cId="3936587757" sldId="2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685" v="5626" actId="12612"/>
          <ac:spMkLst>
            <pc:docMk/>
            <pc:sldMk cId="3936587757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983099980" sldId="282"/>
        </pc:sldMkLst>
        <pc:spChg chg="mod">
          <ac:chgData name="Johan Aspegren" userId="e0e975b0797a2008" providerId="LiveId" clId="{F0EEBB95-78E8-4AF2-9AFF-701DA8833E96}" dt="2020-12-30T09:54:01.866" v="3974" actId="20577"/>
          <ac:spMkLst>
            <pc:docMk/>
            <pc:sldMk cId="3983099980" sldId="2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871" v="3975" actId="20577"/>
          <ac:spMkLst>
            <pc:docMk/>
            <pc:sldMk cId="3983099980" sldId="2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912" v="3976" actId="12612"/>
          <ac:spMkLst>
            <pc:docMk/>
            <pc:sldMk cId="3983099980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12919505" sldId="283"/>
        </pc:sldMkLst>
        <pc:spChg chg="mod">
          <ac:chgData name="Johan Aspegren" userId="e0e975b0797a2008" providerId="LiveId" clId="{F0EEBB95-78E8-4AF2-9AFF-701DA8833E96}" dt="2020-12-31T10:35:23.473" v="6953" actId="20577"/>
          <ac:spMkLst>
            <pc:docMk/>
            <pc:sldMk cId="112919505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414" v="6949" actId="20577"/>
          <ac:spMkLst>
            <pc:docMk/>
            <pc:sldMk cId="112919505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421" v="6950" actId="20577"/>
          <ac:spMkLst>
            <pc:docMk/>
            <pc:sldMk cId="112919505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435" v="6951" actId="12612"/>
          <ac:spMkLst>
            <pc:docMk/>
            <pc:sldMk cId="112919505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16227525" sldId="283"/>
        </pc:sldMkLst>
        <pc:spChg chg="mod">
          <ac:chgData name="Johan Aspegren" userId="e0e975b0797a2008" providerId="LiveId" clId="{F0EEBB95-78E8-4AF2-9AFF-701DA8833E96}" dt="2020-12-28T22:44:32.032" v="447" actId="20577"/>
          <ac:spMkLst>
            <pc:docMk/>
            <pc:sldMk cId="116227525" sldId="28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037" v="448" actId="20577"/>
          <ac:spMkLst>
            <pc:docMk/>
            <pc:sldMk cId="116227525" sldId="28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042" v="449" actId="20577"/>
          <ac:spMkLst>
            <pc:docMk/>
            <pc:sldMk cId="116227525" sldId="28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046" v="450" actId="20577"/>
          <ac:spMkLst>
            <pc:docMk/>
            <pc:sldMk cId="116227525" sldId="28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02335332" sldId="283"/>
        </pc:sldMkLst>
        <pc:spChg chg="mod">
          <ac:chgData name="Johan Aspegren" userId="e0e975b0797a2008" providerId="LiveId" clId="{F0EEBB95-78E8-4AF2-9AFF-701DA8833E96}" dt="2020-12-30T09:54:01.771" v="3971" actId="20577"/>
          <ac:spMkLst>
            <pc:docMk/>
            <pc:sldMk cId="202335332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778" v="3972" actId="20577"/>
          <ac:spMkLst>
            <pc:docMk/>
            <pc:sldMk cId="202335332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804" v="3973" actId="12612"/>
          <ac:spMkLst>
            <pc:docMk/>
            <pc:sldMk cId="202335332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98939933" sldId="283"/>
        </pc:sldMkLst>
        <pc:spChg chg="mod">
          <ac:chgData name="Johan Aspegren" userId="e0e975b0797a2008" providerId="LiveId" clId="{F0EEBB95-78E8-4AF2-9AFF-701DA8833E96}" dt="2020-12-31T10:08:50.348" v="6023" actId="20577"/>
          <ac:spMkLst>
            <pc:docMk/>
            <pc:sldMk cId="298939933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355" v="6024" actId="20577"/>
          <ac:spMkLst>
            <pc:docMk/>
            <pc:sldMk cId="298939933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363" v="6025" actId="20577"/>
          <ac:spMkLst>
            <pc:docMk/>
            <pc:sldMk cId="298939933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373" v="6026" actId="12612"/>
          <ac:spMkLst>
            <pc:docMk/>
            <pc:sldMk cId="298939933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889949906" sldId="283"/>
        </pc:sldMkLst>
        <pc:spChg chg="mod">
          <ac:chgData name="Johan Aspegren" userId="e0e975b0797a2008" providerId="LiveId" clId="{F0EEBB95-78E8-4AF2-9AFF-701DA8833E96}" dt="2020-12-28T23:17:40.196" v="2482" actId="20577"/>
          <ac:spMkLst>
            <pc:docMk/>
            <pc:sldMk cId="889949906" sldId="28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228" v="2483" actId="20577"/>
          <ac:spMkLst>
            <pc:docMk/>
            <pc:sldMk cId="889949906" sldId="28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228" v="2484" actId="20577"/>
          <ac:spMkLst>
            <pc:docMk/>
            <pc:sldMk cId="889949906" sldId="28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228" v="2485" actId="20577"/>
          <ac:spMkLst>
            <pc:docMk/>
            <pc:sldMk cId="889949906" sldId="28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055985472" sldId="283"/>
        </pc:sldMkLst>
        <pc:spChg chg="mod">
          <ac:chgData name="Johan Aspegren" userId="e0e975b0797a2008" providerId="LiveId" clId="{F0EEBB95-78E8-4AF2-9AFF-701DA8833E96}" dt="2020-12-31T10:26:43.496" v="6385" actId="20577"/>
          <ac:spMkLst>
            <pc:docMk/>
            <pc:sldMk cId="1055985472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501" v="6386" actId="20577"/>
          <ac:spMkLst>
            <pc:docMk/>
            <pc:sldMk cId="1055985472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507" v="6387" actId="20577"/>
          <ac:spMkLst>
            <pc:docMk/>
            <pc:sldMk cId="1055985472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518" v="6388" actId="12612"/>
          <ac:spMkLst>
            <pc:docMk/>
            <pc:sldMk cId="1055985472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206546842" sldId="283"/>
        </pc:sldMkLst>
        <pc:spChg chg="mod">
          <ac:chgData name="Johan Aspegren" userId="e0e975b0797a2008" providerId="LiveId" clId="{F0EEBB95-78E8-4AF2-9AFF-701DA8833E96}" dt="2020-12-29T00:06:03.277" v="2932" actId="20577"/>
          <ac:spMkLst>
            <pc:docMk/>
            <pc:sldMk cId="2206546842" sldId="28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282" v="2933" actId="20577"/>
          <ac:spMkLst>
            <pc:docMk/>
            <pc:sldMk cId="2206546842" sldId="28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301" v="2934" actId="20577"/>
          <ac:spMkLst>
            <pc:docMk/>
            <pc:sldMk cId="2206546842" sldId="28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304" v="2935" actId="20577"/>
          <ac:spMkLst>
            <pc:docMk/>
            <pc:sldMk cId="2206546842" sldId="28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980658824" sldId="283"/>
        </pc:sldMkLst>
        <pc:spChg chg="mod">
          <ac:chgData name="Johan Aspegren" userId="e0e975b0797a2008" providerId="LiveId" clId="{F0EEBB95-78E8-4AF2-9AFF-701DA8833E96}" dt="2020-12-30T15:39:29.607" v="5619" actId="20577"/>
          <ac:spMkLst>
            <pc:docMk/>
            <pc:sldMk cId="2980658824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623" v="5620" actId="20577"/>
          <ac:spMkLst>
            <pc:docMk/>
            <pc:sldMk cId="2980658824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623" v="5621" actId="20577"/>
          <ac:spMkLst>
            <pc:docMk/>
            <pc:sldMk cId="2980658824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638" v="5622" actId="12612"/>
          <ac:spMkLst>
            <pc:docMk/>
            <pc:sldMk cId="2980658824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41890570" sldId="283"/>
        </pc:sldMkLst>
        <pc:spChg chg="mod">
          <ac:chgData name="Johan Aspegren" userId="e0e975b0797a2008" providerId="LiveId" clId="{F0EEBB95-78E8-4AF2-9AFF-701DA8833E96}" dt="2020-12-31T10:43:16.181" v="10091" actId="20577"/>
          <ac:spMkLst>
            <pc:docMk/>
            <pc:sldMk cId="3241890570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6.004" v="10088" actId="20577"/>
          <ac:spMkLst>
            <pc:docMk/>
            <pc:sldMk cId="3241890570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6.031" v="10089" actId="20577"/>
          <ac:spMkLst>
            <pc:docMk/>
            <pc:sldMk cId="3241890570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6.058" v="10090" actId="12612"/>
          <ac:spMkLst>
            <pc:docMk/>
            <pc:sldMk cId="3241890570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31278329" sldId="283"/>
        </pc:sldMkLst>
        <pc:spChg chg="mod">
          <ac:chgData name="Johan Aspegren" userId="e0e975b0797a2008" providerId="LiveId" clId="{F0EEBB95-78E8-4AF2-9AFF-701DA8833E96}" dt="2020-12-31T10:40:01.122" v="8070" actId="20577"/>
          <ac:spMkLst>
            <pc:docMk/>
            <pc:sldMk cId="3631278329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135" v="8071" actId="20577"/>
          <ac:spMkLst>
            <pc:docMk/>
            <pc:sldMk cId="3631278329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148" v="8072" actId="20577"/>
          <ac:spMkLst>
            <pc:docMk/>
            <pc:sldMk cId="3631278329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162" v="8073" actId="12612"/>
          <ac:spMkLst>
            <pc:docMk/>
            <pc:sldMk cId="3631278329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3714775432" sldId="283"/>
        </pc:sldMkLst>
        <pc:spChg chg="mod">
          <ac:chgData name="Johan Aspegren" userId="e0e975b0797a2008" providerId="LiveId" clId="{F0EEBB95-78E8-4AF2-9AFF-701DA8833E96}" dt="2020-12-28T23:13:38.015" v="2165" actId="20577"/>
          <ac:spMkLst>
            <pc:docMk/>
            <pc:sldMk cId="3714775432" sldId="28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8.015" v="2166" actId="20577"/>
          <ac:spMkLst>
            <pc:docMk/>
            <pc:sldMk cId="3714775432" sldId="28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8.015" v="2167" actId="20577"/>
          <ac:spMkLst>
            <pc:docMk/>
            <pc:sldMk cId="3714775432" sldId="28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8.032" v="2168" actId="20577"/>
          <ac:spMkLst>
            <pc:docMk/>
            <pc:sldMk cId="3714775432" sldId="283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020650779" sldId="283"/>
        </pc:sldMkLst>
        <pc:spChg chg="mod">
          <ac:chgData name="Johan Aspegren" userId="e0e975b0797a2008" providerId="LiveId" clId="{F0EEBB95-78E8-4AF2-9AFF-701DA8833E96}" dt="2020-12-31T11:16:23.814" v="12123" actId="20577"/>
          <ac:spMkLst>
            <pc:docMk/>
            <pc:sldMk cId="4020650779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734" v="12120" actId="20577"/>
          <ac:spMkLst>
            <pc:docMk/>
            <pc:sldMk cId="4020650779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751" v="12121" actId="20577"/>
          <ac:spMkLst>
            <pc:docMk/>
            <pc:sldMk cId="4020650779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772" v="12122" actId="12612"/>
          <ac:spMkLst>
            <pc:docMk/>
            <pc:sldMk cId="4020650779" sldId="28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54.128" v="12747"/>
          <ac:picMkLst>
            <pc:docMk/>
            <pc:sldMk cId="4020650779" sldId="283"/>
            <ac:picMk id="6" creationId="{E28234C2-FE52-45DF-A88D-AC062CE04726}"/>
          </ac:picMkLst>
        </pc:pic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4028165345" sldId="283"/>
        </pc:sldMkLst>
        <pc:spChg chg="mod">
          <ac:chgData name="Johan Aspegren" userId="e0e975b0797a2008" providerId="LiveId" clId="{F0EEBB95-78E8-4AF2-9AFF-701DA8833E96}" dt="2020-12-30T09:31:37.986" v="3805" actId="20577"/>
          <ac:spMkLst>
            <pc:docMk/>
            <pc:sldMk cId="4028165345" sldId="2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992" v="3806" actId="20577"/>
          <ac:spMkLst>
            <pc:docMk/>
            <pc:sldMk cId="4028165345" sldId="2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999" v="3807" actId="20577"/>
          <ac:spMkLst>
            <pc:docMk/>
            <pc:sldMk cId="4028165345" sldId="2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8.007" v="3808" actId="12612"/>
          <ac:spMkLst>
            <pc:docMk/>
            <pc:sldMk cId="4028165345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0291617" sldId="284"/>
        </pc:sldMkLst>
        <pc:spChg chg="mod">
          <ac:chgData name="Johan Aspegren" userId="e0e975b0797a2008" providerId="LiveId" clId="{F0EEBB95-78E8-4AF2-9AFF-701DA8833E96}" dt="2020-12-28T22:44:32.051" v="451" actId="20577"/>
          <ac:spMkLst>
            <pc:docMk/>
            <pc:sldMk cId="30291617" sldId="28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056" v="452" actId="20577"/>
          <ac:spMkLst>
            <pc:docMk/>
            <pc:sldMk cId="30291617" sldId="28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062" v="453" actId="20577"/>
          <ac:spMkLst>
            <pc:docMk/>
            <pc:sldMk cId="30291617" sldId="28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067" v="454" actId="20577"/>
          <ac:spMkLst>
            <pc:docMk/>
            <pc:sldMk cId="30291617" sldId="28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19112230" sldId="284"/>
        </pc:sldMkLst>
        <pc:spChg chg="mod">
          <ac:chgData name="Johan Aspegren" userId="e0e975b0797a2008" providerId="LiveId" clId="{F0EEBB95-78E8-4AF2-9AFF-701DA8833E96}" dt="2020-12-31T10:08:50.339" v="6022" actId="20577"/>
          <ac:spMkLst>
            <pc:docMk/>
            <pc:sldMk cId="319112230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281" v="6019" actId="20577"/>
          <ac:spMkLst>
            <pc:docMk/>
            <pc:sldMk cId="319112230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289" v="6020" actId="20577"/>
          <ac:spMkLst>
            <pc:docMk/>
            <pc:sldMk cId="319112230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298" v="6021" actId="12612"/>
          <ac:spMkLst>
            <pc:docMk/>
            <pc:sldMk cId="319112230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46441347" sldId="284"/>
        </pc:sldMkLst>
        <pc:spChg chg="mod">
          <ac:chgData name="Johan Aspegren" userId="e0e975b0797a2008" providerId="LiveId" clId="{F0EEBB95-78E8-4AF2-9AFF-701DA8833E96}" dt="2020-12-31T10:40:01.039" v="8066" actId="20577"/>
          <ac:spMkLst>
            <pc:docMk/>
            <pc:sldMk cId="446441347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1.051" v="8067" actId="20577"/>
          <ac:spMkLst>
            <pc:docMk/>
            <pc:sldMk cId="446441347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1.064" v="8068" actId="20577"/>
          <ac:spMkLst>
            <pc:docMk/>
            <pc:sldMk cId="446441347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1.079" v="8069" actId="12612"/>
          <ac:spMkLst>
            <pc:docMk/>
            <pc:sldMk cId="446441347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575795883" sldId="284"/>
        </pc:sldMkLst>
        <pc:spChg chg="mod">
          <ac:chgData name="Johan Aspegren" userId="e0e975b0797a2008" providerId="LiveId" clId="{F0EEBB95-78E8-4AF2-9AFF-701DA8833E96}" dt="2020-12-30T09:54:01.667" v="3968" actId="20577"/>
          <ac:spMkLst>
            <pc:docMk/>
            <pc:sldMk cId="575795883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672" v="3969" actId="20577"/>
          <ac:spMkLst>
            <pc:docMk/>
            <pc:sldMk cId="575795883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707" v="3970" actId="12612"/>
          <ac:spMkLst>
            <pc:docMk/>
            <pc:sldMk cId="575795883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859074580" sldId="284"/>
        </pc:sldMkLst>
        <pc:spChg chg="mod">
          <ac:chgData name="Johan Aspegren" userId="e0e975b0797a2008" providerId="LiveId" clId="{F0EEBB95-78E8-4AF2-9AFF-701DA8833E96}" dt="2020-12-28T23:17:40.181" v="2478" actId="20577"/>
          <ac:spMkLst>
            <pc:docMk/>
            <pc:sldMk cId="859074580" sldId="28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96" v="2479" actId="20577"/>
          <ac:spMkLst>
            <pc:docMk/>
            <pc:sldMk cId="859074580" sldId="28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96" v="2480" actId="20577"/>
          <ac:spMkLst>
            <pc:docMk/>
            <pc:sldMk cId="859074580" sldId="28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96" v="2481" actId="20577"/>
          <ac:spMkLst>
            <pc:docMk/>
            <pc:sldMk cId="859074580" sldId="28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4:09.275" v="2193" actId="2696"/>
        <pc:sldMkLst>
          <pc:docMk/>
          <pc:sldMk cId="1625425521" sldId="284"/>
        </pc:sldMkLst>
        <pc:spChg chg="mod">
          <ac:chgData name="Johan Aspegren" userId="e0e975b0797a2008" providerId="LiveId" clId="{F0EEBB95-78E8-4AF2-9AFF-701DA8833E96}" dt="2020-12-28T23:13:37.983" v="2161" actId="20577"/>
          <ac:spMkLst>
            <pc:docMk/>
            <pc:sldMk cId="1625425521" sldId="28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3:37.983" v="2162" actId="20577"/>
          <ac:spMkLst>
            <pc:docMk/>
            <pc:sldMk cId="1625425521" sldId="28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3:37.999" v="2163" actId="20577"/>
          <ac:spMkLst>
            <pc:docMk/>
            <pc:sldMk cId="1625425521" sldId="28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3:37.999" v="2164" actId="20577"/>
          <ac:spMkLst>
            <pc:docMk/>
            <pc:sldMk cId="1625425521" sldId="28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96549716" sldId="284"/>
        </pc:sldMkLst>
        <pc:spChg chg="mod">
          <ac:chgData name="Johan Aspegren" userId="e0e975b0797a2008" providerId="LiveId" clId="{F0EEBB95-78E8-4AF2-9AFF-701DA8833E96}" dt="2020-12-31T10:43:15.751" v="10083" actId="20577"/>
          <ac:spMkLst>
            <pc:docMk/>
            <pc:sldMk cId="1796549716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5.777" v="10084" actId="20577"/>
          <ac:spMkLst>
            <pc:docMk/>
            <pc:sldMk cId="1796549716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5.804" v="10085" actId="20577"/>
          <ac:spMkLst>
            <pc:docMk/>
            <pc:sldMk cId="1796549716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5.885" v="10086" actId="12612"/>
          <ac:spMkLst>
            <pc:docMk/>
            <pc:sldMk cId="1796549716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803444975" sldId="284"/>
        </pc:sldMkLst>
        <pc:spChg chg="mod">
          <ac:chgData name="Johan Aspegren" userId="e0e975b0797a2008" providerId="LiveId" clId="{F0EEBB95-78E8-4AF2-9AFF-701DA8833E96}" dt="2020-12-30T15:39:29.591" v="5618" actId="20577"/>
          <ac:spMkLst>
            <pc:docMk/>
            <pc:sldMk cId="1803444975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545" v="5615" actId="20577"/>
          <ac:spMkLst>
            <pc:docMk/>
            <pc:sldMk cId="1803444975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560" v="5616" actId="20577"/>
          <ac:spMkLst>
            <pc:docMk/>
            <pc:sldMk cId="1803444975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560" v="5617" actId="12612"/>
          <ac:spMkLst>
            <pc:docMk/>
            <pc:sldMk cId="1803444975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702219560" sldId="284"/>
        </pc:sldMkLst>
        <pc:spChg chg="mod">
          <ac:chgData name="Johan Aspegren" userId="e0e975b0797a2008" providerId="LiveId" clId="{F0EEBB95-78E8-4AF2-9AFF-701DA8833E96}" dt="2020-12-30T09:31:37.927" v="3801" actId="20577"/>
          <ac:spMkLst>
            <pc:docMk/>
            <pc:sldMk cId="2702219560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935" v="3802" actId="20577"/>
          <ac:spMkLst>
            <pc:docMk/>
            <pc:sldMk cId="2702219560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944" v="3803" actId="20577"/>
          <ac:spMkLst>
            <pc:docMk/>
            <pc:sldMk cId="2702219560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951" v="3804" actId="12612"/>
          <ac:spMkLst>
            <pc:docMk/>
            <pc:sldMk cId="2702219560" sldId="28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64678655" sldId="284"/>
        </pc:sldMkLst>
        <pc:spChg chg="mod">
          <ac:chgData name="Johan Aspegren" userId="e0e975b0797a2008" providerId="LiveId" clId="{F0EEBB95-78E8-4AF2-9AFF-701DA8833E96}" dt="2020-12-31T11:16:23.611" v="12115" actId="20577"/>
          <ac:spMkLst>
            <pc:docMk/>
            <pc:sldMk cId="3164678655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628" v="12116" actId="20577"/>
          <ac:spMkLst>
            <pc:docMk/>
            <pc:sldMk cId="3164678655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647" v="12117" actId="20577"/>
          <ac:spMkLst>
            <pc:docMk/>
            <pc:sldMk cId="3164678655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668" v="12118" actId="12612"/>
          <ac:spMkLst>
            <pc:docMk/>
            <pc:sldMk cId="3164678655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522645725" sldId="284"/>
        </pc:sldMkLst>
        <pc:spChg chg="mod">
          <ac:chgData name="Johan Aspegren" userId="e0e975b0797a2008" providerId="LiveId" clId="{F0EEBB95-78E8-4AF2-9AFF-701DA8833E96}" dt="2020-12-29T00:06:03.244" v="2928" actId="20577"/>
          <ac:spMkLst>
            <pc:docMk/>
            <pc:sldMk cId="3522645725" sldId="28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250" v="2929" actId="20577"/>
          <ac:spMkLst>
            <pc:docMk/>
            <pc:sldMk cId="3522645725" sldId="28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263" v="2930" actId="20577"/>
          <ac:spMkLst>
            <pc:docMk/>
            <pc:sldMk cId="3522645725" sldId="28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269" v="2931" actId="20577"/>
          <ac:spMkLst>
            <pc:docMk/>
            <pc:sldMk cId="3522645725" sldId="28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539637363" sldId="284"/>
        </pc:sldMkLst>
        <pc:spChg chg="mod">
          <ac:chgData name="Johan Aspegren" userId="e0e975b0797a2008" providerId="LiveId" clId="{F0EEBB95-78E8-4AF2-9AFF-701DA8833E96}" dt="2020-12-31T10:35:23.343" v="6944" actId="20577"/>
          <ac:spMkLst>
            <pc:docMk/>
            <pc:sldMk cId="3539637363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357" v="6945" actId="20577"/>
          <ac:spMkLst>
            <pc:docMk/>
            <pc:sldMk cId="3539637363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364" v="6946" actId="20577"/>
          <ac:spMkLst>
            <pc:docMk/>
            <pc:sldMk cId="3539637363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375" v="6947" actId="12612"/>
          <ac:spMkLst>
            <pc:docMk/>
            <pc:sldMk cId="3539637363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844266417" sldId="284"/>
        </pc:sldMkLst>
        <pc:spChg chg="mod">
          <ac:chgData name="Johan Aspegren" userId="e0e975b0797a2008" providerId="LiveId" clId="{F0EEBB95-78E8-4AF2-9AFF-701DA8833E96}" dt="2020-12-31T10:26:43.477" v="6384" actId="20577"/>
          <ac:spMkLst>
            <pc:docMk/>
            <pc:sldMk cId="3844266417" sldId="2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429" v="6380" actId="20577"/>
          <ac:spMkLst>
            <pc:docMk/>
            <pc:sldMk cId="3844266417" sldId="2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472" v="6383" actId="20577"/>
          <ac:spMkLst>
            <pc:docMk/>
            <pc:sldMk cId="3844266417" sldId="2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442" v="6382" actId="12612"/>
          <ac:spMkLst>
            <pc:docMk/>
            <pc:sldMk cId="3844266417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9892061" sldId="285"/>
        </pc:sldMkLst>
        <pc:spChg chg="mod">
          <ac:chgData name="Johan Aspegren" userId="e0e975b0797a2008" providerId="LiveId" clId="{F0EEBB95-78E8-4AF2-9AFF-701DA8833E96}" dt="2020-12-31T10:43:15.624" v="10082" actId="20577"/>
          <ac:spMkLst>
            <pc:docMk/>
            <pc:sldMk cId="199892061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5.411" v="10078" actId="20577"/>
          <ac:spMkLst>
            <pc:docMk/>
            <pc:sldMk cId="199892061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5.596" v="10081" actId="20577"/>
          <ac:spMkLst>
            <pc:docMk/>
            <pc:sldMk cId="199892061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5.467" v="10080" actId="12612"/>
          <ac:spMkLst>
            <pc:docMk/>
            <pc:sldMk cId="199892061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672440090" sldId="285"/>
        </pc:sldMkLst>
        <pc:spChg chg="mod">
          <ac:chgData name="Johan Aspegren" userId="e0e975b0797a2008" providerId="LiveId" clId="{F0EEBB95-78E8-4AF2-9AFF-701DA8833E96}" dt="2020-12-31T10:08:50.163" v="6014" actId="20577"/>
          <ac:spMkLst>
            <pc:docMk/>
            <pc:sldMk cId="672440090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174" v="6015" actId="20577"/>
          <ac:spMkLst>
            <pc:docMk/>
            <pc:sldMk cId="672440090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181" v="6016" actId="20577"/>
          <ac:spMkLst>
            <pc:docMk/>
            <pc:sldMk cId="672440090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200" v="6017" actId="12612"/>
          <ac:spMkLst>
            <pc:docMk/>
            <pc:sldMk cId="672440090" sldId="28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782483395" sldId="285"/>
        </pc:sldMkLst>
        <pc:spChg chg="mod">
          <ac:chgData name="Johan Aspegren" userId="e0e975b0797a2008" providerId="LiveId" clId="{F0EEBB95-78E8-4AF2-9AFF-701DA8833E96}" dt="2020-12-31T11:16:23.575" v="12114" actId="20577"/>
          <ac:spMkLst>
            <pc:docMk/>
            <pc:sldMk cId="782483395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485" v="12110" actId="20577"/>
          <ac:spMkLst>
            <pc:docMk/>
            <pc:sldMk cId="782483395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563" v="12113" actId="20577"/>
          <ac:spMkLst>
            <pc:docMk/>
            <pc:sldMk cId="782483395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518" v="12112" actId="12612"/>
          <ac:spMkLst>
            <pc:docMk/>
            <pc:sldMk cId="782483395" sldId="28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52.479" v="12746"/>
          <ac:picMkLst>
            <pc:docMk/>
            <pc:sldMk cId="782483395" sldId="285"/>
            <ac:picMk id="6" creationId="{DD4CB56F-BD69-439D-ABD4-93358C128117}"/>
          </ac:picMkLst>
        </pc:pic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810733328" sldId="285"/>
        </pc:sldMkLst>
        <pc:spChg chg="mod">
          <ac:chgData name="Johan Aspegren" userId="e0e975b0797a2008" providerId="LiveId" clId="{F0EEBB95-78E8-4AF2-9AFF-701DA8833E96}" dt="2020-12-30T09:31:37.867" v="3797" actId="20577"/>
          <ac:spMkLst>
            <pc:docMk/>
            <pc:sldMk cId="810733328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875" v="3798" actId="20577"/>
          <ac:spMkLst>
            <pc:docMk/>
            <pc:sldMk cId="810733328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882" v="3799" actId="20577"/>
          <ac:spMkLst>
            <pc:docMk/>
            <pc:sldMk cId="810733328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890" v="3800" actId="12612"/>
          <ac:spMkLst>
            <pc:docMk/>
            <pc:sldMk cId="810733328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379466072" sldId="285"/>
        </pc:sldMkLst>
        <pc:spChg chg="mod">
          <ac:chgData name="Johan Aspegren" userId="e0e975b0797a2008" providerId="LiveId" clId="{F0EEBB95-78E8-4AF2-9AFF-701DA8833E96}" dt="2020-12-31T10:35:23.279" v="6940" actId="20577"/>
          <ac:spMkLst>
            <pc:docMk/>
            <pc:sldMk cId="1379466072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286" v="6941" actId="20577"/>
          <ac:spMkLst>
            <pc:docMk/>
            <pc:sldMk cId="1379466072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294" v="6942" actId="20577"/>
          <ac:spMkLst>
            <pc:docMk/>
            <pc:sldMk cId="1379466072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301" v="6943" actId="12612"/>
          <ac:spMkLst>
            <pc:docMk/>
            <pc:sldMk cId="1379466072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439817059" sldId="285"/>
        </pc:sldMkLst>
        <pc:spChg chg="mod">
          <ac:chgData name="Johan Aspegren" userId="e0e975b0797a2008" providerId="LiveId" clId="{F0EEBB95-78E8-4AF2-9AFF-701DA8833E96}" dt="2020-12-31T10:26:43.366" v="6375" actId="20577"/>
          <ac:spMkLst>
            <pc:docMk/>
            <pc:sldMk cId="1439817059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371" v="6376" actId="20577"/>
          <ac:spMkLst>
            <pc:docMk/>
            <pc:sldMk cId="1439817059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376" v="6377" actId="20577"/>
          <ac:spMkLst>
            <pc:docMk/>
            <pc:sldMk cId="1439817059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392" v="6378" actId="12612"/>
          <ac:spMkLst>
            <pc:docMk/>
            <pc:sldMk cId="1439817059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666003651" sldId="285"/>
        </pc:sldMkLst>
        <pc:spChg chg="mod">
          <ac:chgData name="Johan Aspegren" userId="e0e975b0797a2008" providerId="LiveId" clId="{F0EEBB95-78E8-4AF2-9AFF-701DA8833E96}" dt="2020-12-31T10:40:00.908" v="8062" actId="20577"/>
          <ac:spMkLst>
            <pc:docMk/>
            <pc:sldMk cId="1666003651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921" v="8063" actId="20577"/>
          <ac:spMkLst>
            <pc:docMk/>
            <pc:sldMk cId="1666003651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936" v="8064" actId="20577"/>
          <ac:spMkLst>
            <pc:docMk/>
            <pc:sldMk cId="1666003651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958" v="8065" actId="12612"/>
          <ac:spMkLst>
            <pc:docMk/>
            <pc:sldMk cId="1666003651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457307059" sldId="285"/>
        </pc:sldMkLst>
        <pc:spChg chg="mod">
          <ac:chgData name="Johan Aspegren" userId="e0e975b0797a2008" providerId="LiveId" clId="{F0EEBB95-78E8-4AF2-9AFF-701DA8833E96}" dt="2020-12-30T09:54:01.568" v="3965" actId="20577"/>
          <ac:spMkLst>
            <pc:docMk/>
            <pc:sldMk cId="2457307059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575" v="3966" actId="20577"/>
          <ac:spMkLst>
            <pc:docMk/>
            <pc:sldMk cId="2457307059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599" v="3967" actId="12612"/>
          <ac:spMkLst>
            <pc:docMk/>
            <pc:sldMk cId="2457307059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932572693" sldId="285"/>
        </pc:sldMkLst>
        <pc:spChg chg="mod">
          <ac:chgData name="Johan Aspegren" userId="e0e975b0797a2008" providerId="LiveId" clId="{F0EEBB95-78E8-4AF2-9AFF-701DA8833E96}" dt="2020-12-29T00:06:03.214" v="2922" actId="20577"/>
          <ac:spMkLst>
            <pc:docMk/>
            <pc:sldMk cId="2932572693" sldId="28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218" v="2923" actId="20577"/>
          <ac:spMkLst>
            <pc:docMk/>
            <pc:sldMk cId="2932572693" sldId="28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234" v="2926" actId="20577"/>
          <ac:spMkLst>
            <pc:docMk/>
            <pc:sldMk cId="2932572693" sldId="28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239" v="2927" actId="20577"/>
          <ac:spMkLst>
            <pc:docMk/>
            <pc:sldMk cId="2932572693" sldId="28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663084984" sldId="285"/>
        </pc:sldMkLst>
        <pc:spChg chg="mod">
          <ac:chgData name="Johan Aspegren" userId="e0e975b0797a2008" providerId="LiveId" clId="{F0EEBB95-78E8-4AF2-9AFF-701DA8833E96}" dt="2020-12-28T22:44:32.074" v="455" actId="20577"/>
          <ac:spMkLst>
            <pc:docMk/>
            <pc:sldMk cId="3663084984" sldId="28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078" v="456" actId="20577"/>
          <ac:spMkLst>
            <pc:docMk/>
            <pc:sldMk cId="3663084984" sldId="28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082" v="457" actId="20577"/>
          <ac:spMkLst>
            <pc:docMk/>
            <pc:sldMk cId="3663084984" sldId="28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086" v="458" actId="20577"/>
          <ac:spMkLst>
            <pc:docMk/>
            <pc:sldMk cId="3663084984" sldId="28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977539209" sldId="285"/>
        </pc:sldMkLst>
        <pc:spChg chg="mod">
          <ac:chgData name="Johan Aspegren" userId="e0e975b0797a2008" providerId="LiveId" clId="{F0EEBB95-78E8-4AF2-9AFF-701DA8833E96}" dt="2020-12-28T23:17:40.165" v="2474" actId="20577"/>
          <ac:spMkLst>
            <pc:docMk/>
            <pc:sldMk cId="3977539209" sldId="28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81" v="2475" actId="20577"/>
          <ac:spMkLst>
            <pc:docMk/>
            <pc:sldMk cId="3977539209" sldId="28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81" v="2476" actId="20577"/>
          <ac:spMkLst>
            <pc:docMk/>
            <pc:sldMk cId="3977539209" sldId="28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81" v="2477" actId="20577"/>
          <ac:spMkLst>
            <pc:docMk/>
            <pc:sldMk cId="3977539209" sldId="28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4208187097" sldId="285"/>
        </pc:sldMkLst>
        <pc:spChg chg="mod">
          <ac:chgData name="Johan Aspegren" userId="e0e975b0797a2008" providerId="LiveId" clId="{F0EEBB95-78E8-4AF2-9AFF-701DA8833E96}" dt="2020-12-30T15:39:29.482" v="5610" actId="20577"/>
          <ac:spMkLst>
            <pc:docMk/>
            <pc:sldMk cId="4208187097" sldId="2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498" v="5611" actId="20577"/>
          <ac:spMkLst>
            <pc:docMk/>
            <pc:sldMk cId="4208187097" sldId="2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498" v="5612" actId="20577"/>
          <ac:spMkLst>
            <pc:docMk/>
            <pc:sldMk cId="4208187097" sldId="2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513" v="5613" actId="12612"/>
          <ac:spMkLst>
            <pc:docMk/>
            <pc:sldMk cId="4208187097" sldId="2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60233447" sldId="286"/>
        </pc:sldMkLst>
        <pc:spChg chg="mod">
          <ac:chgData name="Johan Aspegren" userId="e0e975b0797a2008" providerId="LiveId" clId="{F0EEBB95-78E8-4AF2-9AFF-701DA8833E96}" dt="2020-12-31T10:08:50.089" v="6010" actId="20577"/>
          <ac:spMkLst>
            <pc:docMk/>
            <pc:sldMk cId="360233447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097" v="6011" actId="20577"/>
          <ac:spMkLst>
            <pc:docMk/>
            <pc:sldMk cId="360233447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105" v="6012" actId="20577"/>
          <ac:spMkLst>
            <pc:docMk/>
            <pc:sldMk cId="360233447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114" v="6013" actId="12612"/>
          <ac:spMkLst>
            <pc:docMk/>
            <pc:sldMk cId="360233447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423744061" sldId="286"/>
        </pc:sldMkLst>
        <pc:spChg chg="mod">
          <ac:chgData name="Johan Aspegren" userId="e0e975b0797a2008" providerId="LiveId" clId="{F0EEBB95-78E8-4AF2-9AFF-701DA8833E96}" dt="2020-12-30T15:39:29.420" v="5606" actId="20577"/>
          <ac:spMkLst>
            <pc:docMk/>
            <pc:sldMk cId="423744061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435" v="5607" actId="20577"/>
          <ac:spMkLst>
            <pc:docMk/>
            <pc:sldMk cId="423744061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435" v="5608" actId="20577"/>
          <ac:spMkLst>
            <pc:docMk/>
            <pc:sldMk cId="423744061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451" v="5609" actId="12612"/>
          <ac:spMkLst>
            <pc:docMk/>
            <pc:sldMk cId="423744061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918224710" sldId="286"/>
        </pc:sldMkLst>
        <pc:spChg chg="mod">
          <ac:chgData name="Johan Aspegren" userId="e0e975b0797a2008" providerId="LiveId" clId="{F0EEBB95-78E8-4AF2-9AFF-701DA8833E96}" dt="2020-12-28T22:44:32.096" v="459" actId="20577"/>
          <ac:spMkLst>
            <pc:docMk/>
            <pc:sldMk cId="918224710" sldId="28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100" v="460" actId="20577"/>
          <ac:spMkLst>
            <pc:docMk/>
            <pc:sldMk cId="918224710" sldId="28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105" v="461" actId="20577"/>
          <ac:spMkLst>
            <pc:docMk/>
            <pc:sldMk cId="918224710" sldId="28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109" v="462" actId="20577"/>
          <ac:spMkLst>
            <pc:docMk/>
            <pc:sldMk cId="918224710" sldId="28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007239988" sldId="286"/>
        </pc:sldMkLst>
        <pc:spChg chg="mod">
          <ac:chgData name="Johan Aspegren" userId="e0e975b0797a2008" providerId="LiveId" clId="{F0EEBB95-78E8-4AF2-9AFF-701DA8833E96}" dt="2020-12-31T10:26:43.306" v="6371" actId="20577"/>
          <ac:spMkLst>
            <pc:docMk/>
            <pc:sldMk cId="1007239988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312" v="6372" actId="20577"/>
          <ac:spMkLst>
            <pc:docMk/>
            <pc:sldMk cId="1007239988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318" v="6373" actId="20577"/>
          <ac:spMkLst>
            <pc:docMk/>
            <pc:sldMk cId="1007239988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334" v="6374" actId="12612"/>
          <ac:spMkLst>
            <pc:docMk/>
            <pc:sldMk cId="1007239988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10294252" sldId="286"/>
        </pc:sldMkLst>
        <pc:spChg chg="mod">
          <ac:chgData name="Johan Aspegren" userId="e0e975b0797a2008" providerId="LiveId" clId="{F0EEBB95-78E8-4AF2-9AFF-701DA8833E96}" dt="2020-12-31T10:43:15.173" v="10073" actId="20577"/>
          <ac:spMkLst>
            <pc:docMk/>
            <pc:sldMk cId="1310294252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5.216" v="10074" actId="20577"/>
          <ac:spMkLst>
            <pc:docMk/>
            <pc:sldMk cId="1310294252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5.265" v="10075" actId="20577"/>
          <ac:spMkLst>
            <pc:docMk/>
            <pc:sldMk cId="1310294252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5.292" v="10076" actId="12612"/>
          <ac:spMkLst>
            <pc:docMk/>
            <pc:sldMk cId="1310294252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452680100" sldId="286"/>
        </pc:sldMkLst>
        <pc:spChg chg="mod">
          <ac:chgData name="Johan Aspegren" userId="e0e975b0797a2008" providerId="LiveId" clId="{F0EEBB95-78E8-4AF2-9AFF-701DA8833E96}" dt="2020-12-29T00:06:03.195" v="2918" actId="20577"/>
          <ac:spMkLst>
            <pc:docMk/>
            <pc:sldMk cId="1452680100" sldId="28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200" v="2919" actId="20577"/>
          <ac:spMkLst>
            <pc:docMk/>
            <pc:sldMk cId="1452680100" sldId="28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204" v="2920" actId="20577"/>
          <ac:spMkLst>
            <pc:docMk/>
            <pc:sldMk cId="1452680100" sldId="28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209" v="2921" actId="20577"/>
          <ac:spMkLst>
            <pc:docMk/>
            <pc:sldMk cId="1452680100" sldId="28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941923548" sldId="286"/>
        </pc:sldMkLst>
        <pc:spChg chg="mod">
          <ac:chgData name="Johan Aspegren" userId="e0e975b0797a2008" providerId="LiveId" clId="{F0EEBB95-78E8-4AF2-9AFF-701DA8833E96}" dt="2020-12-30T09:54:01.463" v="3962" actId="20577"/>
          <ac:spMkLst>
            <pc:docMk/>
            <pc:sldMk cId="1941923548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469" v="3963" actId="20577"/>
          <ac:spMkLst>
            <pc:docMk/>
            <pc:sldMk cId="1941923548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476" v="3964" actId="12612"/>
          <ac:spMkLst>
            <pc:docMk/>
            <pc:sldMk cId="1941923548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380155643" sldId="286"/>
        </pc:sldMkLst>
        <pc:spChg chg="mod">
          <ac:chgData name="Johan Aspegren" userId="e0e975b0797a2008" providerId="LiveId" clId="{F0EEBB95-78E8-4AF2-9AFF-701DA8833E96}" dt="2020-12-31T10:40:00.896" v="8061" actId="20577"/>
          <ac:spMkLst>
            <pc:docMk/>
            <pc:sldMk cId="2380155643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808" v="8057" actId="20577"/>
          <ac:spMkLst>
            <pc:docMk/>
            <pc:sldMk cId="2380155643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883" v="8060" actId="20577"/>
          <ac:spMkLst>
            <pc:docMk/>
            <pc:sldMk cId="2380155643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839" v="8059" actId="12612"/>
          <ac:spMkLst>
            <pc:docMk/>
            <pc:sldMk cId="2380155643" sldId="28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47124386" sldId="286"/>
        </pc:sldMkLst>
        <pc:spChg chg="mod">
          <ac:chgData name="Johan Aspegren" userId="e0e975b0797a2008" providerId="LiveId" clId="{F0EEBB95-78E8-4AF2-9AFF-701DA8833E96}" dt="2020-12-31T11:16:23.375" v="12105" actId="20577"/>
          <ac:spMkLst>
            <pc:docMk/>
            <pc:sldMk cId="2547124386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389" v="12106" actId="20577"/>
          <ac:spMkLst>
            <pc:docMk/>
            <pc:sldMk cId="2547124386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407" v="12107" actId="20577"/>
          <ac:spMkLst>
            <pc:docMk/>
            <pc:sldMk cId="2547124386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422" v="12108" actId="12612"/>
          <ac:spMkLst>
            <pc:docMk/>
            <pc:sldMk cId="2547124386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640952210" sldId="286"/>
        </pc:sldMkLst>
        <pc:spChg chg="mod">
          <ac:chgData name="Johan Aspegren" userId="e0e975b0797a2008" providerId="LiveId" clId="{F0EEBB95-78E8-4AF2-9AFF-701DA8833E96}" dt="2020-12-28T23:17:40.150" v="2470" actId="20577"/>
          <ac:spMkLst>
            <pc:docMk/>
            <pc:sldMk cId="2640952210" sldId="28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65" v="2471" actId="20577"/>
          <ac:spMkLst>
            <pc:docMk/>
            <pc:sldMk cId="2640952210" sldId="28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65" v="2472" actId="20577"/>
          <ac:spMkLst>
            <pc:docMk/>
            <pc:sldMk cId="2640952210" sldId="28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65" v="2473" actId="20577"/>
          <ac:spMkLst>
            <pc:docMk/>
            <pc:sldMk cId="2640952210" sldId="28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868261620" sldId="286"/>
        </pc:sldMkLst>
        <pc:spChg chg="mod">
          <ac:chgData name="Johan Aspegren" userId="e0e975b0797a2008" providerId="LiveId" clId="{F0EEBB95-78E8-4AF2-9AFF-701DA8833E96}" dt="2020-12-31T10:35:23.223" v="6936" actId="20577"/>
          <ac:spMkLst>
            <pc:docMk/>
            <pc:sldMk cId="3868261620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229" v="6937" actId="20577"/>
          <ac:spMkLst>
            <pc:docMk/>
            <pc:sldMk cId="3868261620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235" v="6938" actId="20577"/>
          <ac:spMkLst>
            <pc:docMk/>
            <pc:sldMk cId="3868261620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248" v="6939" actId="12612"/>
          <ac:spMkLst>
            <pc:docMk/>
            <pc:sldMk cId="3868261620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4212981511" sldId="286"/>
        </pc:sldMkLst>
        <pc:spChg chg="mod">
          <ac:chgData name="Johan Aspegren" userId="e0e975b0797a2008" providerId="LiveId" clId="{F0EEBB95-78E8-4AF2-9AFF-701DA8833E96}" dt="2020-12-30T09:31:37.784" v="3793" actId="20577"/>
          <ac:spMkLst>
            <pc:docMk/>
            <pc:sldMk cId="4212981511" sldId="2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805" v="3794" actId="20577"/>
          <ac:spMkLst>
            <pc:docMk/>
            <pc:sldMk cId="4212981511" sldId="2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815" v="3795" actId="20577"/>
          <ac:spMkLst>
            <pc:docMk/>
            <pc:sldMk cId="4212981511" sldId="2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826" v="3796" actId="12612"/>
          <ac:spMkLst>
            <pc:docMk/>
            <pc:sldMk cId="4212981511" sldId="2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949779900" sldId="287"/>
        </pc:sldMkLst>
        <pc:spChg chg="mod">
          <ac:chgData name="Johan Aspegren" userId="e0e975b0797a2008" providerId="LiveId" clId="{F0EEBB95-78E8-4AF2-9AFF-701DA8833E96}" dt="2020-12-28T22:44:32.115" v="463" actId="20577"/>
          <ac:spMkLst>
            <pc:docMk/>
            <pc:sldMk cId="949779900" sldId="28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129" v="464" actId="20577"/>
          <ac:spMkLst>
            <pc:docMk/>
            <pc:sldMk cId="949779900" sldId="28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134" v="465" actId="20577"/>
          <ac:spMkLst>
            <pc:docMk/>
            <pc:sldMk cId="949779900" sldId="28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145" v="466" actId="20577"/>
          <ac:spMkLst>
            <pc:docMk/>
            <pc:sldMk cId="949779900" sldId="28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210975013" sldId="287"/>
        </pc:sldMkLst>
        <pc:spChg chg="mod">
          <ac:chgData name="Johan Aspegren" userId="e0e975b0797a2008" providerId="LiveId" clId="{F0EEBB95-78E8-4AF2-9AFF-701DA8833E96}" dt="2020-12-31T10:08:50.016" v="6006" actId="20577"/>
          <ac:spMkLst>
            <pc:docMk/>
            <pc:sldMk cId="1210975013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50.023" v="6007" actId="20577"/>
          <ac:spMkLst>
            <pc:docMk/>
            <pc:sldMk cId="1210975013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50.031" v="6008" actId="20577"/>
          <ac:spMkLst>
            <pc:docMk/>
            <pc:sldMk cId="1210975013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50.045" v="6009" actId="12612"/>
          <ac:spMkLst>
            <pc:docMk/>
            <pc:sldMk cId="1210975013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35151833" sldId="287"/>
        </pc:sldMkLst>
        <pc:spChg chg="mod">
          <ac:chgData name="Johan Aspegren" userId="e0e975b0797a2008" providerId="LiveId" clId="{F0EEBB95-78E8-4AF2-9AFF-701DA8833E96}" dt="2020-12-31T10:43:15.015" v="10069" actId="20577"/>
          <ac:spMkLst>
            <pc:docMk/>
            <pc:sldMk cId="1335151833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5.038" v="10070" actId="20577"/>
          <ac:spMkLst>
            <pc:docMk/>
            <pc:sldMk cId="1335151833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5.064" v="10071" actId="20577"/>
          <ac:spMkLst>
            <pc:docMk/>
            <pc:sldMk cId="1335151833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5.096" v="10072" actId="12612"/>
          <ac:spMkLst>
            <pc:docMk/>
            <pc:sldMk cId="1335151833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370144874" sldId="287"/>
        </pc:sldMkLst>
        <pc:spChg chg="mod">
          <ac:chgData name="Johan Aspegren" userId="e0e975b0797a2008" providerId="LiveId" clId="{F0EEBB95-78E8-4AF2-9AFF-701DA8833E96}" dt="2020-12-28T23:17:40.134" v="2466" actId="20577"/>
          <ac:spMkLst>
            <pc:docMk/>
            <pc:sldMk cId="1370144874" sldId="28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34" v="2467" actId="20577"/>
          <ac:spMkLst>
            <pc:docMk/>
            <pc:sldMk cId="1370144874" sldId="28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50" v="2468" actId="20577"/>
          <ac:spMkLst>
            <pc:docMk/>
            <pc:sldMk cId="1370144874" sldId="28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50" v="2469" actId="20577"/>
          <ac:spMkLst>
            <pc:docMk/>
            <pc:sldMk cId="1370144874" sldId="287"/>
            <ac:spMk id="5" creationId="{D629F888-CEEB-40CC-A01C-EAE4CCA0E52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56248984" sldId="287"/>
        </pc:sldMkLst>
        <pc:spChg chg="mod">
          <ac:chgData name="Johan Aspegren" userId="e0e975b0797a2008" providerId="LiveId" clId="{F0EEBB95-78E8-4AF2-9AFF-701DA8833E96}" dt="2020-12-31T11:16:23.261" v="12101" actId="20577"/>
          <ac:spMkLst>
            <pc:docMk/>
            <pc:sldMk cId="1856248984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278" v="12102" actId="20577"/>
          <ac:spMkLst>
            <pc:docMk/>
            <pc:sldMk cId="1856248984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296" v="12103" actId="20577"/>
          <ac:spMkLst>
            <pc:docMk/>
            <pc:sldMk cId="1856248984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316" v="12104" actId="12612"/>
          <ac:spMkLst>
            <pc:docMk/>
            <pc:sldMk cId="1856248984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893475043" sldId="287"/>
        </pc:sldMkLst>
        <pc:spChg chg="mod">
          <ac:chgData name="Johan Aspegren" userId="e0e975b0797a2008" providerId="LiveId" clId="{F0EEBB95-78E8-4AF2-9AFF-701DA8833E96}" dt="2020-12-30T15:39:29.357" v="5602" actId="20577"/>
          <ac:spMkLst>
            <pc:docMk/>
            <pc:sldMk cId="1893475043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373" v="5603" actId="20577"/>
          <ac:spMkLst>
            <pc:docMk/>
            <pc:sldMk cId="1893475043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373" v="5604" actId="20577"/>
          <ac:spMkLst>
            <pc:docMk/>
            <pc:sldMk cId="1893475043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388" v="5605" actId="12612"/>
          <ac:spMkLst>
            <pc:docMk/>
            <pc:sldMk cId="1893475043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037943370" sldId="287"/>
        </pc:sldMkLst>
        <pc:spChg chg="mod">
          <ac:chgData name="Johan Aspegren" userId="e0e975b0797a2008" providerId="LiveId" clId="{F0EEBB95-78E8-4AF2-9AFF-701DA8833E96}" dt="2020-12-30T09:54:01.366" v="3959" actId="20577"/>
          <ac:spMkLst>
            <pc:docMk/>
            <pc:sldMk cId="2037943370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372" v="3960" actId="20577"/>
          <ac:spMkLst>
            <pc:docMk/>
            <pc:sldMk cId="2037943370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384" v="3961" actId="12612"/>
          <ac:spMkLst>
            <pc:docMk/>
            <pc:sldMk cId="2037943370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18119462" sldId="287"/>
        </pc:sldMkLst>
        <pc:spChg chg="mod">
          <ac:chgData name="Johan Aspegren" userId="e0e975b0797a2008" providerId="LiveId" clId="{F0EEBB95-78E8-4AF2-9AFF-701DA8833E96}" dt="2020-12-31T10:40:00.780" v="8055" actId="20577"/>
          <ac:spMkLst>
            <pc:docMk/>
            <pc:sldMk cId="2418119462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663" v="8051" actId="20577"/>
          <ac:spMkLst>
            <pc:docMk/>
            <pc:sldMk cId="2418119462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768" v="8054" actId="20577"/>
          <ac:spMkLst>
            <pc:docMk/>
            <pc:sldMk cId="2418119462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696" v="8053" actId="12612"/>
          <ac:spMkLst>
            <pc:docMk/>
            <pc:sldMk cId="2418119462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2726228671" sldId="287"/>
        </pc:sldMkLst>
        <pc:spChg chg="mod">
          <ac:chgData name="Johan Aspegren" userId="e0e975b0797a2008" providerId="LiveId" clId="{F0EEBB95-78E8-4AF2-9AFF-701DA8833E96}" dt="2020-12-29T00:06:03.175" v="2914" actId="20577"/>
          <ac:spMkLst>
            <pc:docMk/>
            <pc:sldMk cId="2726228671" sldId="28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179" v="2915" actId="20577"/>
          <ac:spMkLst>
            <pc:docMk/>
            <pc:sldMk cId="2726228671" sldId="28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183" v="2916" actId="20577"/>
          <ac:spMkLst>
            <pc:docMk/>
            <pc:sldMk cId="2726228671" sldId="28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188" v="2917" actId="20577"/>
          <ac:spMkLst>
            <pc:docMk/>
            <pc:sldMk cId="2726228671" sldId="28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033035660" sldId="287"/>
        </pc:sldMkLst>
        <pc:spChg chg="mod">
          <ac:chgData name="Johan Aspegren" userId="e0e975b0797a2008" providerId="LiveId" clId="{F0EEBB95-78E8-4AF2-9AFF-701DA8833E96}" dt="2020-12-31T10:26:43.257" v="6367" actId="20577"/>
          <ac:spMkLst>
            <pc:docMk/>
            <pc:sldMk cId="3033035660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263" v="6368" actId="20577"/>
          <ac:spMkLst>
            <pc:docMk/>
            <pc:sldMk cId="3033035660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268" v="6369" actId="20577"/>
          <ac:spMkLst>
            <pc:docMk/>
            <pc:sldMk cId="3033035660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275" v="6370" actId="12612"/>
          <ac:spMkLst>
            <pc:docMk/>
            <pc:sldMk cId="3033035660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881508437" sldId="287"/>
        </pc:sldMkLst>
        <pc:spChg chg="mod">
          <ac:chgData name="Johan Aspegren" userId="e0e975b0797a2008" providerId="LiveId" clId="{F0EEBB95-78E8-4AF2-9AFF-701DA8833E96}" dt="2020-12-30T09:31:37.712" v="3789" actId="20577"/>
          <ac:spMkLst>
            <pc:docMk/>
            <pc:sldMk cId="3881508437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719" v="3790" actId="20577"/>
          <ac:spMkLst>
            <pc:docMk/>
            <pc:sldMk cId="3881508437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725" v="3791" actId="20577"/>
          <ac:spMkLst>
            <pc:docMk/>
            <pc:sldMk cId="3881508437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734" v="3792" actId="12612"/>
          <ac:spMkLst>
            <pc:docMk/>
            <pc:sldMk cId="3881508437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259986967" sldId="287"/>
        </pc:sldMkLst>
        <pc:spChg chg="mod">
          <ac:chgData name="Johan Aspegren" userId="e0e975b0797a2008" providerId="LiveId" clId="{F0EEBB95-78E8-4AF2-9AFF-701DA8833E96}" dt="2020-12-31T10:35:23.169" v="6932" actId="20577"/>
          <ac:spMkLst>
            <pc:docMk/>
            <pc:sldMk cId="4259986967" sldId="2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176" v="6933" actId="20577"/>
          <ac:spMkLst>
            <pc:docMk/>
            <pc:sldMk cId="4259986967" sldId="2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183" v="6934" actId="20577"/>
          <ac:spMkLst>
            <pc:docMk/>
            <pc:sldMk cId="4259986967" sldId="2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192" v="6935" actId="12612"/>
          <ac:spMkLst>
            <pc:docMk/>
            <pc:sldMk cId="4259986967" sldId="2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77454355" sldId="288"/>
        </pc:sldMkLst>
        <pc:spChg chg="mod">
          <ac:chgData name="Johan Aspegren" userId="e0e975b0797a2008" providerId="LiveId" clId="{F0EEBB95-78E8-4AF2-9AFF-701DA8833E96}" dt="2020-12-29T00:06:03.153" v="2910" actId="20577"/>
          <ac:spMkLst>
            <pc:docMk/>
            <pc:sldMk cId="177454355" sldId="28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157" v="2911" actId="20577"/>
          <ac:spMkLst>
            <pc:docMk/>
            <pc:sldMk cId="177454355" sldId="28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160" v="2912" actId="20577"/>
          <ac:spMkLst>
            <pc:docMk/>
            <pc:sldMk cId="177454355" sldId="28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164" v="2913" actId="20577"/>
          <ac:spMkLst>
            <pc:docMk/>
            <pc:sldMk cId="177454355" sldId="28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24445582" sldId="288"/>
        </pc:sldMkLst>
        <pc:spChg chg="mod">
          <ac:chgData name="Johan Aspegren" userId="e0e975b0797a2008" providerId="LiveId" clId="{F0EEBB95-78E8-4AF2-9AFF-701DA8833E96}" dt="2020-12-30T09:54:01.280" v="3956" actId="20577"/>
          <ac:spMkLst>
            <pc:docMk/>
            <pc:sldMk cId="324445582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285" v="3957" actId="20577"/>
          <ac:spMkLst>
            <pc:docMk/>
            <pc:sldMk cId="324445582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293" v="3958" actId="12612"/>
          <ac:spMkLst>
            <pc:docMk/>
            <pc:sldMk cId="324445582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04790363" sldId="288"/>
        </pc:sldMkLst>
        <pc:spChg chg="mod">
          <ac:chgData name="Johan Aspegren" userId="e0e975b0797a2008" providerId="LiveId" clId="{F0EEBB95-78E8-4AF2-9AFF-701DA8833E96}" dt="2020-12-31T10:35:23.102" v="6928" actId="20577"/>
          <ac:spMkLst>
            <pc:docMk/>
            <pc:sldMk cId="404790363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109" v="6929" actId="20577"/>
          <ac:spMkLst>
            <pc:docMk/>
            <pc:sldMk cId="404790363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123" v="6930" actId="20577"/>
          <ac:spMkLst>
            <pc:docMk/>
            <pc:sldMk cId="404790363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132" v="6931" actId="12612"/>
          <ac:spMkLst>
            <pc:docMk/>
            <pc:sldMk cId="404790363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49879440" sldId="288"/>
        </pc:sldMkLst>
        <pc:spChg chg="mod">
          <ac:chgData name="Johan Aspegren" userId="e0e975b0797a2008" providerId="LiveId" clId="{F0EEBB95-78E8-4AF2-9AFF-701DA8833E96}" dt="2020-12-31T10:08:50.006" v="6005" actId="20577"/>
          <ac:spMkLst>
            <pc:docMk/>
            <pc:sldMk cId="449879440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922" v="6001" actId="20577"/>
          <ac:spMkLst>
            <pc:docMk/>
            <pc:sldMk cId="449879440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999" v="6004" actId="20577"/>
          <ac:spMkLst>
            <pc:docMk/>
            <pc:sldMk cId="449879440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940" v="6003" actId="12612"/>
          <ac:spMkLst>
            <pc:docMk/>
            <pc:sldMk cId="449879440" sldId="28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42135858" sldId="288"/>
        </pc:sldMkLst>
        <pc:spChg chg="mod">
          <ac:chgData name="Johan Aspegren" userId="e0e975b0797a2008" providerId="LiveId" clId="{F0EEBB95-78E8-4AF2-9AFF-701DA8833E96}" dt="2020-12-31T11:16:23.170" v="12097" actId="20577"/>
          <ac:spMkLst>
            <pc:docMk/>
            <pc:sldMk cId="942135858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185" v="12098" actId="20577"/>
          <ac:spMkLst>
            <pc:docMk/>
            <pc:sldMk cId="942135858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201" v="12099" actId="20577"/>
          <ac:spMkLst>
            <pc:docMk/>
            <pc:sldMk cId="942135858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217" v="12100" actId="12612"/>
          <ac:spMkLst>
            <pc:docMk/>
            <pc:sldMk cId="942135858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71854725" sldId="288"/>
        </pc:sldMkLst>
        <pc:spChg chg="mod">
          <ac:chgData name="Johan Aspegren" userId="e0e975b0797a2008" providerId="LiveId" clId="{F0EEBB95-78E8-4AF2-9AFF-701DA8833E96}" dt="2020-12-31T10:43:14.853" v="10065" actId="20577"/>
          <ac:spMkLst>
            <pc:docMk/>
            <pc:sldMk cId="1271854725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4.885" v="10066" actId="20577"/>
          <ac:spMkLst>
            <pc:docMk/>
            <pc:sldMk cId="1271854725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4.908" v="10067" actId="20577"/>
          <ac:spMkLst>
            <pc:docMk/>
            <pc:sldMk cId="1271854725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4.931" v="10068" actId="12612"/>
          <ac:spMkLst>
            <pc:docMk/>
            <pc:sldMk cId="1271854725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169158877" sldId="288"/>
        </pc:sldMkLst>
        <pc:spChg chg="mod">
          <ac:chgData name="Johan Aspegren" userId="e0e975b0797a2008" providerId="LiveId" clId="{F0EEBB95-78E8-4AF2-9AFF-701DA8833E96}" dt="2020-12-30T09:31:37.638" v="3785" actId="20577"/>
          <ac:spMkLst>
            <pc:docMk/>
            <pc:sldMk cId="2169158877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646" v="3786" actId="20577"/>
          <ac:spMkLst>
            <pc:docMk/>
            <pc:sldMk cId="2169158877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652" v="3787" actId="20577"/>
          <ac:spMkLst>
            <pc:docMk/>
            <pc:sldMk cId="2169158877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670" v="3788" actId="12612"/>
          <ac:spMkLst>
            <pc:docMk/>
            <pc:sldMk cId="2169158877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612940845" sldId="288"/>
        </pc:sldMkLst>
        <pc:spChg chg="mod">
          <ac:chgData name="Johan Aspegren" userId="e0e975b0797a2008" providerId="LiveId" clId="{F0EEBB95-78E8-4AF2-9AFF-701DA8833E96}" dt="2020-12-30T15:39:29.357" v="5601" actId="20577"/>
          <ac:spMkLst>
            <pc:docMk/>
            <pc:sldMk cId="2612940845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295" v="5597" actId="20577"/>
          <ac:spMkLst>
            <pc:docMk/>
            <pc:sldMk cId="2612940845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357" v="5600" actId="20577"/>
          <ac:spMkLst>
            <pc:docMk/>
            <pc:sldMk cId="2612940845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310" v="5599" actId="12612"/>
          <ac:spMkLst>
            <pc:docMk/>
            <pc:sldMk cId="2612940845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70790234" sldId="288"/>
        </pc:sldMkLst>
        <pc:spChg chg="mod">
          <ac:chgData name="Johan Aspegren" userId="e0e975b0797a2008" providerId="LiveId" clId="{F0EEBB95-78E8-4AF2-9AFF-701DA8833E96}" dt="2020-12-31T10:40:00.528" v="8046" actId="20577"/>
          <ac:spMkLst>
            <pc:docMk/>
            <pc:sldMk cId="2670790234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543" v="8047" actId="20577"/>
          <ac:spMkLst>
            <pc:docMk/>
            <pc:sldMk cId="2670790234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559" v="8048" actId="20577"/>
          <ac:spMkLst>
            <pc:docMk/>
            <pc:sldMk cId="2670790234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577" v="8049" actId="12612"/>
          <ac:spMkLst>
            <pc:docMk/>
            <pc:sldMk cId="2670790234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133941243" sldId="288"/>
        </pc:sldMkLst>
        <pc:spChg chg="mod">
          <ac:chgData name="Johan Aspegren" userId="e0e975b0797a2008" providerId="LiveId" clId="{F0EEBB95-78E8-4AF2-9AFF-701DA8833E96}" dt="2020-12-31T10:26:43.251" v="6366" actId="20577"/>
          <ac:spMkLst>
            <pc:docMk/>
            <pc:sldMk cId="3133941243" sldId="2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202" v="6362" actId="20577"/>
          <ac:spMkLst>
            <pc:docMk/>
            <pc:sldMk cId="3133941243" sldId="2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245" v="6365" actId="20577"/>
          <ac:spMkLst>
            <pc:docMk/>
            <pc:sldMk cId="3133941243" sldId="2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216" v="6364" actId="12612"/>
          <ac:spMkLst>
            <pc:docMk/>
            <pc:sldMk cId="3133941243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486758869" sldId="288"/>
        </pc:sldMkLst>
        <pc:spChg chg="mod">
          <ac:chgData name="Johan Aspegren" userId="e0e975b0797a2008" providerId="LiveId" clId="{F0EEBB95-78E8-4AF2-9AFF-701DA8833E96}" dt="2020-12-28T23:17:40.118" v="2462" actId="20577"/>
          <ac:spMkLst>
            <pc:docMk/>
            <pc:sldMk cId="3486758869" sldId="28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18" v="2463" actId="20577"/>
          <ac:spMkLst>
            <pc:docMk/>
            <pc:sldMk cId="3486758869" sldId="28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34" v="2464" actId="20577"/>
          <ac:spMkLst>
            <pc:docMk/>
            <pc:sldMk cId="3486758869" sldId="28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34" v="2465" actId="20577"/>
          <ac:spMkLst>
            <pc:docMk/>
            <pc:sldMk cId="3486758869" sldId="28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914388359" sldId="288"/>
        </pc:sldMkLst>
        <pc:spChg chg="mod">
          <ac:chgData name="Johan Aspegren" userId="e0e975b0797a2008" providerId="LiveId" clId="{F0EEBB95-78E8-4AF2-9AFF-701DA8833E96}" dt="2020-12-28T22:44:32.204" v="467" actId="20577"/>
          <ac:spMkLst>
            <pc:docMk/>
            <pc:sldMk cId="3914388359" sldId="28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213" v="468" actId="20577"/>
          <ac:spMkLst>
            <pc:docMk/>
            <pc:sldMk cId="3914388359" sldId="28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221" v="469" actId="20577"/>
          <ac:spMkLst>
            <pc:docMk/>
            <pc:sldMk cId="3914388359" sldId="28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259" v="470" actId="20577"/>
          <ac:spMkLst>
            <pc:docMk/>
            <pc:sldMk cId="3914388359" sldId="28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89843577" sldId="289"/>
        </pc:sldMkLst>
        <pc:spChg chg="mod">
          <ac:chgData name="Johan Aspegren" userId="e0e975b0797a2008" providerId="LiveId" clId="{F0EEBB95-78E8-4AF2-9AFF-701DA8833E96}" dt="2020-12-31T10:43:14.694" v="10061" actId="20577"/>
          <ac:spMkLst>
            <pc:docMk/>
            <pc:sldMk cId="589843577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4.716" v="10062" actId="20577"/>
          <ac:spMkLst>
            <pc:docMk/>
            <pc:sldMk cId="589843577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4.745" v="10063" actId="20577"/>
          <ac:spMkLst>
            <pc:docMk/>
            <pc:sldMk cId="589843577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4.773" v="10064" actId="12612"/>
          <ac:spMkLst>
            <pc:docMk/>
            <pc:sldMk cId="589843577" sldId="28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47256097" sldId="289"/>
        </pc:sldMkLst>
        <pc:spChg chg="mod">
          <ac:chgData name="Johan Aspegren" userId="e0e975b0797a2008" providerId="LiveId" clId="{F0EEBB95-78E8-4AF2-9AFF-701DA8833E96}" dt="2020-12-31T11:16:23.072" v="12093" actId="20577"/>
          <ac:spMkLst>
            <pc:docMk/>
            <pc:sldMk cId="1247256097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3.091" v="12094" actId="20577"/>
          <ac:spMkLst>
            <pc:docMk/>
            <pc:sldMk cId="1247256097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112" v="12095" actId="20577"/>
          <ac:spMkLst>
            <pc:docMk/>
            <pc:sldMk cId="1247256097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130" v="12096" actId="12612"/>
          <ac:spMkLst>
            <pc:docMk/>
            <pc:sldMk cId="1247256097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475522598" sldId="289"/>
        </pc:sldMkLst>
        <pc:spChg chg="mod">
          <ac:chgData name="Johan Aspegren" userId="e0e975b0797a2008" providerId="LiveId" clId="{F0EEBB95-78E8-4AF2-9AFF-701DA8833E96}" dt="2020-12-31T10:08:49.846" v="5996" actId="20577"/>
          <ac:spMkLst>
            <pc:docMk/>
            <pc:sldMk cId="1475522598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853" v="5997" actId="20577"/>
          <ac:spMkLst>
            <pc:docMk/>
            <pc:sldMk cId="1475522598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859" v="5998" actId="20577"/>
          <ac:spMkLst>
            <pc:docMk/>
            <pc:sldMk cId="1475522598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870" v="5999" actId="12612"/>
          <ac:spMkLst>
            <pc:docMk/>
            <pc:sldMk cId="1475522598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614837030" sldId="289"/>
        </pc:sldMkLst>
        <pc:spChg chg="mod">
          <ac:chgData name="Johan Aspegren" userId="e0e975b0797a2008" providerId="LiveId" clId="{F0EEBB95-78E8-4AF2-9AFF-701DA8833E96}" dt="2020-12-31T10:26:43.125" v="6357" actId="20577"/>
          <ac:spMkLst>
            <pc:docMk/>
            <pc:sldMk cId="1614837030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131" v="6358" actId="20577"/>
          <ac:spMkLst>
            <pc:docMk/>
            <pc:sldMk cId="1614837030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137" v="6359" actId="20577"/>
          <ac:spMkLst>
            <pc:docMk/>
            <pc:sldMk cId="1614837030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144" v="6360" actId="12612"/>
          <ac:spMkLst>
            <pc:docMk/>
            <pc:sldMk cId="1614837030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874366888" sldId="289"/>
        </pc:sldMkLst>
        <pc:spChg chg="mod">
          <ac:chgData name="Johan Aspegren" userId="e0e975b0797a2008" providerId="LiveId" clId="{F0EEBB95-78E8-4AF2-9AFF-701DA8833E96}" dt="2020-12-30T15:39:29.216" v="5592" actId="20577"/>
          <ac:spMkLst>
            <pc:docMk/>
            <pc:sldMk cId="1874366888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216" v="5593" actId="20577"/>
          <ac:spMkLst>
            <pc:docMk/>
            <pc:sldMk cId="1874366888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232" v="5594" actId="20577"/>
          <ac:spMkLst>
            <pc:docMk/>
            <pc:sldMk cId="1874366888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248" v="5595" actId="12612"/>
          <ac:spMkLst>
            <pc:docMk/>
            <pc:sldMk cId="1874366888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269138112" sldId="289"/>
        </pc:sldMkLst>
        <pc:spChg chg="mod">
          <ac:chgData name="Johan Aspegren" userId="e0e975b0797a2008" providerId="LiveId" clId="{F0EEBB95-78E8-4AF2-9AFF-701DA8833E96}" dt="2020-12-30T09:31:37.568" v="3781" actId="20577"/>
          <ac:spMkLst>
            <pc:docMk/>
            <pc:sldMk cId="2269138112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576" v="3782" actId="20577"/>
          <ac:spMkLst>
            <pc:docMk/>
            <pc:sldMk cId="2269138112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583" v="3783" actId="20577"/>
          <ac:spMkLst>
            <pc:docMk/>
            <pc:sldMk cId="2269138112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601" v="3784" actId="12612"/>
          <ac:spMkLst>
            <pc:docMk/>
            <pc:sldMk cId="2269138112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661024776" sldId="289"/>
        </pc:sldMkLst>
        <pc:spChg chg="mod">
          <ac:chgData name="Johan Aspegren" userId="e0e975b0797a2008" providerId="LiveId" clId="{F0EEBB95-78E8-4AF2-9AFF-701DA8833E96}" dt="2020-12-28T23:17:40.103" v="2458" actId="20577"/>
          <ac:spMkLst>
            <pc:docMk/>
            <pc:sldMk cId="2661024776" sldId="28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103" v="2459" actId="20577"/>
          <ac:spMkLst>
            <pc:docMk/>
            <pc:sldMk cId="2661024776" sldId="28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103" v="2460" actId="20577"/>
          <ac:spMkLst>
            <pc:docMk/>
            <pc:sldMk cId="2661024776" sldId="28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18" v="2461" actId="20577"/>
          <ac:spMkLst>
            <pc:docMk/>
            <pc:sldMk cId="2661024776" sldId="28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816753373" sldId="289"/>
        </pc:sldMkLst>
        <pc:spChg chg="mod">
          <ac:chgData name="Johan Aspegren" userId="e0e975b0797a2008" providerId="LiveId" clId="{F0EEBB95-78E8-4AF2-9AFF-701DA8833E96}" dt="2020-12-30T09:54:01.179" v="3953" actId="20577"/>
          <ac:spMkLst>
            <pc:docMk/>
            <pc:sldMk cId="2816753373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194" v="3954" actId="20577"/>
          <ac:spMkLst>
            <pc:docMk/>
            <pc:sldMk cId="2816753373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205" v="3955" actId="12612"/>
          <ac:spMkLst>
            <pc:docMk/>
            <pc:sldMk cId="2816753373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19478924" sldId="289"/>
        </pc:sldMkLst>
        <pc:spChg chg="mod">
          <ac:chgData name="Johan Aspegren" userId="e0e975b0797a2008" providerId="LiveId" clId="{F0EEBB95-78E8-4AF2-9AFF-701DA8833E96}" dt="2020-12-31T10:40:00.434" v="8042" actId="20577"/>
          <ac:spMkLst>
            <pc:docMk/>
            <pc:sldMk cId="3619478924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466" v="8043" actId="20577"/>
          <ac:spMkLst>
            <pc:docMk/>
            <pc:sldMk cId="3619478924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478" v="8044" actId="20577"/>
          <ac:spMkLst>
            <pc:docMk/>
            <pc:sldMk cId="3619478924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490" v="8045" actId="12612"/>
          <ac:spMkLst>
            <pc:docMk/>
            <pc:sldMk cId="3619478924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715910224" sldId="289"/>
        </pc:sldMkLst>
        <pc:spChg chg="mod">
          <ac:chgData name="Johan Aspegren" userId="e0e975b0797a2008" providerId="LiveId" clId="{F0EEBB95-78E8-4AF2-9AFF-701DA8833E96}" dt="2020-12-28T22:44:32.269" v="471" actId="20577"/>
          <ac:spMkLst>
            <pc:docMk/>
            <pc:sldMk cId="3715910224" sldId="28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274" v="472" actId="20577"/>
          <ac:spMkLst>
            <pc:docMk/>
            <pc:sldMk cId="3715910224" sldId="28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281" v="473" actId="20577"/>
          <ac:spMkLst>
            <pc:docMk/>
            <pc:sldMk cId="3715910224" sldId="28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287" v="474" actId="20577"/>
          <ac:spMkLst>
            <pc:docMk/>
            <pc:sldMk cId="3715910224" sldId="28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774422240" sldId="289"/>
        </pc:sldMkLst>
        <pc:spChg chg="mod">
          <ac:chgData name="Johan Aspegren" userId="e0e975b0797a2008" providerId="LiveId" clId="{F0EEBB95-78E8-4AF2-9AFF-701DA8833E96}" dt="2020-12-31T10:35:23.034" v="6924" actId="20577"/>
          <ac:spMkLst>
            <pc:docMk/>
            <pc:sldMk cId="3774422240" sldId="2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3.041" v="6925" actId="20577"/>
          <ac:spMkLst>
            <pc:docMk/>
            <pc:sldMk cId="3774422240" sldId="2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3.047" v="6926" actId="20577"/>
          <ac:spMkLst>
            <pc:docMk/>
            <pc:sldMk cId="3774422240" sldId="2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3.055" v="6927" actId="12612"/>
          <ac:spMkLst>
            <pc:docMk/>
            <pc:sldMk cId="3774422240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818328203" sldId="289"/>
        </pc:sldMkLst>
        <pc:spChg chg="mod">
          <ac:chgData name="Johan Aspegren" userId="e0e975b0797a2008" providerId="LiveId" clId="{F0EEBB95-78E8-4AF2-9AFF-701DA8833E96}" dt="2020-12-29T00:06:03.137" v="2906" actId="20577"/>
          <ac:spMkLst>
            <pc:docMk/>
            <pc:sldMk cId="3818328203" sldId="28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141" v="2907" actId="20577"/>
          <ac:spMkLst>
            <pc:docMk/>
            <pc:sldMk cId="3818328203" sldId="28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144" v="2908" actId="20577"/>
          <ac:spMkLst>
            <pc:docMk/>
            <pc:sldMk cId="3818328203" sldId="28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148" v="2909" actId="20577"/>
          <ac:spMkLst>
            <pc:docMk/>
            <pc:sldMk cId="3818328203" sldId="28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12844" sldId="290"/>
        </pc:sldMkLst>
        <pc:spChg chg="mod">
          <ac:chgData name="Johan Aspegren" userId="e0e975b0797a2008" providerId="LiveId" clId="{F0EEBB95-78E8-4AF2-9AFF-701DA8833E96}" dt="2020-12-30T09:54:01.068" v="3950" actId="20577"/>
          <ac:spMkLst>
            <pc:docMk/>
            <pc:sldMk cId="112844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1.080" v="3951" actId="20577"/>
          <ac:spMkLst>
            <pc:docMk/>
            <pc:sldMk cId="112844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1.096" v="3952" actId="12612"/>
          <ac:spMkLst>
            <pc:docMk/>
            <pc:sldMk cId="112844" sldId="29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5782230" sldId="290"/>
        </pc:sldMkLst>
        <pc:spChg chg="mod">
          <ac:chgData name="Johan Aspegren" userId="e0e975b0797a2008" providerId="LiveId" clId="{F0EEBB95-78E8-4AF2-9AFF-701DA8833E96}" dt="2020-12-31T11:16:22.957" v="12089" actId="20577"/>
          <ac:spMkLst>
            <pc:docMk/>
            <pc:sldMk cId="65782230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973" v="12090" actId="20577"/>
          <ac:spMkLst>
            <pc:docMk/>
            <pc:sldMk cId="65782230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3.003" v="12091" actId="20577"/>
          <ac:spMkLst>
            <pc:docMk/>
            <pc:sldMk cId="65782230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3.033" v="12092" actId="12612"/>
          <ac:spMkLst>
            <pc:docMk/>
            <pc:sldMk cId="65782230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85916316" sldId="290"/>
        </pc:sldMkLst>
        <pc:spChg chg="mod">
          <ac:chgData name="Johan Aspegren" userId="e0e975b0797a2008" providerId="LiveId" clId="{F0EEBB95-78E8-4AF2-9AFF-701DA8833E96}" dt="2020-12-31T10:08:49.773" v="5992" actId="20577"/>
          <ac:spMkLst>
            <pc:docMk/>
            <pc:sldMk cId="85916316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781" v="5993" actId="20577"/>
          <ac:spMkLst>
            <pc:docMk/>
            <pc:sldMk cId="85916316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789" v="5994" actId="20577"/>
          <ac:spMkLst>
            <pc:docMk/>
            <pc:sldMk cId="85916316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802" v="5995" actId="12612"/>
          <ac:spMkLst>
            <pc:docMk/>
            <pc:sldMk cId="85916316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52117563" sldId="290"/>
        </pc:sldMkLst>
        <pc:spChg chg="mod">
          <ac:chgData name="Johan Aspegren" userId="e0e975b0797a2008" providerId="LiveId" clId="{F0EEBB95-78E8-4AF2-9AFF-701DA8833E96}" dt="2020-12-29T00:06:03.121" v="2902" actId="20577"/>
          <ac:spMkLst>
            <pc:docMk/>
            <pc:sldMk cId="352117563" sldId="29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124" v="2903" actId="20577"/>
          <ac:spMkLst>
            <pc:docMk/>
            <pc:sldMk cId="352117563" sldId="29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128" v="2904" actId="20577"/>
          <ac:spMkLst>
            <pc:docMk/>
            <pc:sldMk cId="352117563" sldId="29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132" v="2905" actId="20577"/>
          <ac:spMkLst>
            <pc:docMk/>
            <pc:sldMk cId="352117563" sldId="29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676577329" sldId="290"/>
        </pc:sldMkLst>
        <pc:spChg chg="mod">
          <ac:chgData name="Johan Aspegren" userId="e0e975b0797a2008" providerId="LiveId" clId="{F0EEBB95-78E8-4AF2-9AFF-701DA8833E96}" dt="2020-12-28T22:44:32.294" v="475" actId="20577"/>
          <ac:spMkLst>
            <pc:docMk/>
            <pc:sldMk cId="1676577329" sldId="29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300" v="476" actId="20577"/>
          <ac:spMkLst>
            <pc:docMk/>
            <pc:sldMk cId="1676577329" sldId="29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306" v="477" actId="20577"/>
          <ac:spMkLst>
            <pc:docMk/>
            <pc:sldMk cId="1676577329" sldId="29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312" v="478" actId="20577"/>
          <ac:spMkLst>
            <pc:docMk/>
            <pc:sldMk cId="1676577329" sldId="29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18847299" sldId="290"/>
        </pc:sldMkLst>
        <pc:spChg chg="mod">
          <ac:chgData name="Johan Aspegren" userId="e0e975b0797a2008" providerId="LiveId" clId="{F0EEBB95-78E8-4AF2-9AFF-701DA8833E96}" dt="2020-12-31T10:43:14.478" v="10057" actId="20577"/>
          <ac:spMkLst>
            <pc:docMk/>
            <pc:sldMk cId="2018847299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4.507" v="10058" actId="20577"/>
          <ac:spMkLst>
            <pc:docMk/>
            <pc:sldMk cId="2018847299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4.535" v="10059" actId="20577"/>
          <ac:spMkLst>
            <pc:docMk/>
            <pc:sldMk cId="2018847299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4.563" v="10060" actId="12612"/>
          <ac:spMkLst>
            <pc:docMk/>
            <pc:sldMk cId="2018847299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67790441" sldId="290"/>
        </pc:sldMkLst>
        <pc:spChg chg="mod">
          <ac:chgData name="Johan Aspegren" userId="e0e975b0797a2008" providerId="LiveId" clId="{F0EEBB95-78E8-4AF2-9AFF-701DA8833E96}" dt="2020-12-31T10:40:00.329" v="8038" actId="20577"/>
          <ac:spMkLst>
            <pc:docMk/>
            <pc:sldMk cId="2167790441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345" v="8039" actId="20577"/>
          <ac:spMkLst>
            <pc:docMk/>
            <pc:sldMk cId="2167790441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359" v="8040" actId="20577"/>
          <ac:spMkLst>
            <pc:docMk/>
            <pc:sldMk cId="2167790441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378" v="8041" actId="12612"/>
          <ac:spMkLst>
            <pc:docMk/>
            <pc:sldMk cId="2167790441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57416143" sldId="290"/>
        </pc:sldMkLst>
        <pc:spChg chg="mod">
          <ac:chgData name="Johan Aspegren" userId="e0e975b0797a2008" providerId="LiveId" clId="{F0EEBB95-78E8-4AF2-9AFF-701DA8833E96}" dt="2020-12-31T10:35:22.970" v="6920" actId="20577"/>
          <ac:spMkLst>
            <pc:docMk/>
            <pc:sldMk cId="2457416143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978" v="6921" actId="20577"/>
          <ac:spMkLst>
            <pc:docMk/>
            <pc:sldMk cId="2457416143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986" v="6922" actId="20577"/>
          <ac:spMkLst>
            <pc:docMk/>
            <pc:sldMk cId="2457416143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995" v="6923" actId="12612"/>
          <ac:spMkLst>
            <pc:docMk/>
            <pc:sldMk cId="2457416143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576062717" sldId="290"/>
        </pc:sldMkLst>
        <pc:spChg chg="mod">
          <ac:chgData name="Johan Aspegren" userId="e0e975b0797a2008" providerId="LiveId" clId="{F0EEBB95-78E8-4AF2-9AFF-701DA8833E96}" dt="2020-12-31T10:26:43.075" v="6353" actId="20577"/>
          <ac:spMkLst>
            <pc:docMk/>
            <pc:sldMk cId="2576062717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080" v="6354" actId="20577"/>
          <ac:spMkLst>
            <pc:docMk/>
            <pc:sldMk cId="2576062717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087" v="6355" actId="20577"/>
          <ac:spMkLst>
            <pc:docMk/>
            <pc:sldMk cId="2576062717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094" v="6356" actId="12612"/>
          <ac:spMkLst>
            <pc:docMk/>
            <pc:sldMk cId="2576062717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972239709" sldId="290"/>
        </pc:sldMkLst>
        <pc:spChg chg="mod">
          <ac:chgData name="Johan Aspegren" userId="e0e975b0797a2008" providerId="LiveId" clId="{F0EEBB95-78E8-4AF2-9AFF-701DA8833E96}" dt="2020-12-30T09:31:37.455" v="3777" actId="20577"/>
          <ac:spMkLst>
            <pc:docMk/>
            <pc:sldMk cId="2972239709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463" v="3778" actId="20577"/>
          <ac:spMkLst>
            <pc:docMk/>
            <pc:sldMk cId="2972239709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471" v="3779" actId="20577"/>
          <ac:spMkLst>
            <pc:docMk/>
            <pc:sldMk cId="2972239709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496" v="3780" actId="12612"/>
          <ac:spMkLst>
            <pc:docMk/>
            <pc:sldMk cId="2972239709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635186966" sldId="290"/>
        </pc:sldMkLst>
        <pc:spChg chg="mod">
          <ac:chgData name="Johan Aspegren" userId="e0e975b0797a2008" providerId="LiveId" clId="{F0EEBB95-78E8-4AF2-9AFF-701DA8833E96}" dt="2020-12-28T23:17:40.087" v="2454" actId="20577"/>
          <ac:spMkLst>
            <pc:docMk/>
            <pc:sldMk cId="3635186966" sldId="29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87" v="2455" actId="20577"/>
          <ac:spMkLst>
            <pc:docMk/>
            <pc:sldMk cId="3635186966" sldId="29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87" v="2456" actId="20577"/>
          <ac:spMkLst>
            <pc:docMk/>
            <pc:sldMk cId="3635186966" sldId="29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103" v="2457" actId="20577"/>
          <ac:spMkLst>
            <pc:docMk/>
            <pc:sldMk cId="3635186966" sldId="29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692397897" sldId="290"/>
        </pc:sldMkLst>
        <pc:spChg chg="mod">
          <ac:chgData name="Johan Aspegren" userId="e0e975b0797a2008" providerId="LiveId" clId="{F0EEBB95-78E8-4AF2-9AFF-701DA8833E96}" dt="2020-12-30T15:39:29.138" v="5588" actId="20577"/>
          <ac:spMkLst>
            <pc:docMk/>
            <pc:sldMk cId="3692397897" sldId="2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154" v="5589" actId="20577"/>
          <ac:spMkLst>
            <pc:docMk/>
            <pc:sldMk cId="3692397897" sldId="2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170" v="5590" actId="20577"/>
          <ac:spMkLst>
            <pc:docMk/>
            <pc:sldMk cId="3692397897" sldId="2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185" v="5591" actId="12612"/>
          <ac:spMkLst>
            <pc:docMk/>
            <pc:sldMk cId="3692397897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83264588" sldId="291"/>
        </pc:sldMkLst>
        <pc:spChg chg="mod">
          <ac:chgData name="Johan Aspegren" userId="e0e975b0797a2008" providerId="LiveId" clId="{F0EEBB95-78E8-4AF2-9AFF-701DA8833E96}" dt="2020-12-28T23:17:40.071" v="2450" actId="20577"/>
          <ac:spMkLst>
            <pc:docMk/>
            <pc:sldMk cId="383264588" sldId="29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71" v="2451" actId="20577"/>
          <ac:spMkLst>
            <pc:docMk/>
            <pc:sldMk cId="383264588" sldId="29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71" v="2452" actId="20577"/>
          <ac:spMkLst>
            <pc:docMk/>
            <pc:sldMk cId="383264588" sldId="29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087" v="2453" actId="20577"/>
          <ac:spMkLst>
            <pc:docMk/>
            <pc:sldMk cId="383264588" sldId="29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801562457" sldId="291"/>
        </pc:sldMkLst>
        <pc:spChg chg="mod">
          <ac:chgData name="Johan Aspegren" userId="e0e975b0797a2008" providerId="LiveId" clId="{F0EEBB95-78E8-4AF2-9AFF-701DA8833E96}" dt="2020-12-30T15:39:29.138" v="5587" actId="20577"/>
          <ac:spMkLst>
            <pc:docMk/>
            <pc:sldMk cId="801562457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9.091" v="5584" actId="20577"/>
          <ac:spMkLst>
            <pc:docMk/>
            <pc:sldMk cId="801562457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091" v="5585" actId="20577"/>
          <ac:spMkLst>
            <pc:docMk/>
            <pc:sldMk cId="801562457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091" v="5586" actId="12612"/>
          <ac:spMkLst>
            <pc:docMk/>
            <pc:sldMk cId="801562457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58489226" sldId="291"/>
        </pc:sldMkLst>
        <pc:spChg chg="mod">
          <ac:chgData name="Johan Aspegren" userId="e0e975b0797a2008" providerId="LiveId" clId="{F0EEBB95-78E8-4AF2-9AFF-701DA8833E96}" dt="2020-12-31T10:43:14.449" v="10056" actId="20577"/>
          <ac:spMkLst>
            <pc:docMk/>
            <pc:sldMk cId="958489226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4.257" v="10052" actId="20577"/>
          <ac:spMkLst>
            <pc:docMk/>
            <pc:sldMk cId="958489226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4.426" v="10055" actId="20577"/>
          <ac:spMkLst>
            <pc:docMk/>
            <pc:sldMk cId="958489226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4.307" v="10054" actId="12612"/>
          <ac:spMkLst>
            <pc:docMk/>
            <pc:sldMk cId="958489226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1330913406" sldId="291"/>
        </pc:sldMkLst>
        <pc:spChg chg="mod">
          <ac:chgData name="Johan Aspegren" userId="e0e975b0797a2008" providerId="LiveId" clId="{F0EEBB95-78E8-4AF2-9AFF-701DA8833E96}" dt="2020-12-29T00:06:03.102" v="2898" actId="20577"/>
          <ac:spMkLst>
            <pc:docMk/>
            <pc:sldMk cId="1330913406" sldId="29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107" v="2899" actId="20577"/>
          <ac:spMkLst>
            <pc:docMk/>
            <pc:sldMk cId="1330913406" sldId="29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111" v="2900" actId="20577"/>
          <ac:spMkLst>
            <pc:docMk/>
            <pc:sldMk cId="1330913406" sldId="29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115" v="2901" actId="20577"/>
          <ac:spMkLst>
            <pc:docMk/>
            <pc:sldMk cId="1330913406" sldId="29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415071294" sldId="291"/>
        </pc:sldMkLst>
        <pc:spChg chg="mod">
          <ac:chgData name="Johan Aspegren" userId="e0e975b0797a2008" providerId="LiveId" clId="{F0EEBB95-78E8-4AF2-9AFF-701DA8833E96}" dt="2020-12-30T09:54:00.951" v="3947" actId="20577"/>
          <ac:spMkLst>
            <pc:docMk/>
            <pc:sldMk cId="1415071294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958" v="3948" actId="20577"/>
          <ac:spMkLst>
            <pc:docMk/>
            <pc:sldMk cId="1415071294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987" v="3949" actId="12612"/>
          <ac:spMkLst>
            <pc:docMk/>
            <pc:sldMk cId="1415071294" sldId="29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867681072" sldId="291"/>
        </pc:sldMkLst>
        <pc:spChg chg="mod">
          <ac:chgData name="Johan Aspegren" userId="e0e975b0797a2008" providerId="LiveId" clId="{F0EEBB95-78E8-4AF2-9AFF-701DA8833E96}" dt="2020-12-31T11:16:22.938" v="12088" actId="20577"/>
          <ac:spMkLst>
            <pc:docMk/>
            <pc:sldMk cId="1867681072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841" v="12084" actId="20577"/>
          <ac:spMkLst>
            <pc:docMk/>
            <pc:sldMk cId="1867681072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919" v="12087" actId="20577"/>
          <ac:spMkLst>
            <pc:docMk/>
            <pc:sldMk cId="1867681072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874" v="12086" actId="12612"/>
          <ac:spMkLst>
            <pc:docMk/>
            <pc:sldMk cId="1867681072" sldId="29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48.751" v="12745"/>
          <ac:picMkLst>
            <pc:docMk/>
            <pc:sldMk cId="1867681072" sldId="291"/>
            <ac:picMk id="6" creationId="{7E9A9DC9-2966-439A-BF1B-91D02527C6A3}"/>
          </ac:picMkLst>
        </pc:pic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002236916" sldId="291"/>
        </pc:sldMkLst>
        <pc:spChg chg="mod">
          <ac:chgData name="Johan Aspegren" userId="e0e975b0797a2008" providerId="LiveId" clId="{F0EEBB95-78E8-4AF2-9AFF-701DA8833E96}" dt="2020-12-31T10:26:43.068" v="6352" actId="20577"/>
          <ac:spMkLst>
            <pc:docMk/>
            <pc:sldMk cId="2002236916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3.024" v="6349" actId="20577"/>
          <ac:spMkLst>
            <pc:docMk/>
            <pc:sldMk cId="2002236916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3.030" v="6350" actId="20577"/>
          <ac:spMkLst>
            <pc:docMk/>
            <pc:sldMk cId="2002236916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3.037" v="6351" actId="12612"/>
          <ac:spMkLst>
            <pc:docMk/>
            <pc:sldMk cId="2002236916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055330353" sldId="291"/>
        </pc:sldMkLst>
        <pc:spChg chg="mod">
          <ac:chgData name="Johan Aspegren" userId="e0e975b0797a2008" providerId="LiveId" clId="{F0EEBB95-78E8-4AF2-9AFF-701DA8833E96}" dt="2020-12-31T10:08:49.765" v="5991" actId="20577"/>
          <ac:spMkLst>
            <pc:docMk/>
            <pc:sldMk cId="2055330353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704" v="5988" actId="20577"/>
          <ac:spMkLst>
            <pc:docMk/>
            <pc:sldMk cId="2055330353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712" v="5989" actId="20577"/>
          <ac:spMkLst>
            <pc:docMk/>
            <pc:sldMk cId="2055330353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721" v="5990" actId="12612"/>
          <ac:spMkLst>
            <pc:docMk/>
            <pc:sldMk cId="2055330353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146758055" sldId="291"/>
        </pc:sldMkLst>
        <pc:spChg chg="mod">
          <ac:chgData name="Johan Aspegren" userId="e0e975b0797a2008" providerId="LiveId" clId="{F0EEBB95-78E8-4AF2-9AFF-701DA8833E96}" dt="2020-12-31T10:35:22.913" v="6916" actId="20577"/>
          <ac:spMkLst>
            <pc:docMk/>
            <pc:sldMk cId="2146758055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918" v="6917" actId="20577"/>
          <ac:spMkLst>
            <pc:docMk/>
            <pc:sldMk cId="2146758055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925" v="6918" actId="20577"/>
          <ac:spMkLst>
            <pc:docMk/>
            <pc:sldMk cId="2146758055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939" v="6919" actId="12612"/>
          <ac:spMkLst>
            <pc:docMk/>
            <pc:sldMk cId="2146758055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543299626" sldId="291"/>
        </pc:sldMkLst>
        <pc:spChg chg="mod">
          <ac:chgData name="Johan Aspegren" userId="e0e975b0797a2008" providerId="LiveId" clId="{F0EEBB95-78E8-4AF2-9AFF-701DA8833E96}" dt="2020-12-30T09:31:37.367" v="3773" actId="20577"/>
          <ac:spMkLst>
            <pc:docMk/>
            <pc:sldMk cId="2543299626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377" v="3774" actId="20577"/>
          <ac:spMkLst>
            <pc:docMk/>
            <pc:sldMk cId="2543299626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383" v="3775" actId="20577"/>
          <ac:spMkLst>
            <pc:docMk/>
            <pc:sldMk cId="2543299626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396" v="3776" actId="12612"/>
          <ac:spMkLst>
            <pc:docMk/>
            <pc:sldMk cId="2543299626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45780218" sldId="291"/>
        </pc:sldMkLst>
        <pc:spChg chg="mod">
          <ac:chgData name="Johan Aspegren" userId="e0e975b0797a2008" providerId="LiveId" clId="{F0EEBB95-78E8-4AF2-9AFF-701DA8833E96}" dt="2020-12-31T10:40:00.179" v="8034" actId="20577"/>
          <ac:spMkLst>
            <pc:docMk/>
            <pc:sldMk cId="2645780218" sldId="2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189" v="8035" actId="20577"/>
          <ac:spMkLst>
            <pc:docMk/>
            <pc:sldMk cId="2645780218" sldId="2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201" v="8036" actId="20577"/>
          <ac:spMkLst>
            <pc:docMk/>
            <pc:sldMk cId="2645780218" sldId="2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281" v="8037" actId="12612"/>
          <ac:spMkLst>
            <pc:docMk/>
            <pc:sldMk cId="2645780218" sldId="2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3816876770" sldId="291"/>
        </pc:sldMkLst>
        <pc:spChg chg="mod">
          <ac:chgData name="Johan Aspegren" userId="e0e975b0797a2008" providerId="LiveId" clId="{F0EEBB95-78E8-4AF2-9AFF-701DA8833E96}" dt="2020-12-28T22:44:32.321" v="479" actId="20577"/>
          <ac:spMkLst>
            <pc:docMk/>
            <pc:sldMk cId="3816876770" sldId="29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327" v="480" actId="20577"/>
          <ac:spMkLst>
            <pc:docMk/>
            <pc:sldMk cId="3816876770" sldId="29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334" v="481" actId="20577"/>
          <ac:spMkLst>
            <pc:docMk/>
            <pc:sldMk cId="3816876770" sldId="29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341" v="482" actId="20577"/>
          <ac:spMkLst>
            <pc:docMk/>
            <pc:sldMk cId="3816876770" sldId="29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47605956" sldId="292"/>
        </pc:sldMkLst>
        <pc:spChg chg="mod">
          <ac:chgData name="Johan Aspegren" userId="e0e975b0797a2008" providerId="LiveId" clId="{F0EEBB95-78E8-4AF2-9AFF-701DA8833E96}" dt="2020-12-31T10:35:22.904" v="6915" actId="20577"/>
          <ac:spMkLst>
            <pc:docMk/>
            <pc:sldMk cId="347605956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858" v="6912" actId="20577"/>
          <ac:spMkLst>
            <pc:docMk/>
            <pc:sldMk cId="347605956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865" v="6913" actId="20577"/>
          <ac:spMkLst>
            <pc:docMk/>
            <pc:sldMk cId="347605956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873" v="6914" actId="12612"/>
          <ac:spMkLst>
            <pc:docMk/>
            <pc:sldMk cId="347605956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9T21:24:46.190" v="3030" actId="47"/>
        <pc:sldMkLst>
          <pc:docMk/>
          <pc:sldMk cId="381855001" sldId="292"/>
        </pc:sldMkLst>
        <pc:spChg chg="mod">
          <ac:chgData name="Johan Aspegren" userId="e0e975b0797a2008" providerId="LiveId" clId="{F0EEBB95-78E8-4AF2-9AFF-701DA8833E96}" dt="2020-12-29T00:06:03.059" v="2892" actId="20577"/>
          <ac:spMkLst>
            <pc:docMk/>
            <pc:sldMk cId="381855001" sldId="29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00:06:03.065" v="2893" actId="20577"/>
          <ac:spMkLst>
            <pc:docMk/>
            <pc:sldMk cId="381855001" sldId="29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091" v="2896" actId="20577"/>
          <ac:spMkLst>
            <pc:docMk/>
            <pc:sldMk cId="381855001" sldId="29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094" v="2897" actId="20577"/>
          <ac:spMkLst>
            <pc:docMk/>
            <pc:sldMk cId="381855001" sldId="292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30442756" sldId="292"/>
        </pc:sldMkLst>
        <pc:spChg chg="mod">
          <ac:chgData name="Johan Aspegren" userId="e0e975b0797a2008" providerId="LiveId" clId="{F0EEBB95-78E8-4AF2-9AFF-701DA8833E96}" dt="2020-12-31T11:16:22.813" v="12082" actId="20577"/>
          <ac:spMkLst>
            <pc:docMk/>
            <pc:sldMk cId="430442756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701" v="12078" actId="20577"/>
          <ac:spMkLst>
            <pc:docMk/>
            <pc:sldMk cId="430442756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800" v="12081" actId="20577"/>
          <ac:spMkLst>
            <pc:docMk/>
            <pc:sldMk cId="430442756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757" v="12080" actId="12612"/>
          <ac:spMkLst>
            <pc:docMk/>
            <pc:sldMk cId="430442756" sldId="29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46.711" v="12744"/>
          <ac:picMkLst>
            <pc:docMk/>
            <pc:sldMk cId="430442756" sldId="292"/>
            <ac:picMk id="6" creationId="{4DD68B7C-A6D1-48F5-B1E1-8A52C3DD479C}"/>
          </ac:picMkLst>
        </pc:pic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620226221" sldId="292"/>
        </pc:sldMkLst>
        <pc:spChg chg="mod">
          <ac:chgData name="Johan Aspegren" userId="e0e975b0797a2008" providerId="LiveId" clId="{F0EEBB95-78E8-4AF2-9AFF-701DA8833E96}" dt="2020-12-30T15:39:28.998" v="5579" actId="20577"/>
          <ac:spMkLst>
            <pc:docMk/>
            <pc:sldMk cId="1620226221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998" v="5580" actId="20577"/>
          <ac:spMkLst>
            <pc:docMk/>
            <pc:sldMk cId="1620226221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9.013" v="5581" actId="20577"/>
          <ac:spMkLst>
            <pc:docMk/>
            <pc:sldMk cId="1620226221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9.029" v="5582" actId="12612"/>
          <ac:spMkLst>
            <pc:docMk/>
            <pc:sldMk cId="1620226221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49183126" sldId="292"/>
        </pc:sldMkLst>
        <pc:spChg chg="mod">
          <ac:chgData name="Johan Aspegren" userId="e0e975b0797a2008" providerId="LiveId" clId="{F0EEBB95-78E8-4AF2-9AFF-701DA8833E96}" dt="2020-12-31T10:40:00.166" v="8033" actId="20577"/>
          <ac:spMkLst>
            <pc:docMk/>
            <pc:sldMk cId="1749183126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0:00.062" v="8029" actId="20577"/>
          <ac:spMkLst>
            <pc:docMk/>
            <pc:sldMk cId="1749183126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0:00.155" v="8032" actId="20577"/>
          <ac:spMkLst>
            <pc:docMk/>
            <pc:sldMk cId="1749183126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0:00.089" v="8031" actId="12612"/>
          <ac:spMkLst>
            <pc:docMk/>
            <pc:sldMk cId="1749183126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959552196" sldId="292"/>
        </pc:sldMkLst>
        <pc:spChg chg="mod">
          <ac:chgData name="Johan Aspegren" userId="e0e975b0797a2008" providerId="LiveId" clId="{F0EEBB95-78E8-4AF2-9AFF-701DA8833E96}" dt="2020-12-30T09:54:00.677" v="3944" actId="20577"/>
          <ac:spMkLst>
            <pc:docMk/>
            <pc:sldMk cId="1959552196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683" v="3945" actId="20577"/>
          <ac:spMkLst>
            <pc:docMk/>
            <pc:sldMk cId="1959552196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844" v="3946" actId="12612"/>
          <ac:spMkLst>
            <pc:docMk/>
            <pc:sldMk cId="1959552196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425537647" sldId="292"/>
        </pc:sldMkLst>
        <pc:spChg chg="mod">
          <ac:chgData name="Johan Aspegren" userId="e0e975b0797a2008" providerId="LiveId" clId="{F0EEBB95-78E8-4AF2-9AFF-701DA8833E96}" dt="2020-12-30T09:31:37.304" v="3769" actId="20577"/>
          <ac:spMkLst>
            <pc:docMk/>
            <pc:sldMk cId="2425537647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312" v="3770" actId="20577"/>
          <ac:spMkLst>
            <pc:docMk/>
            <pc:sldMk cId="2425537647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317" v="3771" actId="20577"/>
          <ac:spMkLst>
            <pc:docMk/>
            <pc:sldMk cId="2425537647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326" v="3772" actId="12612"/>
          <ac:spMkLst>
            <pc:docMk/>
            <pc:sldMk cId="2425537647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755581544" sldId="292"/>
        </pc:sldMkLst>
        <pc:spChg chg="mod">
          <ac:chgData name="Johan Aspegren" userId="e0e975b0797a2008" providerId="LiveId" clId="{F0EEBB95-78E8-4AF2-9AFF-701DA8833E96}" dt="2020-12-28T22:44:32.348" v="483" actId="20577"/>
          <ac:spMkLst>
            <pc:docMk/>
            <pc:sldMk cId="2755581544" sldId="29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354" v="484" actId="20577"/>
          <ac:spMkLst>
            <pc:docMk/>
            <pc:sldMk cId="2755581544" sldId="29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358" v="485" actId="20577"/>
          <ac:spMkLst>
            <pc:docMk/>
            <pc:sldMk cId="2755581544" sldId="29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363" v="486" actId="20577"/>
          <ac:spMkLst>
            <pc:docMk/>
            <pc:sldMk cId="2755581544" sldId="29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031250866" sldId="292"/>
        </pc:sldMkLst>
        <pc:spChg chg="mod">
          <ac:chgData name="Johan Aspegren" userId="e0e975b0797a2008" providerId="LiveId" clId="{F0EEBB95-78E8-4AF2-9AFF-701DA8833E96}" dt="2020-12-28T23:17:40.056" v="2446" actId="20577"/>
          <ac:spMkLst>
            <pc:docMk/>
            <pc:sldMk cId="3031250866" sldId="29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56" v="2447" actId="20577"/>
          <ac:spMkLst>
            <pc:docMk/>
            <pc:sldMk cId="3031250866" sldId="29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56" v="2448" actId="20577"/>
          <ac:spMkLst>
            <pc:docMk/>
            <pc:sldMk cId="3031250866" sldId="29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071" v="2449" actId="20577"/>
          <ac:spMkLst>
            <pc:docMk/>
            <pc:sldMk cId="3031250866" sldId="29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62258233" sldId="292"/>
        </pc:sldMkLst>
        <pc:spChg chg="mod">
          <ac:chgData name="Johan Aspegren" userId="e0e975b0797a2008" providerId="LiveId" clId="{F0EEBB95-78E8-4AF2-9AFF-701DA8833E96}" dt="2020-12-31T10:43:14.102" v="10047" actId="20577"/>
          <ac:spMkLst>
            <pc:docMk/>
            <pc:sldMk cId="3262258233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4.128" v="10048" actId="20577"/>
          <ac:spMkLst>
            <pc:docMk/>
            <pc:sldMk cId="3262258233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4.151" v="10049" actId="20577"/>
          <ac:spMkLst>
            <pc:docMk/>
            <pc:sldMk cId="3262258233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4.176" v="10050" actId="12612"/>
          <ac:spMkLst>
            <pc:docMk/>
            <pc:sldMk cId="3262258233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314687041" sldId="292"/>
        </pc:sldMkLst>
        <pc:spChg chg="mod">
          <ac:chgData name="Johan Aspegren" userId="e0e975b0797a2008" providerId="LiveId" clId="{F0EEBB95-78E8-4AF2-9AFF-701DA8833E96}" dt="2020-12-31T10:26:42.966" v="6344" actId="20577"/>
          <ac:spMkLst>
            <pc:docMk/>
            <pc:sldMk cId="3314687041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972" v="6345" actId="20577"/>
          <ac:spMkLst>
            <pc:docMk/>
            <pc:sldMk cId="3314687041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977" v="6346" actId="20577"/>
          <ac:spMkLst>
            <pc:docMk/>
            <pc:sldMk cId="3314687041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987" v="6347" actId="12612"/>
          <ac:spMkLst>
            <pc:docMk/>
            <pc:sldMk cId="3314687041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407177542" sldId="292"/>
        </pc:sldMkLst>
        <pc:spChg chg="mod">
          <ac:chgData name="Johan Aspegren" userId="e0e975b0797a2008" providerId="LiveId" clId="{F0EEBB95-78E8-4AF2-9AFF-701DA8833E96}" dt="2020-12-31T10:08:49.605" v="5983" actId="20577"/>
          <ac:spMkLst>
            <pc:docMk/>
            <pc:sldMk cId="3407177542" sldId="2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613" v="5984" actId="20577"/>
          <ac:spMkLst>
            <pc:docMk/>
            <pc:sldMk cId="3407177542" sldId="2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621" v="5985" actId="20577"/>
          <ac:spMkLst>
            <pc:docMk/>
            <pc:sldMk cId="3407177542" sldId="2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640" v="5986" actId="12612"/>
          <ac:spMkLst>
            <pc:docMk/>
            <pc:sldMk cId="3407177542" sldId="2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757030365" sldId="293"/>
        </pc:sldMkLst>
        <pc:spChg chg="mod">
          <ac:chgData name="Johan Aspegren" userId="e0e975b0797a2008" providerId="LiveId" clId="{F0EEBB95-78E8-4AF2-9AFF-701DA8833E96}" dt="2020-12-31T10:35:22.844" v="6910" actId="20577"/>
          <ac:spMkLst>
            <pc:docMk/>
            <pc:sldMk cId="757030365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776" v="6907" actId="20577"/>
          <ac:spMkLst>
            <pc:docMk/>
            <pc:sldMk cId="757030365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802" v="6908" actId="20577"/>
          <ac:spMkLst>
            <pc:docMk/>
            <pc:sldMk cId="757030365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813" v="6909" actId="12612"/>
          <ac:spMkLst>
            <pc:docMk/>
            <pc:sldMk cId="757030365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135290807" sldId="293"/>
        </pc:sldMkLst>
        <pc:spChg chg="mod">
          <ac:chgData name="Johan Aspegren" userId="e0e975b0797a2008" providerId="LiveId" clId="{F0EEBB95-78E8-4AF2-9AFF-701DA8833E96}" dt="2020-12-31T10:39:59.954" v="8024" actId="20577"/>
          <ac:spMkLst>
            <pc:docMk/>
            <pc:sldMk cId="1135290807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966" v="8025" actId="20577"/>
          <ac:spMkLst>
            <pc:docMk/>
            <pc:sldMk cId="1135290807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979" v="8026" actId="20577"/>
          <ac:spMkLst>
            <pc:docMk/>
            <pc:sldMk cId="1135290807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992" v="8027" actId="12612"/>
          <ac:spMkLst>
            <pc:docMk/>
            <pc:sldMk cId="1135290807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45278207" sldId="293"/>
        </pc:sldMkLst>
        <pc:spChg chg="mod">
          <ac:chgData name="Johan Aspegren" userId="e0e975b0797a2008" providerId="LiveId" clId="{F0EEBB95-78E8-4AF2-9AFF-701DA8833E96}" dt="2020-12-31T10:43:13.902" v="10043" actId="20577"/>
          <ac:spMkLst>
            <pc:docMk/>
            <pc:sldMk cId="1145278207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924" v="10044" actId="20577"/>
          <ac:spMkLst>
            <pc:docMk/>
            <pc:sldMk cId="1145278207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951" v="10045" actId="20577"/>
          <ac:spMkLst>
            <pc:docMk/>
            <pc:sldMk cId="1145278207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980" v="10046" actId="12612"/>
          <ac:spMkLst>
            <pc:docMk/>
            <pc:sldMk cId="1145278207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231312652" sldId="293"/>
        </pc:sldMkLst>
        <pc:spChg chg="mod">
          <ac:chgData name="Johan Aspegren" userId="e0e975b0797a2008" providerId="LiveId" clId="{F0EEBB95-78E8-4AF2-9AFF-701DA8833E96}" dt="2020-12-31T10:26:42.899" v="6340" actId="20577"/>
          <ac:spMkLst>
            <pc:docMk/>
            <pc:sldMk cId="1231312652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916" v="6341" actId="20577"/>
          <ac:spMkLst>
            <pc:docMk/>
            <pc:sldMk cId="1231312652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921" v="6342" actId="20577"/>
          <ac:spMkLst>
            <pc:docMk/>
            <pc:sldMk cId="1231312652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931" v="6343" actId="12612"/>
          <ac:spMkLst>
            <pc:docMk/>
            <pc:sldMk cId="1231312652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472076350" sldId="293"/>
        </pc:sldMkLst>
        <pc:spChg chg="mod">
          <ac:chgData name="Johan Aspegren" userId="e0e975b0797a2008" providerId="LiveId" clId="{F0EEBB95-78E8-4AF2-9AFF-701DA8833E96}" dt="2020-12-30T15:39:28.935" v="5575" actId="20577"/>
          <ac:spMkLst>
            <pc:docMk/>
            <pc:sldMk cId="1472076350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935" v="5576" actId="20577"/>
          <ac:spMkLst>
            <pc:docMk/>
            <pc:sldMk cId="1472076350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935" v="5577" actId="20577"/>
          <ac:spMkLst>
            <pc:docMk/>
            <pc:sldMk cId="1472076350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966" v="5578" actId="12612"/>
          <ac:spMkLst>
            <pc:docMk/>
            <pc:sldMk cId="1472076350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589206246" sldId="293"/>
        </pc:sldMkLst>
        <pc:spChg chg="mod">
          <ac:chgData name="Johan Aspegren" userId="e0e975b0797a2008" providerId="LiveId" clId="{F0EEBB95-78E8-4AF2-9AFF-701DA8833E96}" dt="2020-12-31T10:08:49.527" v="5979" actId="20577"/>
          <ac:spMkLst>
            <pc:docMk/>
            <pc:sldMk cId="1589206246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534" v="5980" actId="20577"/>
          <ac:spMkLst>
            <pc:docMk/>
            <pc:sldMk cId="1589206246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542" v="5981" actId="20577"/>
          <ac:spMkLst>
            <pc:docMk/>
            <pc:sldMk cId="1589206246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552" v="5982" actId="12612"/>
          <ac:spMkLst>
            <pc:docMk/>
            <pc:sldMk cId="1589206246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348146055" sldId="293"/>
        </pc:sldMkLst>
        <pc:spChg chg="mod">
          <ac:chgData name="Johan Aspegren" userId="e0e975b0797a2008" providerId="LiveId" clId="{F0EEBB95-78E8-4AF2-9AFF-701DA8833E96}" dt="2020-12-28T22:44:32.370" v="487" actId="20577"/>
          <ac:spMkLst>
            <pc:docMk/>
            <pc:sldMk cId="2348146055" sldId="29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375" v="488" actId="20577"/>
          <ac:spMkLst>
            <pc:docMk/>
            <pc:sldMk cId="2348146055" sldId="29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381" v="489" actId="20577"/>
          <ac:spMkLst>
            <pc:docMk/>
            <pc:sldMk cId="2348146055" sldId="29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385" v="490" actId="20577"/>
          <ac:spMkLst>
            <pc:docMk/>
            <pc:sldMk cId="2348146055" sldId="293"/>
            <ac:spMk id="5" creationId="{D629F888-CEEB-40CC-A01C-EAE4CCA0E52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56921606" sldId="293"/>
        </pc:sldMkLst>
        <pc:spChg chg="mod">
          <ac:chgData name="Johan Aspegren" userId="e0e975b0797a2008" providerId="LiveId" clId="{F0EEBB95-78E8-4AF2-9AFF-701DA8833E96}" dt="2020-12-31T11:16:22.584" v="12073" actId="20577"/>
          <ac:spMkLst>
            <pc:docMk/>
            <pc:sldMk cId="2356921606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599" v="12074" actId="20577"/>
          <ac:spMkLst>
            <pc:docMk/>
            <pc:sldMk cId="2356921606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618" v="12075" actId="20577"/>
          <ac:spMkLst>
            <pc:docMk/>
            <pc:sldMk cId="2356921606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635" v="12076" actId="12612"/>
          <ac:spMkLst>
            <pc:docMk/>
            <pc:sldMk cId="2356921606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205339275" sldId="293"/>
        </pc:sldMkLst>
        <pc:spChg chg="mod">
          <ac:chgData name="Johan Aspegren" userId="e0e975b0797a2008" providerId="LiveId" clId="{F0EEBB95-78E8-4AF2-9AFF-701DA8833E96}" dt="2020-12-30T09:31:37.228" v="3765" actId="20577"/>
          <ac:spMkLst>
            <pc:docMk/>
            <pc:sldMk cId="3205339275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233" v="3766" actId="20577"/>
          <ac:spMkLst>
            <pc:docMk/>
            <pc:sldMk cId="3205339275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238" v="3767" actId="20577"/>
          <ac:spMkLst>
            <pc:docMk/>
            <pc:sldMk cId="3205339275" sldId="2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268" v="3768" actId="12612"/>
          <ac:spMkLst>
            <pc:docMk/>
            <pc:sldMk cId="3205339275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848651710" sldId="293"/>
        </pc:sldMkLst>
        <pc:spChg chg="mod">
          <ac:chgData name="Johan Aspegren" userId="e0e975b0797a2008" providerId="LiveId" clId="{F0EEBB95-78E8-4AF2-9AFF-701DA8833E96}" dt="2020-12-28T23:17:40.040" v="2442" actId="20577"/>
          <ac:spMkLst>
            <pc:docMk/>
            <pc:sldMk cId="3848651710" sldId="29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40" v="2443" actId="20577"/>
          <ac:spMkLst>
            <pc:docMk/>
            <pc:sldMk cId="3848651710" sldId="29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40" v="2444" actId="20577"/>
          <ac:spMkLst>
            <pc:docMk/>
            <pc:sldMk cId="3848651710" sldId="29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040" v="2445" actId="20577"/>
          <ac:spMkLst>
            <pc:docMk/>
            <pc:sldMk cId="3848651710" sldId="29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926336621" sldId="293"/>
        </pc:sldMkLst>
        <pc:spChg chg="mod">
          <ac:chgData name="Johan Aspegren" userId="e0e975b0797a2008" providerId="LiveId" clId="{F0EEBB95-78E8-4AF2-9AFF-701DA8833E96}" dt="2020-12-30T09:54:00.572" v="3941" actId="20577"/>
          <ac:spMkLst>
            <pc:docMk/>
            <pc:sldMk cId="3926336621" sldId="2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588" v="3942" actId="20577"/>
          <ac:spMkLst>
            <pc:docMk/>
            <pc:sldMk cId="3926336621" sldId="2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601" v="3943" actId="12612"/>
          <ac:spMkLst>
            <pc:docMk/>
            <pc:sldMk cId="3926336621" sldId="293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24:46.190" v="3030" actId="47"/>
        <pc:sldMkLst>
          <pc:docMk/>
          <pc:sldMk cId="4125068416" sldId="293"/>
        </pc:sldMkLst>
        <pc:spChg chg="mod">
          <ac:chgData name="Johan Aspegren" userId="e0e975b0797a2008" providerId="LiveId" clId="{F0EEBB95-78E8-4AF2-9AFF-701DA8833E96}" dt="2020-12-29T21:10:13.599" v="3020" actId="20577"/>
          <ac:spMkLst>
            <pc:docMk/>
            <pc:sldMk cId="4125068416" sldId="29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10:13.604" v="3021" actId="20577"/>
          <ac:spMkLst>
            <pc:docMk/>
            <pc:sldMk cId="4125068416" sldId="29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049" v="2890" actId="20577"/>
          <ac:spMkLst>
            <pc:docMk/>
            <pc:sldMk cId="4125068416" sldId="29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053" v="2891" actId="20577"/>
          <ac:spMkLst>
            <pc:docMk/>
            <pc:sldMk cId="4125068416" sldId="293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10:13.646" v="3024"/>
          <ac:picMkLst>
            <pc:docMk/>
            <pc:sldMk cId="4125068416" sldId="293"/>
            <ac:picMk id="7" creationId="{26798E5E-6626-4776-B8C9-08357B38E5F6}"/>
          </ac:picMkLst>
        </pc:pic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499444665" sldId="294"/>
        </pc:sldMkLst>
        <pc:spChg chg="mod">
          <ac:chgData name="Johan Aspegren" userId="e0e975b0797a2008" providerId="LiveId" clId="{F0EEBB95-78E8-4AF2-9AFF-701DA8833E96}" dt="2020-12-30T09:54:00.464" v="3938" actId="20577"/>
          <ac:spMkLst>
            <pc:docMk/>
            <pc:sldMk cId="499444665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471" v="3939" actId="20577"/>
          <ac:spMkLst>
            <pc:docMk/>
            <pc:sldMk cId="499444665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478" v="3940" actId="12612"/>
          <ac:spMkLst>
            <pc:docMk/>
            <pc:sldMk cId="499444665" sldId="294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24:46.190" v="3030" actId="47"/>
        <pc:sldMkLst>
          <pc:docMk/>
          <pc:sldMk cId="999610085" sldId="294"/>
        </pc:sldMkLst>
        <pc:spChg chg="mod">
          <ac:chgData name="Johan Aspegren" userId="e0e975b0797a2008" providerId="LiveId" clId="{F0EEBB95-78E8-4AF2-9AFF-701DA8833E96}" dt="2020-12-29T21:10:13.326" v="3015" actId="20577"/>
          <ac:spMkLst>
            <pc:docMk/>
            <pc:sldMk cId="999610085" sldId="29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10:13.342" v="3016" actId="20577"/>
          <ac:spMkLst>
            <pc:docMk/>
            <pc:sldMk cId="999610085" sldId="29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.019" v="2886" actId="20577"/>
          <ac:spMkLst>
            <pc:docMk/>
            <pc:sldMk cId="999610085" sldId="29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033" v="2887" actId="20577"/>
          <ac:spMkLst>
            <pc:docMk/>
            <pc:sldMk cId="999610085" sldId="294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10:13.392" v="3019"/>
          <ac:picMkLst>
            <pc:docMk/>
            <pc:sldMk cId="999610085" sldId="294"/>
            <ac:picMk id="7" creationId="{EA8185EE-E0AE-49CE-B30F-B8D2B5BFE401}"/>
          </ac:picMkLst>
        </pc:pic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907921059" sldId="294"/>
        </pc:sldMkLst>
        <pc:spChg chg="mod">
          <ac:chgData name="Johan Aspegren" userId="e0e975b0797a2008" providerId="LiveId" clId="{F0EEBB95-78E8-4AF2-9AFF-701DA8833E96}" dt="2020-12-30T09:31:37.173" v="3761" actId="20577"/>
          <ac:spMkLst>
            <pc:docMk/>
            <pc:sldMk cId="1907921059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179" v="3762" actId="20577"/>
          <ac:spMkLst>
            <pc:docMk/>
            <pc:sldMk cId="1907921059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185" v="3763" actId="20577"/>
          <ac:spMkLst>
            <pc:docMk/>
            <pc:sldMk cId="1907921059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200" v="3764" actId="12612"/>
          <ac:spMkLst>
            <pc:docMk/>
            <pc:sldMk cId="1907921059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98642909" sldId="294"/>
        </pc:sldMkLst>
        <pc:spChg chg="mod">
          <ac:chgData name="Johan Aspegren" userId="e0e975b0797a2008" providerId="LiveId" clId="{F0EEBB95-78E8-4AF2-9AFF-701DA8833E96}" dt="2020-12-31T10:43:13.879" v="10042" actId="20577"/>
          <ac:spMkLst>
            <pc:docMk/>
            <pc:sldMk cId="1998642909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726" v="10038" actId="20577"/>
          <ac:spMkLst>
            <pc:docMk/>
            <pc:sldMk cId="1998642909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860" v="10041" actId="20577"/>
          <ac:spMkLst>
            <pc:docMk/>
            <pc:sldMk cId="1998642909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800" v="10040" actId="12612"/>
          <ac:spMkLst>
            <pc:docMk/>
            <pc:sldMk cId="1998642909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200400425" sldId="294"/>
        </pc:sldMkLst>
        <pc:spChg chg="mod">
          <ac:chgData name="Johan Aspegren" userId="e0e975b0797a2008" providerId="LiveId" clId="{F0EEBB95-78E8-4AF2-9AFF-701DA8833E96}" dt="2020-12-31T10:26:42.849" v="6336" actId="20577"/>
          <ac:spMkLst>
            <pc:docMk/>
            <pc:sldMk cId="2200400425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854" v="6337" actId="20577"/>
          <ac:spMkLst>
            <pc:docMk/>
            <pc:sldMk cId="2200400425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860" v="6338" actId="20577"/>
          <ac:spMkLst>
            <pc:docMk/>
            <pc:sldMk cId="2200400425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868" v="6339" actId="12612"/>
          <ac:spMkLst>
            <pc:docMk/>
            <pc:sldMk cId="2200400425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313892527" sldId="294"/>
        </pc:sldMkLst>
        <pc:spChg chg="mod">
          <ac:chgData name="Johan Aspegren" userId="e0e975b0797a2008" providerId="LiveId" clId="{F0EEBB95-78E8-4AF2-9AFF-701DA8833E96}" dt="2020-12-31T10:35:22.715" v="6902" actId="20577"/>
          <ac:spMkLst>
            <pc:docMk/>
            <pc:sldMk cId="2313892527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723" v="6903" actId="20577"/>
          <ac:spMkLst>
            <pc:docMk/>
            <pc:sldMk cId="2313892527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729" v="6904" actId="20577"/>
          <ac:spMkLst>
            <pc:docMk/>
            <pc:sldMk cId="2313892527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738" v="6905" actId="12612"/>
          <ac:spMkLst>
            <pc:docMk/>
            <pc:sldMk cId="2313892527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859734382" sldId="294"/>
        </pc:sldMkLst>
        <pc:spChg chg="mod">
          <ac:chgData name="Johan Aspegren" userId="e0e975b0797a2008" providerId="LiveId" clId="{F0EEBB95-78E8-4AF2-9AFF-701DA8833E96}" dt="2020-12-31T10:08:49.457" v="5975" actId="20577"/>
          <ac:spMkLst>
            <pc:docMk/>
            <pc:sldMk cId="2859734382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465" v="5976" actId="20577"/>
          <ac:spMkLst>
            <pc:docMk/>
            <pc:sldMk cId="2859734382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474" v="5977" actId="20577"/>
          <ac:spMkLst>
            <pc:docMk/>
            <pc:sldMk cId="2859734382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484" v="5978" actId="12612"/>
          <ac:spMkLst>
            <pc:docMk/>
            <pc:sldMk cId="2859734382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304658057" sldId="294"/>
        </pc:sldMkLst>
        <pc:spChg chg="mod">
          <ac:chgData name="Johan Aspegren" userId="e0e975b0797a2008" providerId="LiveId" clId="{F0EEBB95-78E8-4AF2-9AFF-701DA8833E96}" dt="2020-12-30T15:39:28.873" v="5571" actId="20577"/>
          <ac:spMkLst>
            <pc:docMk/>
            <pc:sldMk cId="3304658057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873" v="5572" actId="20577"/>
          <ac:spMkLst>
            <pc:docMk/>
            <pc:sldMk cId="3304658057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888" v="5573" actId="20577"/>
          <ac:spMkLst>
            <pc:docMk/>
            <pc:sldMk cId="3304658057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904" v="5574" actId="12612"/>
          <ac:spMkLst>
            <pc:docMk/>
            <pc:sldMk cId="3304658057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53268287" sldId="294"/>
        </pc:sldMkLst>
        <pc:spChg chg="mod">
          <ac:chgData name="Johan Aspegren" userId="e0e975b0797a2008" providerId="LiveId" clId="{F0EEBB95-78E8-4AF2-9AFF-701DA8833E96}" dt="2020-12-31T10:39:59.840" v="8020" actId="20577"/>
          <ac:spMkLst>
            <pc:docMk/>
            <pc:sldMk cId="3953268287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874" v="8021" actId="20577"/>
          <ac:spMkLst>
            <pc:docMk/>
            <pc:sldMk cId="3953268287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889" v="8022" actId="20577"/>
          <ac:spMkLst>
            <pc:docMk/>
            <pc:sldMk cId="3953268287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904" v="8023" actId="12612"/>
          <ac:spMkLst>
            <pc:docMk/>
            <pc:sldMk cId="3953268287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4039427784" sldId="294"/>
        </pc:sldMkLst>
        <pc:spChg chg="mod">
          <ac:chgData name="Johan Aspegren" userId="e0e975b0797a2008" providerId="LiveId" clId="{F0EEBB95-78E8-4AF2-9AFF-701DA8833E96}" dt="2020-12-28T23:17:40.025" v="2438" actId="20577"/>
          <ac:spMkLst>
            <pc:docMk/>
            <pc:sldMk cId="4039427784" sldId="29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25" v="2439" actId="20577"/>
          <ac:spMkLst>
            <pc:docMk/>
            <pc:sldMk cId="4039427784" sldId="29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25" v="2440" actId="20577"/>
          <ac:spMkLst>
            <pc:docMk/>
            <pc:sldMk cId="4039427784" sldId="29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025" v="2441" actId="20577"/>
          <ac:spMkLst>
            <pc:docMk/>
            <pc:sldMk cId="4039427784" sldId="294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067648974" sldId="294"/>
        </pc:sldMkLst>
        <pc:spChg chg="mod">
          <ac:chgData name="Johan Aspegren" userId="e0e975b0797a2008" providerId="LiveId" clId="{F0EEBB95-78E8-4AF2-9AFF-701DA8833E96}" dt="2020-12-31T11:16:22.564" v="12072" actId="20577"/>
          <ac:spMkLst>
            <pc:docMk/>
            <pc:sldMk cId="4067648974" sldId="2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437" v="12068" actId="20577"/>
          <ac:spMkLst>
            <pc:docMk/>
            <pc:sldMk cId="4067648974" sldId="2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545" v="12071" actId="20577"/>
          <ac:spMkLst>
            <pc:docMk/>
            <pc:sldMk cId="4067648974" sldId="2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498" v="12070" actId="12612"/>
          <ac:spMkLst>
            <pc:docMk/>
            <pc:sldMk cId="4067648974" sldId="29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44.949" v="12743"/>
          <ac:picMkLst>
            <pc:docMk/>
            <pc:sldMk cId="4067648974" sldId="294"/>
            <ac:picMk id="6" creationId="{219B29BF-9596-4E5C-836B-573BADEE5737}"/>
          </ac:picMkLst>
        </pc:pic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4183731182" sldId="294"/>
        </pc:sldMkLst>
        <pc:spChg chg="mod">
          <ac:chgData name="Johan Aspegren" userId="e0e975b0797a2008" providerId="LiveId" clId="{F0EEBB95-78E8-4AF2-9AFF-701DA8833E96}" dt="2020-12-28T22:44:32.392" v="491" actId="20577"/>
          <ac:spMkLst>
            <pc:docMk/>
            <pc:sldMk cId="4183731182" sldId="29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399" v="492" actId="20577"/>
          <ac:spMkLst>
            <pc:docMk/>
            <pc:sldMk cId="4183731182" sldId="29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405" v="493" actId="20577"/>
          <ac:spMkLst>
            <pc:docMk/>
            <pc:sldMk cId="4183731182" sldId="29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410" v="494" actId="20577"/>
          <ac:spMkLst>
            <pc:docMk/>
            <pc:sldMk cId="4183731182" sldId="29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5469107" sldId="295"/>
        </pc:sldMkLst>
        <pc:spChg chg="mod">
          <ac:chgData name="Johan Aspegren" userId="e0e975b0797a2008" providerId="LiveId" clId="{F0EEBB95-78E8-4AF2-9AFF-701DA8833E96}" dt="2020-12-31T10:39:59.752" v="8016" actId="20577"/>
          <ac:spMkLst>
            <pc:docMk/>
            <pc:sldMk cId="245469107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765" v="8017" actId="20577"/>
          <ac:spMkLst>
            <pc:docMk/>
            <pc:sldMk cId="245469107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779" v="8018" actId="20577"/>
          <ac:spMkLst>
            <pc:docMk/>
            <pc:sldMk cId="245469107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793" v="8019" actId="12612"/>
          <ac:spMkLst>
            <pc:docMk/>
            <pc:sldMk cId="245469107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95787706" sldId="295"/>
        </pc:sldMkLst>
        <pc:spChg chg="mod">
          <ac:chgData name="Johan Aspegren" userId="e0e975b0797a2008" providerId="LiveId" clId="{F0EEBB95-78E8-4AF2-9AFF-701DA8833E96}" dt="2020-12-31T10:35:22.661" v="6898" actId="20577"/>
          <ac:spMkLst>
            <pc:docMk/>
            <pc:sldMk cId="295787706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667" v="6899" actId="20577"/>
          <ac:spMkLst>
            <pc:docMk/>
            <pc:sldMk cId="295787706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675" v="6900" actId="20577"/>
          <ac:spMkLst>
            <pc:docMk/>
            <pc:sldMk cId="295787706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683" v="6901" actId="12612"/>
          <ac:spMkLst>
            <pc:docMk/>
            <pc:sldMk cId="295787706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3976823" sldId="295"/>
        </pc:sldMkLst>
        <pc:spChg chg="mod">
          <ac:chgData name="Johan Aspegren" userId="e0e975b0797a2008" providerId="LiveId" clId="{F0EEBB95-78E8-4AF2-9AFF-701DA8833E96}" dt="2020-12-31T10:43:13.679" v="10036" actId="20577"/>
          <ac:spMkLst>
            <pc:docMk/>
            <pc:sldMk cId="363976823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580" v="10033" actId="20577"/>
          <ac:spMkLst>
            <pc:docMk/>
            <pc:sldMk cId="363976823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600" v="10034" actId="20577"/>
          <ac:spMkLst>
            <pc:docMk/>
            <pc:sldMk cId="363976823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621" v="10035" actId="12612"/>
          <ac:spMkLst>
            <pc:docMk/>
            <pc:sldMk cId="363976823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70716943" sldId="295"/>
        </pc:sldMkLst>
        <pc:spChg chg="mod">
          <ac:chgData name="Johan Aspegren" userId="e0e975b0797a2008" providerId="LiveId" clId="{F0EEBB95-78E8-4AF2-9AFF-701DA8833E96}" dt="2020-12-31T10:08:49.366" v="5971" actId="20577"/>
          <ac:spMkLst>
            <pc:docMk/>
            <pc:sldMk cId="470716943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374" v="5972" actId="20577"/>
          <ac:spMkLst>
            <pc:docMk/>
            <pc:sldMk cId="470716943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384" v="5973" actId="20577"/>
          <ac:spMkLst>
            <pc:docMk/>
            <pc:sldMk cId="470716943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393" v="5974" actId="12612"/>
          <ac:spMkLst>
            <pc:docMk/>
            <pc:sldMk cId="470716943" sldId="29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155777851" sldId="295"/>
        </pc:sldMkLst>
        <pc:spChg chg="mod">
          <ac:chgData name="Johan Aspegren" userId="e0e975b0797a2008" providerId="LiveId" clId="{F0EEBB95-78E8-4AF2-9AFF-701DA8833E96}" dt="2020-12-31T11:16:22.393" v="12066" actId="20577"/>
          <ac:spMkLst>
            <pc:docMk/>
            <pc:sldMk cId="1155777851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317" v="12063" actId="20577"/>
          <ac:spMkLst>
            <pc:docMk/>
            <pc:sldMk cId="1155777851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333" v="12064" actId="20577"/>
          <ac:spMkLst>
            <pc:docMk/>
            <pc:sldMk cId="1155777851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350" v="12065" actId="12612"/>
          <ac:spMkLst>
            <pc:docMk/>
            <pc:sldMk cId="1155777851" sldId="29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43.029" v="12742"/>
          <ac:picMkLst>
            <pc:docMk/>
            <pc:sldMk cId="1155777851" sldId="295"/>
            <ac:picMk id="6" creationId="{BC5D9787-E315-4725-A66E-35C6B8ED7A46}"/>
          </ac:picMkLst>
        </pc:pic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693168947" sldId="295"/>
        </pc:sldMkLst>
        <pc:spChg chg="mod">
          <ac:chgData name="Johan Aspegren" userId="e0e975b0797a2008" providerId="LiveId" clId="{F0EEBB95-78E8-4AF2-9AFF-701DA8833E96}" dt="2020-12-30T09:31:37.167" v="3760" actId="20577"/>
          <ac:spMkLst>
            <pc:docMk/>
            <pc:sldMk cId="1693168947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100" v="3756" actId="20577"/>
          <ac:spMkLst>
            <pc:docMk/>
            <pc:sldMk cId="1693168947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163" v="3759" actId="20577"/>
          <ac:spMkLst>
            <pc:docMk/>
            <pc:sldMk cId="1693168947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121" v="3758" actId="12612"/>
          <ac:spMkLst>
            <pc:docMk/>
            <pc:sldMk cId="1693168947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118366138" sldId="295"/>
        </pc:sldMkLst>
        <pc:spChg chg="mod">
          <ac:chgData name="Johan Aspegren" userId="e0e975b0797a2008" providerId="LiveId" clId="{F0EEBB95-78E8-4AF2-9AFF-701DA8833E96}" dt="2020-12-31T10:26:42.793" v="6332" actId="20577"/>
          <ac:spMkLst>
            <pc:docMk/>
            <pc:sldMk cId="2118366138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799" v="6333" actId="20577"/>
          <ac:spMkLst>
            <pc:docMk/>
            <pc:sldMk cId="2118366138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804" v="6334" actId="20577"/>
          <ac:spMkLst>
            <pc:docMk/>
            <pc:sldMk cId="2118366138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818" v="6335" actId="12612"/>
          <ac:spMkLst>
            <pc:docMk/>
            <pc:sldMk cId="2118366138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126554319" sldId="295"/>
        </pc:sldMkLst>
        <pc:spChg chg="mod">
          <ac:chgData name="Johan Aspegren" userId="e0e975b0797a2008" providerId="LiveId" clId="{F0EEBB95-78E8-4AF2-9AFF-701DA8833E96}" dt="2020-12-28T23:17:40.009" v="2434" actId="20577"/>
          <ac:spMkLst>
            <pc:docMk/>
            <pc:sldMk cId="2126554319" sldId="29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40.009" v="2435" actId="20577"/>
          <ac:spMkLst>
            <pc:docMk/>
            <pc:sldMk cId="2126554319" sldId="29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40.009" v="2436" actId="20577"/>
          <ac:spMkLst>
            <pc:docMk/>
            <pc:sldMk cId="2126554319" sldId="29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40.009" v="2437" actId="20577"/>
          <ac:spMkLst>
            <pc:docMk/>
            <pc:sldMk cId="2126554319" sldId="29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373441338" sldId="295"/>
        </pc:sldMkLst>
        <pc:spChg chg="mod">
          <ac:chgData name="Johan Aspegren" userId="e0e975b0797a2008" providerId="LiveId" clId="{F0EEBB95-78E8-4AF2-9AFF-701DA8833E96}" dt="2020-12-30T09:54:00.314" v="3934" actId="20577"/>
          <ac:spMkLst>
            <pc:docMk/>
            <pc:sldMk cId="2373441338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421" v="3937" actId="20577"/>
          <ac:spMkLst>
            <pc:docMk/>
            <pc:sldMk cId="2373441338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369" v="3936" actId="12612"/>
          <ac:spMkLst>
            <pc:docMk/>
            <pc:sldMk cId="2373441338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846415425" sldId="295"/>
        </pc:sldMkLst>
        <pc:spChg chg="mod">
          <ac:chgData name="Johan Aspegren" userId="e0e975b0797a2008" providerId="LiveId" clId="{F0EEBB95-78E8-4AF2-9AFF-701DA8833E96}" dt="2020-12-28T22:44:32.416" v="495" actId="20577"/>
          <ac:spMkLst>
            <pc:docMk/>
            <pc:sldMk cId="2846415425" sldId="29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422" v="496" actId="20577"/>
          <ac:spMkLst>
            <pc:docMk/>
            <pc:sldMk cId="2846415425" sldId="29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427" v="497" actId="20577"/>
          <ac:spMkLst>
            <pc:docMk/>
            <pc:sldMk cId="2846415425" sldId="29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448" v="498" actId="20577"/>
          <ac:spMkLst>
            <pc:docMk/>
            <pc:sldMk cId="2846415425" sldId="295"/>
            <ac:spMk id="5" creationId="{D629F888-CEEB-40CC-A01C-EAE4CCA0E521}"/>
          </ac:spMkLst>
        </pc:spChg>
      </pc:sldChg>
      <pc:sldChg chg="addSp modSp add del mod">
        <pc:chgData name="Johan Aspegren" userId="e0e975b0797a2008" providerId="LiveId" clId="{F0EEBB95-78E8-4AF2-9AFF-701DA8833E96}" dt="2020-12-29T21:24:46.190" v="3030" actId="47"/>
        <pc:sldMkLst>
          <pc:docMk/>
          <pc:sldMk cId="2847360489" sldId="295"/>
        </pc:sldMkLst>
        <pc:spChg chg="mod">
          <ac:chgData name="Johan Aspegren" userId="e0e975b0797a2008" providerId="LiveId" clId="{F0EEBB95-78E8-4AF2-9AFF-701DA8833E96}" dt="2020-12-29T21:10:13.067" v="3010" actId="20577"/>
          <ac:spMkLst>
            <pc:docMk/>
            <pc:sldMk cId="2847360489" sldId="29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10:13.075" v="3011" actId="20577"/>
          <ac:spMkLst>
            <pc:docMk/>
            <pc:sldMk cId="2847360489" sldId="29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3" v="2882" actId="20577"/>
          <ac:spMkLst>
            <pc:docMk/>
            <pc:sldMk cId="2847360489" sldId="29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3.004" v="2883" actId="20577"/>
          <ac:spMkLst>
            <pc:docMk/>
            <pc:sldMk cId="2847360489" sldId="295"/>
            <ac:spMk id="5" creationId="{D629F888-CEEB-40CC-A01C-EAE4CCA0E521}"/>
          </ac:spMkLst>
        </pc:spChg>
        <pc:picChg chg="add">
          <ac:chgData name="Johan Aspegren" userId="e0e975b0797a2008" providerId="LiveId" clId="{F0EEBB95-78E8-4AF2-9AFF-701DA8833E96}" dt="2020-12-29T21:10:13.137" v="3014"/>
          <ac:picMkLst>
            <pc:docMk/>
            <pc:sldMk cId="2847360489" sldId="295"/>
            <ac:picMk id="7" creationId="{C310C1F0-936E-49FC-BAA5-EA135E96A2C9}"/>
          </ac:picMkLst>
        </pc:pic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402774235" sldId="295"/>
        </pc:sldMkLst>
        <pc:spChg chg="mod">
          <ac:chgData name="Johan Aspegren" userId="e0e975b0797a2008" providerId="LiveId" clId="{F0EEBB95-78E8-4AF2-9AFF-701DA8833E96}" dt="2020-12-30T15:39:28.795" v="5567" actId="20577"/>
          <ac:spMkLst>
            <pc:docMk/>
            <pc:sldMk cId="3402774235" sldId="2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795" v="5568" actId="20577"/>
          <ac:spMkLst>
            <pc:docMk/>
            <pc:sldMk cId="3402774235" sldId="2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826" v="5569" actId="20577"/>
          <ac:spMkLst>
            <pc:docMk/>
            <pc:sldMk cId="3402774235" sldId="2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826" v="5570" actId="12612"/>
          <ac:spMkLst>
            <pc:docMk/>
            <pc:sldMk cId="3402774235" sldId="2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68109568" sldId="296"/>
        </pc:sldMkLst>
        <pc:spChg chg="mod">
          <ac:chgData name="Johan Aspegren" userId="e0e975b0797a2008" providerId="LiveId" clId="{F0EEBB95-78E8-4AF2-9AFF-701DA8833E96}" dt="2020-12-28T22:44:32.463" v="499" actId="20577"/>
          <ac:spMkLst>
            <pc:docMk/>
            <pc:sldMk cId="68109568" sldId="29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469" v="500" actId="20577"/>
          <ac:spMkLst>
            <pc:docMk/>
            <pc:sldMk cId="68109568" sldId="29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475" v="501" actId="20577"/>
          <ac:spMkLst>
            <pc:docMk/>
            <pc:sldMk cId="68109568" sldId="29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481" v="502" actId="20577"/>
          <ac:spMkLst>
            <pc:docMk/>
            <pc:sldMk cId="68109568" sldId="29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735457226" sldId="296"/>
        </pc:sldMkLst>
        <pc:spChg chg="mod">
          <ac:chgData name="Johan Aspegren" userId="e0e975b0797a2008" providerId="LiveId" clId="{F0EEBB95-78E8-4AF2-9AFF-701DA8833E96}" dt="2020-12-31T10:26:42.786" v="6331" actId="20577"/>
          <ac:spMkLst>
            <pc:docMk/>
            <pc:sldMk cId="735457226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743" v="6328" actId="20577"/>
          <ac:spMkLst>
            <pc:docMk/>
            <pc:sldMk cId="735457226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749" v="6329" actId="20577"/>
          <ac:spMkLst>
            <pc:docMk/>
            <pc:sldMk cId="735457226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757" v="6330" actId="12612"/>
          <ac:spMkLst>
            <pc:docMk/>
            <pc:sldMk cId="735457226" sldId="296"/>
            <ac:spMk id="7" creationId="{7E72DF68-B78A-42E4-8404-9A58A13FE186}"/>
          </ac:spMkLst>
        </pc:spChg>
      </pc:sldChg>
      <pc:sldChg chg="addSp modSp add del mod">
        <pc:chgData name="Johan Aspegren" userId="e0e975b0797a2008" providerId="LiveId" clId="{F0EEBB95-78E8-4AF2-9AFF-701DA8833E96}" dt="2020-12-29T21:24:46.190" v="3030" actId="47"/>
        <pc:sldMkLst>
          <pc:docMk/>
          <pc:sldMk cId="1052689121" sldId="296"/>
        </pc:sldMkLst>
        <pc:spChg chg="mod">
          <ac:chgData name="Johan Aspegren" userId="e0e975b0797a2008" providerId="LiveId" clId="{F0EEBB95-78E8-4AF2-9AFF-701DA8833E96}" dt="2020-12-29T21:10:12.846" v="3005" actId="20577"/>
          <ac:spMkLst>
            <pc:docMk/>
            <pc:sldMk cId="1052689121" sldId="29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9T21:10:12.871" v="3006" actId="20577"/>
          <ac:spMkLst>
            <pc:docMk/>
            <pc:sldMk cId="1052689121" sldId="29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9T00:06:02.975" v="2878" actId="20577"/>
          <ac:spMkLst>
            <pc:docMk/>
            <pc:sldMk cId="1052689121" sldId="29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9T00:06:02.983" v="2879" actId="20577"/>
          <ac:spMkLst>
            <pc:docMk/>
            <pc:sldMk cId="1052689121" sldId="296"/>
            <ac:spMk id="5" creationId="{D629F888-CEEB-40CC-A01C-EAE4CCA0E521}"/>
          </ac:spMkLst>
        </pc:spChg>
        <pc:picChg chg="add mod">
          <ac:chgData name="Johan Aspegren" userId="e0e975b0797a2008" providerId="LiveId" clId="{F0EEBB95-78E8-4AF2-9AFF-701DA8833E96}" dt="2020-12-29T21:10:47.422" v="3027" actId="1076"/>
          <ac:picMkLst>
            <pc:docMk/>
            <pc:sldMk cId="1052689121" sldId="296"/>
            <ac:picMk id="7" creationId="{F7C0EBBC-204A-42FC-9D3E-88EB975DB3B7}"/>
          </ac:picMkLst>
        </pc:pic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304292050" sldId="296"/>
        </pc:sldMkLst>
        <pc:spChg chg="mod">
          <ac:chgData name="Johan Aspegren" userId="e0e975b0797a2008" providerId="LiveId" clId="{F0EEBB95-78E8-4AF2-9AFF-701DA8833E96}" dt="2020-12-30T09:54:00.075" v="3931" actId="20577"/>
          <ac:spMkLst>
            <pc:docMk/>
            <pc:sldMk cId="1304292050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4:00.085" v="3932" actId="20577"/>
          <ac:spMkLst>
            <pc:docMk/>
            <pc:sldMk cId="1304292050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4:00.112" v="3933" actId="12612"/>
          <ac:spMkLst>
            <pc:docMk/>
            <pc:sldMk cId="1304292050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399742761" sldId="296"/>
        </pc:sldMkLst>
        <pc:spChg chg="mod">
          <ac:chgData name="Johan Aspegren" userId="e0e975b0797a2008" providerId="LiveId" clId="{F0EEBB95-78E8-4AF2-9AFF-701DA8833E96}" dt="2020-12-31T10:39:59.738" v="8015" actId="20577"/>
          <ac:spMkLst>
            <pc:docMk/>
            <pc:sldMk cId="1399742761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585" v="8011" actId="20577"/>
          <ac:spMkLst>
            <pc:docMk/>
            <pc:sldMk cId="1399742761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726" v="8014" actId="20577"/>
          <ac:spMkLst>
            <pc:docMk/>
            <pc:sldMk cId="1399742761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664" v="8013" actId="12612"/>
          <ac:spMkLst>
            <pc:docMk/>
            <pc:sldMk cId="1399742761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603336574" sldId="296"/>
        </pc:sldMkLst>
        <pc:spChg chg="mod">
          <ac:chgData name="Johan Aspegren" userId="e0e975b0797a2008" providerId="LiveId" clId="{F0EEBB95-78E8-4AF2-9AFF-701DA8833E96}" dt="2020-12-31T10:08:49.355" v="5970" actId="20577"/>
          <ac:spMkLst>
            <pc:docMk/>
            <pc:sldMk cId="1603336574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281" v="5967" actId="20577"/>
          <ac:spMkLst>
            <pc:docMk/>
            <pc:sldMk cId="1603336574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288" v="5968" actId="20577"/>
          <ac:spMkLst>
            <pc:docMk/>
            <pc:sldMk cId="1603336574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310" v="5969" actId="12612"/>
          <ac:spMkLst>
            <pc:docMk/>
            <pc:sldMk cId="1603336574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855262814" sldId="296"/>
        </pc:sldMkLst>
        <pc:spChg chg="mod">
          <ac:chgData name="Johan Aspegren" userId="e0e975b0797a2008" providerId="LiveId" clId="{F0EEBB95-78E8-4AF2-9AFF-701DA8833E96}" dt="2020-12-28T23:17:39.993" v="2430" actId="20577"/>
          <ac:spMkLst>
            <pc:docMk/>
            <pc:sldMk cId="1855262814" sldId="29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993" v="2431" actId="20577"/>
          <ac:spMkLst>
            <pc:docMk/>
            <pc:sldMk cId="1855262814" sldId="29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993" v="2432" actId="20577"/>
          <ac:spMkLst>
            <pc:docMk/>
            <pc:sldMk cId="1855262814" sldId="29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993" v="2433" actId="20577"/>
          <ac:spMkLst>
            <pc:docMk/>
            <pc:sldMk cId="1855262814" sldId="296"/>
            <ac:spMk id="5" creationId="{D629F888-CEEB-40CC-A01C-EAE4CCA0E52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32661383" sldId="296"/>
        </pc:sldMkLst>
        <pc:spChg chg="mod">
          <ac:chgData name="Johan Aspegren" userId="e0e975b0797a2008" providerId="LiveId" clId="{F0EEBB95-78E8-4AF2-9AFF-701DA8833E96}" dt="2020-12-31T11:16:22.187" v="12058" actId="20577"/>
          <ac:spMkLst>
            <pc:docMk/>
            <pc:sldMk cId="2032661383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218" v="12059" actId="20577"/>
          <ac:spMkLst>
            <pc:docMk/>
            <pc:sldMk cId="2032661383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236" v="12060" actId="20577"/>
          <ac:spMkLst>
            <pc:docMk/>
            <pc:sldMk cId="2032661383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254" v="12061" actId="12612"/>
          <ac:spMkLst>
            <pc:docMk/>
            <pc:sldMk cId="2032661383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008640886" sldId="296"/>
        </pc:sldMkLst>
        <pc:spChg chg="mod">
          <ac:chgData name="Johan Aspegren" userId="e0e975b0797a2008" providerId="LiveId" clId="{F0EEBB95-78E8-4AF2-9AFF-701DA8833E96}" dt="2020-12-30T15:39:28.795" v="5566" actId="20577"/>
          <ac:spMkLst>
            <pc:docMk/>
            <pc:sldMk cId="3008640886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732" v="5563" actId="20577"/>
          <ac:spMkLst>
            <pc:docMk/>
            <pc:sldMk cId="3008640886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748" v="5564" actId="20577"/>
          <ac:spMkLst>
            <pc:docMk/>
            <pc:sldMk cId="3008640886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748" v="5565" actId="12612"/>
          <ac:spMkLst>
            <pc:docMk/>
            <pc:sldMk cId="3008640886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749650470" sldId="296"/>
        </pc:sldMkLst>
        <pc:spChg chg="mod">
          <ac:chgData name="Johan Aspegren" userId="e0e975b0797a2008" providerId="LiveId" clId="{F0EEBB95-78E8-4AF2-9AFF-701DA8833E96}" dt="2020-12-31T10:35:22.608" v="6894" actId="20577"/>
          <ac:spMkLst>
            <pc:docMk/>
            <pc:sldMk cId="3749650470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614" v="6895" actId="20577"/>
          <ac:spMkLst>
            <pc:docMk/>
            <pc:sldMk cId="3749650470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622" v="6896" actId="20577"/>
          <ac:spMkLst>
            <pc:docMk/>
            <pc:sldMk cId="3749650470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629" v="6897" actId="12612"/>
          <ac:spMkLst>
            <pc:docMk/>
            <pc:sldMk cId="3749650470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851276215" sldId="296"/>
        </pc:sldMkLst>
        <pc:spChg chg="mod">
          <ac:chgData name="Johan Aspegren" userId="e0e975b0797a2008" providerId="LiveId" clId="{F0EEBB95-78E8-4AF2-9AFF-701DA8833E96}" dt="2020-12-30T09:31:37.046" v="3751" actId="20577"/>
          <ac:spMkLst>
            <pc:docMk/>
            <pc:sldMk cId="3851276215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052" v="3752" actId="20577"/>
          <ac:spMkLst>
            <pc:docMk/>
            <pc:sldMk cId="3851276215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058" v="3753" actId="20577"/>
          <ac:spMkLst>
            <pc:docMk/>
            <pc:sldMk cId="3851276215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067" v="3754" actId="12612"/>
          <ac:spMkLst>
            <pc:docMk/>
            <pc:sldMk cId="3851276215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11942627" sldId="296"/>
        </pc:sldMkLst>
        <pc:spChg chg="mod">
          <ac:chgData name="Johan Aspegren" userId="e0e975b0797a2008" providerId="LiveId" clId="{F0EEBB95-78E8-4AF2-9AFF-701DA8833E96}" dt="2020-12-31T10:43:13.386" v="10028" actId="20577"/>
          <ac:spMkLst>
            <pc:docMk/>
            <pc:sldMk cId="4111942627" sldId="2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408" v="10029" actId="20577"/>
          <ac:spMkLst>
            <pc:docMk/>
            <pc:sldMk cId="4111942627" sldId="2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427" v="10030" actId="20577"/>
          <ac:spMkLst>
            <pc:docMk/>
            <pc:sldMk cId="4111942627" sldId="2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492" v="10031" actId="12612"/>
          <ac:spMkLst>
            <pc:docMk/>
            <pc:sldMk cId="4111942627" sldId="2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4737985" sldId="297"/>
        </pc:sldMkLst>
        <pc:spChg chg="mod">
          <ac:chgData name="Johan Aspegren" userId="e0e975b0797a2008" providerId="LiveId" clId="{F0EEBB95-78E8-4AF2-9AFF-701DA8833E96}" dt="2020-12-28T22:44:32.489" v="503" actId="20577"/>
          <ac:spMkLst>
            <pc:docMk/>
            <pc:sldMk cId="4737985" sldId="29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494" v="504" actId="20577"/>
          <ac:spMkLst>
            <pc:docMk/>
            <pc:sldMk cId="4737985" sldId="29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498" v="505" actId="20577"/>
          <ac:spMkLst>
            <pc:docMk/>
            <pc:sldMk cId="4737985" sldId="29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503" v="506" actId="20577"/>
          <ac:spMkLst>
            <pc:docMk/>
            <pc:sldMk cId="4737985" sldId="29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63971893" sldId="297"/>
        </pc:sldMkLst>
        <pc:spChg chg="mod">
          <ac:chgData name="Johan Aspegren" userId="e0e975b0797a2008" providerId="LiveId" clId="{F0EEBB95-78E8-4AF2-9AFF-701DA8833E96}" dt="2020-12-30T15:39:28.717" v="5561" actId="20577"/>
          <ac:spMkLst>
            <pc:docMk/>
            <pc:sldMk cId="63971893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670" v="5557" actId="20577"/>
          <ac:spMkLst>
            <pc:docMk/>
            <pc:sldMk cId="63971893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717" v="5560" actId="20577"/>
          <ac:spMkLst>
            <pc:docMk/>
            <pc:sldMk cId="63971893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685" v="5559" actId="12612"/>
          <ac:spMkLst>
            <pc:docMk/>
            <pc:sldMk cId="63971893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420187516" sldId="297"/>
        </pc:sldMkLst>
        <pc:spChg chg="mod">
          <ac:chgData name="Johan Aspegren" userId="e0e975b0797a2008" providerId="LiveId" clId="{F0EEBB95-78E8-4AF2-9AFF-701DA8833E96}" dt="2020-12-30T09:53:59.972" v="3928" actId="20577"/>
          <ac:spMkLst>
            <pc:docMk/>
            <pc:sldMk cId="420187516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979" v="3929" actId="20577"/>
          <ac:spMkLst>
            <pc:docMk/>
            <pc:sldMk cId="420187516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991" v="3930" actId="12612"/>
          <ac:spMkLst>
            <pc:docMk/>
            <pc:sldMk cId="420187516" sldId="29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09254201" sldId="297"/>
        </pc:sldMkLst>
        <pc:spChg chg="mod">
          <ac:chgData name="Johan Aspegren" userId="e0e975b0797a2008" providerId="LiveId" clId="{F0EEBB95-78E8-4AF2-9AFF-701DA8833E96}" dt="2020-12-31T11:16:22.095" v="12054" actId="20577"/>
          <ac:spMkLst>
            <pc:docMk/>
            <pc:sldMk cId="1409254201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110" v="12055" actId="20577"/>
          <ac:spMkLst>
            <pc:docMk/>
            <pc:sldMk cId="1409254201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124" v="12056" actId="20577"/>
          <ac:spMkLst>
            <pc:docMk/>
            <pc:sldMk cId="1409254201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140" v="12057" actId="12612"/>
          <ac:spMkLst>
            <pc:docMk/>
            <pc:sldMk cId="1409254201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742272404" sldId="297"/>
        </pc:sldMkLst>
        <pc:spChg chg="mod">
          <ac:chgData name="Johan Aspegren" userId="e0e975b0797a2008" providerId="LiveId" clId="{F0EEBB95-78E8-4AF2-9AFF-701DA8833E96}" dt="2020-12-31T10:08:49.264" v="5965" actId="20577"/>
          <ac:spMkLst>
            <pc:docMk/>
            <pc:sldMk cId="1742272404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182" v="5961" actId="20577"/>
          <ac:spMkLst>
            <pc:docMk/>
            <pc:sldMk cId="1742272404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256" v="5964" actId="20577"/>
          <ac:spMkLst>
            <pc:docMk/>
            <pc:sldMk cId="1742272404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215" v="5963" actId="12612"/>
          <ac:spMkLst>
            <pc:docMk/>
            <pc:sldMk cId="1742272404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745742444" sldId="297"/>
        </pc:sldMkLst>
        <pc:spChg chg="mod">
          <ac:chgData name="Johan Aspegren" userId="e0e975b0797a2008" providerId="LiveId" clId="{F0EEBB95-78E8-4AF2-9AFF-701DA8833E96}" dt="2020-12-30T09:31:36.998" v="3747" actId="20577"/>
          <ac:spMkLst>
            <pc:docMk/>
            <pc:sldMk cId="1745742444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7.005" v="3748" actId="20577"/>
          <ac:spMkLst>
            <pc:docMk/>
            <pc:sldMk cId="1745742444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7.010" v="3749" actId="20577"/>
          <ac:spMkLst>
            <pc:docMk/>
            <pc:sldMk cId="1745742444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7.018" v="3750" actId="12612"/>
          <ac:spMkLst>
            <pc:docMk/>
            <pc:sldMk cId="1745742444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56031131" sldId="297"/>
        </pc:sldMkLst>
        <pc:spChg chg="mod">
          <ac:chgData name="Johan Aspegren" userId="e0e975b0797a2008" providerId="LiveId" clId="{F0EEBB95-78E8-4AF2-9AFF-701DA8833E96}" dt="2020-12-31T10:39:59.447" v="8006" actId="20577"/>
          <ac:spMkLst>
            <pc:docMk/>
            <pc:sldMk cId="1756031131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461" v="8007" actId="20577"/>
          <ac:spMkLst>
            <pc:docMk/>
            <pc:sldMk cId="1756031131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474" v="8008" actId="20577"/>
          <ac:spMkLst>
            <pc:docMk/>
            <pc:sldMk cId="1756031131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488" v="8009" actId="12612"/>
          <ac:spMkLst>
            <pc:docMk/>
            <pc:sldMk cId="1756031131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261060683" sldId="297"/>
        </pc:sldMkLst>
        <pc:spChg chg="mod">
          <ac:chgData name="Johan Aspegren" userId="e0e975b0797a2008" providerId="LiveId" clId="{F0EEBB95-78E8-4AF2-9AFF-701DA8833E96}" dt="2020-12-28T23:17:39.962" v="2426" actId="20577"/>
          <ac:spMkLst>
            <pc:docMk/>
            <pc:sldMk cId="2261060683" sldId="29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978" v="2427" actId="20577"/>
          <ac:spMkLst>
            <pc:docMk/>
            <pc:sldMk cId="2261060683" sldId="29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978" v="2428" actId="20577"/>
          <ac:spMkLst>
            <pc:docMk/>
            <pc:sldMk cId="2261060683" sldId="29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978" v="2429" actId="20577"/>
          <ac:spMkLst>
            <pc:docMk/>
            <pc:sldMk cId="2261060683" sldId="29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873594431" sldId="297"/>
        </pc:sldMkLst>
        <pc:spChg chg="mod">
          <ac:chgData name="Johan Aspegren" userId="e0e975b0797a2008" providerId="LiveId" clId="{F0EEBB95-78E8-4AF2-9AFF-701DA8833E96}" dt="2020-12-31T10:35:22.599" v="6893" actId="20577"/>
          <ac:spMkLst>
            <pc:docMk/>
            <pc:sldMk cId="2873594431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553" v="6890" actId="20577"/>
          <ac:spMkLst>
            <pc:docMk/>
            <pc:sldMk cId="2873594431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560" v="6891" actId="20577"/>
          <ac:spMkLst>
            <pc:docMk/>
            <pc:sldMk cId="2873594431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568" v="6892" actId="12612"/>
          <ac:spMkLst>
            <pc:docMk/>
            <pc:sldMk cId="2873594431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104234012" sldId="297"/>
        </pc:sldMkLst>
        <pc:spChg chg="mod">
          <ac:chgData name="Johan Aspegren" userId="e0e975b0797a2008" providerId="LiveId" clId="{F0EEBB95-78E8-4AF2-9AFF-701DA8833E96}" dt="2020-12-31T10:26:42.732" v="6326" actId="20577"/>
          <ac:spMkLst>
            <pc:docMk/>
            <pc:sldMk cId="3104234012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665" v="6320" actId="20577"/>
          <ac:spMkLst>
            <pc:docMk/>
            <pc:sldMk cId="3104234012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725" v="6325" actId="20577"/>
          <ac:spMkLst>
            <pc:docMk/>
            <pc:sldMk cId="3104234012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686" v="6322" actId="12612"/>
          <ac:spMkLst>
            <pc:docMk/>
            <pc:sldMk cId="3104234012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425923252" sldId="297"/>
        </pc:sldMkLst>
        <pc:spChg chg="mod">
          <ac:chgData name="Johan Aspegren" userId="e0e975b0797a2008" providerId="LiveId" clId="{F0EEBB95-78E8-4AF2-9AFF-701DA8833E96}" dt="2020-12-31T10:43:13.257" v="10024" actId="20577"/>
          <ac:spMkLst>
            <pc:docMk/>
            <pc:sldMk cId="3425923252" sldId="2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277" v="10025" actId="20577"/>
          <ac:spMkLst>
            <pc:docMk/>
            <pc:sldMk cId="3425923252" sldId="2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293" v="10026" actId="20577"/>
          <ac:spMkLst>
            <pc:docMk/>
            <pc:sldMk cId="3425923252" sldId="2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319" v="10027" actId="12612"/>
          <ac:spMkLst>
            <pc:docMk/>
            <pc:sldMk cId="3425923252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87816795" sldId="298"/>
        </pc:sldMkLst>
        <pc:spChg chg="mod">
          <ac:chgData name="Johan Aspegren" userId="e0e975b0797a2008" providerId="LiveId" clId="{F0EEBB95-78E8-4AF2-9AFF-701DA8833E96}" dt="2020-12-28T23:17:39.946" v="2422" actId="20577"/>
          <ac:spMkLst>
            <pc:docMk/>
            <pc:sldMk cId="187816795" sldId="29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962" v="2423" actId="20577"/>
          <ac:spMkLst>
            <pc:docMk/>
            <pc:sldMk cId="187816795" sldId="29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962" v="2424" actId="20577"/>
          <ac:spMkLst>
            <pc:docMk/>
            <pc:sldMk cId="187816795" sldId="29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962" v="2425" actId="20577"/>
          <ac:spMkLst>
            <pc:docMk/>
            <pc:sldMk cId="187816795" sldId="29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248822359" sldId="298"/>
        </pc:sldMkLst>
        <pc:spChg chg="mod">
          <ac:chgData name="Johan Aspegren" userId="e0e975b0797a2008" providerId="LiveId" clId="{F0EEBB95-78E8-4AF2-9AFF-701DA8833E96}" dt="2020-12-30T09:53:59.841" v="3925" actId="20577"/>
          <ac:spMkLst>
            <pc:docMk/>
            <pc:sldMk cId="248822359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852" v="3926" actId="20577"/>
          <ac:spMkLst>
            <pc:docMk/>
            <pc:sldMk cId="248822359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870" v="3927" actId="12612"/>
          <ac:spMkLst>
            <pc:docMk/>
            <pc:sldMk cId="248822359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64910686" sldId="298"/>
        </pc:sldMkLst>
        <pc:spChg chg="mod">
          <ac:chgData name="Johan Aspegren" userId="e0e975b0797a2008" providerId="LiveId" clId="{F0EEBB95-78E8-4AF2-9AFF-701DA8833E96}" dt="2020-12-31T10:39:59.365" v="8002" actId="20577"/>
          <ac:spMkLst>
            <pc:docMk/>
            <pc:sldMk cId="1064910686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376" v="8003" actId="20577"/>
          <ac:spMkLst>
            <pc:docMk/>
            <pc:sldMk cId="1064910686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386" v="8004" actId="20577"/>
          <ac:spMkLst>
            <pc:docMk/>
            <pc:sldMk cId="1064910686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402" v="8005" actId="12612"/>
          <ac:spMkLst>
            <pc:docMk/>
            <pc:sldMk cId="1064910686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075449209" sldId="298"/>
        </pc:sldMkLst>
        <pc:spChg chg="mod">
          <ac:chgData name="Johan Aspegren" userId="e0e975b0797a2008" providerId="LiveId" clId="{F0EEBB95-78E8-4AF2-9AFF-701DA8833E96}" dt="2020-12-31T10:08:49.079" v="5956" actId="20577"/>
          <ac:spMkLst>
            <pc:docMk/>
            <pc:sldMk cId="1075449209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9.087" v="5957" actId="20577"/>
          <ac:spMkLst>
            <pc:docMk/>
            <pc:sldMk cId="1075449209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094" v="5958" actId="20577"/>
          <ac:spMkLst>
            <pc:docMk/>
            <pc:sldMk cId="1075449209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118" v="5959" actId="12612"/>
          <ac:spMkLst>
            <pc:docMk/>
            <pc:sldMk cId="1075449209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469235530" sldId="298"/>
        </pc:sldMkLst>
        <pc:spChg chg="mod">
          <ac:chgData name="Johan Aspegren" userId="e0e975b0797a2008" providerId="LiveId" clId="{F0EEBB95-78E8-4AF2-9AFF-701DA8833E96}" dt="2020-12-30T09:31:36.932" v="3743" actId="20577"/>
          <ac:spMkLst>
            <pc:docMk/>
            <pc:sldMk cId="1469235530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937" v="3744" actId="20577"/>
          <ac:spMkLst>
            <pc:docMk/>
            <pc:sldMk cId="1469235530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942" v="3745" actId="20577"/>
          <ac:spMkLst>
            <pc:docMk/>
            <pc:sldMk cId="1469235530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951" v="3746" actId="12612"/>
          <ac:spMkLst>
            <pc:docMk/>
            <pc:sldMk cId="1469235530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751118719" sldId="298"/>
        </pc:sldMkLst>
        <pc:spChg chg="mod">
          <ac:chgData name="Johan Aspegren" userId="e0e975b0797a2008" providerId="LiveId" clId="{F0EEBB95-78E8-4AF2-9AFF-701DA8833E96}" dt="2020-12-31T10:26:42.573" v="6315" actId="20577"/>
          <ac:spMkLst>
            <pc:docMk/>
            <pc:sldMk cId="1751118719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578" v="6316" actId="20577"/>
          <ac:spMkLst>
            <pc:docMk/>
            <pc:sldMk cId="1751118719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584" v="6317" actId="20577"/>
          <ac:spMkLst>
            <pc:docMk/>
            <pc:sldMk cId="1751118719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607" v="6318" actId="12612"/>
          <ac:spMkLst>
            <pc:docMk/>
            <pc:sldMk cId="1751118719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017193437" sldId="298"/>
        </pc:sldMkLst>
        <pc:spChg chg="mod">
          <ac:chgData name="Johan Aspegren" userId="e0e975b0797a2008" providerId="LiveId" clId="{F0EEBB95-78E8-4AF2-9AFF-701DA8833E96}" dt="2020-12-28T22:44:32.510" v="507" actId="20577"/>
          <ac:spMkLst>
            <pc:docMk/>
            <pc:sldMk cId="2017193437" sldId="29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515" v="508" actId="20577"/>
          <ac:spMkLst>
            <pc:docMk/>
            <pc:sldMk cId="2017193437" sldId="29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521" v="509" actId="20577"/>
          <ac:spMkLst>
            <pc:docMk/>
            <pc:sldMk cId="2017193437" sldId="29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526" v="510" actId="20577"/>
          <ac:spMkLst>
            <pc:docMk/>
            <pc:sldMk cId="2017193437" sldId="29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220567258" sldId="298"/>
        </pc:sldMkLst>
        <pc:spChg chg="mod">
          <ac:chgData name="Johan Aspegren" userId="e0e975b0797a2008" providerId="LiveId" clId="{F0EEBB95-78E8-4AF2-9AFF-701DA8833E96}" dt="2020-12-30T15:39:28.607" v="5552" actId="20577"/>
          <ac:spMkLst>
            <pc:docMk/>
            <pc:sldMk cId="2220567258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607" v="5553" actId="20577"/>
          <ac:spMkLst>
            <pc:docMk/>
            <pc:sldMk cId="2220567258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607" v="5554" actId="20577"/>
          <ac:spMkLst>
            <pc:docMk/>
            <pc:sldMk cId="2220567258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623" v="5555" actId="12612"/>
          <ac:spMkLst>
            <pc:docMk/>
            <pc:sldMk cId="2220567258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500992362" sldId="298"/>
        </pc:sldMkLst>
        <pc:spChg chg="mod">
          <ac:chgData name="Johan Aspegren" userId="e0e975b0797a2008" providerId="LiveId" clId="{F0EEBB95-78E8-4AF2-9AFF-701DA8833E96}" dt="2020-12-31T10:35:22.461" v="6885" actId="20577"/>
          <ac:spMkLst>
            <pc:docMk/>
            <pc:sldMk cId="2500992362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467" v="6886" actId="20577"/>
          <ac:spMkLst>
            <pc:docMk/>
            <pc:sldMk cId="2500992362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493" v="6887" actId="20577"/>
          <ac:spMkLst>
            <pc:docMk/>
            <pc:sldMk cId="2500992362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502" v="6888" actId="12612"/>
          <ac:spMkLst>
            <pc:docMk/>
            <pc:sldMk cId="2500992362" sldId="29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19936687" sldId="298"/>
        </pc:sldMkLst>
        <pc:spChg chg="mod">
          <ac:chgData name="Johan Aspegren" userId="e0e975b0797a2008" providerId="LiveId" clId="{F0EEBB95-78E8-4AF2-9AFF-701DA8833E96}" dt="2020-12-31T11:16:22.005" v="12050" actId="20577"/>
          <ac:spMkLst>
            <pc:docMk/>
            <pc:sldMk cId="2619936687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2.021" v="12051" actId="20577"/>
          <ac:spMkLst>
            <pc:docMk/>
            <pc:sldMk cId="2619936687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2.037" v="12052" actId="20577"/>
          <ac:spMkLst>
            <pc:docMk/>
            <pc:sldMk cId="2619936687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2.055" v="12053" actId="12612"/>
          <ac:spMkLst>
            <pc:docMk/>
            <pc:sldMk cId="2619936687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01305977" sldId="298"/>
        </pc:sldMkLst>
        <pc:spChg chg="mod">
          <ac:chgData name="Johan Aspegren" userId="e0e975b0797a2008" providerId="LiveId" clId="{F0EEBB95-78E8-4AF2-9AFF-701DA8833E96}" dt="2020-12-31T10:43:13.079" v="10020" actId="20577"/>
          <ac:spMkLst>
            <pc:docMk/>
            <pc:sldMk cId="3501305977" sldId="2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3.100" v="10021" actId="20577"/>
          <ac:spMkLst>
            <pc:docMk/>
            <pc:sldMk cId="3501305977" sldId="2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122" v="10022" actId="20577"/>
          <ac:spMkLst>
            <pc:docMk/>
            <pc:sldMk cId="3501305977" sldId="2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3.181" v="10023" actId="12612"/>
          <ac:spMkLst>
            <pc:docMk/>
            <pc:sldMk cId="3501305977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479533527" sldId="299"/>
        </pc:sldMkLst>
        <pc:spChg chg="mod">
          <ac:chgData name="Johan Aspegren" userId="e0e975b0797a2008" providerId="LiveId" clId="{F0EEBB95-78E8-4AF2-9AFF-701DA8833E96}" dt="2020-12-28T22:44:32.533" v="511" actId="20577"/>
          <ac:spMkLst>
            <pc:docMk/>
            <pc:sldMk cId="479533527" sldId="29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539" v="512" actId="20577"/>
          <ac:spMkLst>
            <pc:docMk/>
            <pc:sldMk cId="479533527" sldId="29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545" v="513" actId="20577"/>
          <ac:spMkLst>
            <pc:docMk/>
            <pc:sldMk cId="479533527" sldId="29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550" v="514" actId="20577"/>
          <ac:spMkLst>
            <pc:docMk/>
            <pc:sldMk cId="479533527" sldId="29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563757111" sldId="299"/>
        </pc:sldMkLst>
        <pc:spChg chg="mod">
          <ac:chgData name="Johan Aspegren" userId="e0e975b0797a2008" providerId="LiveId" clId="{F0EEBB95-78E8-4AF2-9AFF-701DA8833E96}" dt="2020-12-31T10:26:42.566" v="6314" actId="20577"/>
          <ac:spMkLst>
            <pc:docMk/>
            <pc:sldMk cId="563757111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522" v="6311" actId="20577"/>
          <ac:spMkLst>
            <pc:docMk/>
            <pc:sldMk cId="563757111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529" v="6312" actId="20577"/>
          <ac:spMkLst>
            <pc:docMk/>
            <pc:sldMk cId="563757111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537" v="6313" actId="12612"/>
          <ac:spMkLst>
            <pc:docMk/>
            <pc:sldMk cId="563757111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820098825" sldId="299"/>
        </pc:sldMkLst>
        <pc:spChg chg="mod">
          <ac:chgData name="Johan Aspegren" userId="e0e975b0797a2008" providerId="LiveId" clId="{F0EEBB95-78E8-4AF2-9AFF-701DA8833E96}" dt="2020-12-30T09:31:36.879" v="3739" actId="20577"/>
          <ac:spMkLst>
            <pc:docMk/>
            <pc:sldMk cId="820098825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883" v="3740" actId="20577"/>
          <ac:spMkLst>
            <pc:docMk/>
            <pc:sldMk cId="820098825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888" v="3741" actId="20577"/>
          <ac:spMkLst>
            <pc:docMk/>
            <pc:sldMk cId="820098825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902" v="3742" actId="12612"/>
          <ac:spMkLst>
            <pc:docMk/>
            <pc:sldMk cId="820098825" sldId="29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926850771" sldId="299"/>
        </pc:sldMkLst>
        <pc:spChg chg="mod">
          <ac:chgData name="Johan Aspegren" userId="e0e975b0797a2008" providerId="LiveId" clId="{F0EEBB95-78E8-4AF2-9AFF-701DA8833E96}" dt="2020-12-31T11:16:21.989" v="12049" actId="20577"/>
          <ac:spMkLst>
            <pc:docMk/>
            <pc:sldMk cId="926850771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880" v="12045" actId="20577"/>
          <ac:spMkLst>
            <pc:docMk/>
            <pc:sldMk cId="926850771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976" v="12048" actId="20577"/>
          <ac:spMkLst>
            <pc:docMk/>
            <pc:sldMk cId="926850771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914" v="12047" actId="12612"/>
          <ac:spMkLst>
            <pc:docMk/>
            <pc:sldMk cId="926850771" sldId="29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40.609" v="12741"/>
          <ac:picMkLst>
            <pc:docMk/>
            <pc:sldMk cId="926850771" sldId="299"/>
            <ac:picMk id="6" creationId="{BC7EF2B5-9CC8-494F-885C-1462365031BA}"/>
          </ac:picMkLst>
        </pc:pic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455615986" sldId="299"/>
        </pc:sldMkLst>
        <pc:spChg chg="mod">
          <ac:chgData name="Johan Aspegren" userId="e0e975b0797a2008" providerId="LiveId" clId="{F0EEBB95-78E8-4AF2-9AFF-701DA8833E96}" dt="2020-12-31T10:08:49.070" v="5955" actId="20577"/>
          <ac:spMkLst>
            <pc:docMk/>
            <pc:sldMk cId="1455615986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992" v="5952" actId="20577"/>
          <ac:spMkLst>
            <pc:docMk/>
            <pc:sldMk cId="1455615986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9.002" v="5953" actId="20577"/>
          <ac:spMkLst>
            <pc:docMk/>
            <pc:sldMk cId="1455615986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9.027" v="5954" actId="12612"/>
          <ac:spMkLst>
            <pc:docMk/>
            <pc:sldMk cId="1455615986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415403618" sldId="299"/>
        </pc:sldMkLst>
        <pc:spChg chg="mod">
          <ac:chgData name="Johan Aspegren" userId="e0e975b0797a2008" providerId="LiveId" clId="{F0EEBB95-78E8-4AF2-9AFF-701DA8833E96}" dt="2020-12-31T10:35:22.402" v="6881" actId="20577"/>
          <ac:spMkLst>
            <pc:docMk/>
            <pc:sldMk cId="3415403618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412" v="6882" actId="20577"/>
          <ac:spMkLst>
            <pc:docMk/>
            <pc:sldMk cId="3415403618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418" v="6883" actId="20577"/>
          <ac:spMkLst>
            <pc:docMk/>
            <pc:sldMk cId="3415403618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428" v="6884" actId="12612"/>
          <ac:spMkLst>
            <pc:docMk/>
            <pc:sldMk cId="3415403618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90475116" sldId="299"/>
        </pc:sldMkLst>
        <pc:spChg chg="mod">
          <ac:chgData name="Johan Aspegren" userId="e0e975b0797a2008" providerId="LiveId" clId="{F0EEBB95-78E8-4AF2-9AFF-701DA8833E96}" dt="2020-12-31T10:39:59.278" v="7998" actId="20577"/>
          <ac:spMkLst>
            <pc:docMk/>
            <pc:sldMk cId="3590475116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292" v="7999" actId="20577"/>
          <ac:spMkLst>
            <pc:docMk/>
            <pc:sldMk cId="3590475116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307" v="8000" actId="20577"/>
          <ac:spMkLst>
            <pc:docMk/>
            <pc:sldMk cId="3590475116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321" v="8001" actId="12612"/>
          <ac:spMkLst>
            <pc:docMk/>
            <pc:sldMk cId="3590475116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595998364" sldId="299"/>
        </pc:sldMkLst>
        <pc:spChg chg="mod">
          <ac:chgData name="Johan Aspegren" userId="e0e975b0797a2008" providerId="LiveId" clId="{F0EEBB95-78E8-4AF2-9AFF-701DA8833E96}" dt="2020-12-30T09:53:59.748" v="3922" actId="20577"/>
          <ac:spMkLst>
            <pc:docMk/>
            <pc:sldMk cId="3595998364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754" v="3923" actId="20577"/>
          <ac:spMkLst>
            <pc:docMk/>
            <pc:sldMk cId="3595998364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762" v="3924" actId="12612"/>
          <ac:spMkLst>
            <pc:docMk/>
            <pc:sldMk cId="3595998364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809794293" sldId="299"/>
        </pc:sldMkLst>
        <pc:spChg chg="mod">
          <ac:chgData name="Johan Aspegren" userId="e0e975b0797a2008" providerId="LiveId" clId="{F0EEBB95-78E8-4AF2-9AFF-701DA8833E96}" dt="2020-12-28T23:17:39.900" v="2418" actId="20577"/>
          <ac:spMkLst>
            <pc:docMk/>
            <pc:sldMk cId="3809794293" sldId="29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931" v="2419" actId="20577"/>
          <ac:spMkLst>
            <pc:docMk/>
            <pc:sldMk cId="3809794293" sldId="29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946" v="2420" actId="20577"/>
          <ac:spMkLst>
            <pc:docMk/>
            <pc:sldMk cId="3809794293" sldId="29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946" v="2421" actId="20577"/>
          <ac:spMkLst>
            <pc:docMk/>
            <pc:sldMk cId="3809794293" sldId="29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811199096" sldId="299"/>
        </pc:sldMkLst>
        <pc:spChg chg="mod">
          <ac:chgData name="Johan Aspegren" userId="e0e975b0797a2008" providerId="LiveId" clId="{F0EEBB95-78E8-4AF2-9AFF-701DA8833E96}" dt="2020-12-30T15:39:28.592" v="5551" actId="20577"/>
          <ac:spMkLst>
            <pc:docMk/>
            <pc:sldMk cId="3811199096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545" v="5548" actId="20577"/>
          <ac:spMkLst>
            <pc:docMk/>
            <pc:sldMk cId="3811199096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560" v="5549" actId="20577"/>
          <ac:spMkLst>
            <pc:docMk/>
            <pc:sldMk cId="3811199096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560" v="5550" actId="12612"/>
          <ac:spMkLst>
            <pc:docMk/>
            <pc:sldMk cId="3811199096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13625123" sldId="299"/>
        </pc:sldMkLst>
        <pc:spChg chg="mod">
          <ac:chgData name="Johan Aspegren" userId="e0e975b0797a2008" providerId="LiveId" clId="{F0EEBB95-78E8-4AF2-9AFF-701DA8833E96}" dt="2020-12-31T10:43:13.053" v="10019" actId="20577"/>
          <ac:spMkLst>
            <pc:docMk/>
            <pc:sldMk cId="4013625123" sldId="2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923" v="10015" actId="20577"/>
          <ac:spMkLst>
            <pc:docMk/>
            <pc:sldMk cId="4013625123" sldId="2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3.030" v="10018" actId="20577"/>
          <ac:spMkLst>
            <pc:docMk/>
            <pc:sldMk cId="4013625123" sldId="2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964" v="10017" actId="12612"/>
          <ac:spMkLst>
            <pc:docMk/>
            <pc:sldMk cId="4013625123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95404209" sldId="300"/>
        </pc:sldMkLst>
        <pc:spChg chg="mod">
          <ac:chgData name="Johan Aspegren" userId="e0e975b0797a2008" providerId="LiveId" clId="{F0EEBB95-78E8-4AF2-9AFF-701DA8833E96}" dt="2020-12-31T10:35:22.395" v="6880" actId="20577"/>
          <ac:spMkLst>
            <pc:docMk/>
            <pc:sldMk cId="95404209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340" v="6876" actId="20577"/>
          <ac:spMkLst>
            <pc:docMk/>
            <pc:sldMk cId="95404209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389" v="6879" actId="20577"/>
          <ac:spMkLst>
            <pc:docMk/>
            <pc:sldMk cId="95404209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356" v="6878" actId="12612"/>
          <ac:spMkLst>
            <pc:docMk/>
            <pc:sldMk cId="95404209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28033764" sldId="300"/>
        </pc:sldMkLst>
        <pc:spChg chg="mod">
          <ac:chgData name="Johan Aspegren" userId="e0e975b0797a2008" providerId="LiveId" clId="{F0EEBB95-78E8-4AF2-9AFF-701DA8833E96}" dt="2020-12-31T10:08:48.914" v="5947" actId="20577"/>
          <ac:spMkLst>
            <pc:docMk/>
            <pc:sldMk cId="128033764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920" v="5948" actId="20577"/>
          <ac:spMkLst>
            <pc:docMk/>
            <pc:sldMk cId="128033764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927" v="5949" actId="20577"/>
          <ac:spMkLst>
            <pc:docMk/>
            <pc:sldMk cId="128033764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944" v="5950" actId="12612"/>
          <ac:spMkLst>
            <pc:docMk/>
            <pc:sldMk cId="128033764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6889822" sldId="300"/>
        </pc:sldMkLst>
        <pc:spChg chg="mod">
          <ac:chgData name="Johan Aspegren" userId="e0e975b0797a2008" providerId="LiveId" clId="{F0EEBB95-78E8-4AF2-9AFF-701DA8833E96}" dt="2020-12-31T10:43:12.749" v="10010" actId="20577"/>
          <ac:spMkLst>
            <pc:docMk/>
            <pc:sldMk cId="226889822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772" v="10011" actId="20577"/>
          <ac:spMkLst>
            <pc:docMk/>
            <pc:sldMk cId="226889822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799" v="10012" actId="20577"/>
          <ac:spMkLst>
            <pc:docMk/>
            <pc:sldMk cId="226889822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820" v="10013" actId="12612"/>
          <ac:spMkLst>
            <pc:docMk/>
            <pc:sldMk cId="226889822" sldId="30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69282435" sldId="300"/>
        </pc:sldMkLst>
        <pc:spChg chg="mod">
          <ac:chgData name="Johan Aspegren" userId="e0e975b0797a2008" providerId="LiveId" clId="{F0EEBB95-78E8-4AF2-9AFF-701DA8833E96}" dt="2020-12-31T11:16:21.769" v="12040" actId="20577"/>
          <ac:spMkLst>
            <pc:docMk/>
            <pc:sldMk cId="969282435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785" v="12041" actId="20577"/>
          <ac:spMkLst>
            <pc:docMk/>
            <pc:sldMk cId="969282435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803" v="12042" actId="20577"/>
          <ac:spMkLst>
            <pc:docMk/>
            <pc:sldMk cId="969282435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820" v="12043" actId="12612"/>
          <ac:spMkLst>
            <pc:docMk/>
            <pc:sldMk cId="969282435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975346717" sldId="300"/>
        </pc:sldMkLst>
        <pc:spChg chg="mod">
          <ac:chgData name="Johan Aspegren" userId="e0e975b0797a2008" providerId="LiveId" clId="{F0EEBB95-78E8-4AF2-9AFF-701DA8833E96}" dt="2020-12-28T22:44:32.557" v="515" actId="20577"/>
          <ac:spMkLst>
            <pc:docMk/>
            <pc:sldMk cId="975346717" sldId="30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562" v="516" actId="20577"/>
          <ac:spMkLst>
            <pc:docMk/>
            <pc:sldMk cId="975346717" sldId="30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568" v="517" actId="20577"/>
          <ac:spMkLst>
            <pc:docMk/>
            <pc:sldMk cId="975346717" sldId="30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573" v="518" actId="20577"/>
          <ac:spMkLst>
            <pc:docMk/>
            <pc:sldMk cId="975346717" sldId="30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997627774" sldId="300"/>
        </pc:sldMkLst>
        <pc:spChg chg="mod">
          <ac:chgData name="Johan Aspegren" userId="e0e975b0797a2008" providerId="LiveId" clId="{F0EEBB95-78E8-4AF2-9AFF-701DA8833E96}" dt="2020-12-30T09:31:36.823" v="3735" actId="20577"/>
          <ac:spMkLst>
            <pc:docMk/>
            <pc:sldMk cId="997627774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828" v="3736" actId="20577"/>
          <ac:spMkLst>
            <pc:docMk/>
            <pc:sldMk cId="997627774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834" v="3737" actId="20577"/>
          <ac:spMkLst>
            <pc:docMk/>
            <pc:sldMk cId="997627774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842" v="3738" actId="12612"/>
          <ac:spMkLst>
            <pc:docMk/>
            <pc:sldMk cId="997627774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047307177" sldId="300"/>
        </pc:sldMkLst>
        <pc:spChg chg="mod">
          <ac:chgData name="Johan Aspegren" userId="e0e975b0797a2008" providerId="LiveId" clId="{F0EEBB95-78E8-4AF2-9AFF-701DA8833E96}" dt="2020-12-28T23:17:39.868" v="2414" actId="20577"/>
          <ac:spMkLst>
            <pc:docMk/>
            <pc:sldMk cId="1047307177" sldId="30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884" v="2415" actId="20577"/>
          <ac:spMkLst>
            <pc:docMk/>
            <pc:sldMk cId="1047307177" sldId="30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84" v="2416" actId="20577"/>
          <ac:spMkLst>
            <pc:docMk/>
            <pc:sldMk cId="1047307177" sldId="30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84" v="2417" actId="20577"/>
          <ac:spMkLst>
            <pc:docMk/>
            <pc:sldMk cId="1047307177" sldId="30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073581822" sldId="300"/>
        </pc:sldMkLst>
        <pc:spChg chg="mod">
          <ac:chgData name="Johan Aspegren" userId="e0e975b0797a2008" providerId="LiveId" clId="{F0EEBB95-78E8-4AF2-9AFF-701DA8833E96}" dt="2020-12-30T15:39:28.482" v="5543" actId="20577"/>
          <ac:spMkLst>
            <pc:docMk/>
            <pc:sldMk cId="1073581822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498" v="5544" actId="20577"/>
          <ac:spMkLst>
            <pc:docMk/>
            <pc:sldMk cId="1073581822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498" v="5545" actId="20577"/>
          <ac:spMkLst>
            <pc:docMk/>
            <pc:sldMk cId="1073581822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513" v="5546" actId="12612"/>
          <ac:spMkLst>
            <pc:docMk/>
            <pc:sldMk cId="1073581822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94143647" sldId="300"/>
        </pc:sldMkLst>
        <pc:spChg chg="mod">
          <ac:chgData name="Johan Aspegren" userId="e0e975b0797a2008" providerId="LiveId" clId="{F0EEBB95-78E8-4AF2-9AFF-701DA8833E96}" dt="2020-12-31T10:39:59.138" v="7994" actId="20577"/>
          <ac:spMkLst>
            <pc:docMk/>
            <pc:sldMk cId="2494143647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9.152" v="7995" actId="20577"/>
          <ac:spMkLst>
            <pc:docMk/>
            <pc:sldMk cId="2494143647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.166" v="7996" actId="20577"/>
          <ac:spMkLst>
            <pc:docMk/>
            <pc:sldMk cId="2494143647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183" v="7997" actId="12612"/>
          <ac:spMkLst>
            <pc:docMk/>
            <pc:sldMk cId="2494143647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458817056" sldId="300"/>
        </pc:sldMkLst>
        <pc:spChg chg="mod">
          <ac:chgData name="Johan Aspegren" userId="e0e975b0797a2008" providerId="LiveId" clId="{F0EEBB95-78E8-4AF2-9AFF-701DA8833E96}" dt="2020-12-31T10:26:42.466" v="6306" actId="20577"/>
          <ac:spMkLst>
            <pc:docMk/>
            <pc:sldMk cId="3458817056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471" v="6307" actId="20577"/>
          <ac:spMkLst>
            <pc:docMk/>
            <pc:sldMk cId="3458817056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477" v="6308" actId="20577"/>
          <ac:spMkLst>
            <pc:docMk/>
            <pc:sldMk cId="3458817056" sldId="3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485" v="6309" actId="12612"/>
          <ac:spMkLst>
            <pc:docMk/>
            <pc:sldMk cId="3458817056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3637963282" sldId="300"/>
        </pc:sldMkLst>
        <pc:spChg chg="mod">
          <ac:chgData name="Johan Aspegren" userId="e0e975b0797a2008" providerId="LiveId" clId="{F0EEBB95-78E8-4AF2-9AFF-701DA8833E96}" dt="2020-12-30T09:53:59.624" v="3919" actId="20577"/>
          <ac:spMkLst>
            <pc:docMk/>
            <pc:sldMk cId="3637963282" sldId="3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629" v="3920" actId="20577"/>
          <ac:spMkLst>
            <pc:docMk/>
            <pc:sldMk cId="3637963282" sldId="3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655" v="3921" actId="12612"/>
          <ac:spMkLst>
            <pc:docMk/>
            <pc:sldMk cId="3637963282" sldId="3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30559189" sldId="301"/>
        </pc:sldMkLst>
        <pc:spChg chg="mod">
          <ac:chgData name="Johan Aspegren" userId="e0e975b0797a2008" providerId="LiveId" clId="{F0EEBB95-78E8-4AF2-9AFF-701DA8833E96}" dt="2020-12-28T22:44:32.578" v="519" actId="20577"/>
          <ac:spMkLst>
            <pc:docMk/>
            <pc:sldMk cId="130559189" sldId="30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583" v="520" actId="20577"/>
          <ac:spMkLst>
            <pc:docMk/>
            <pc:sldMk cId="130559189" sldId="30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588" v="521" actId="20577"/>
          <ac:spMkLst>
            <pc:docMk/>
            <pc:sldMk cId="130559189" sldId="30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593" v="522" actId="20577"/>
          <ac:spMkLst>
            <pc:docMk/>
            <pc:sldMk cId="130559189" sldId="301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90441136" sldId="301"/>
        </pc:sldMkLst>
        <pc:spChg chg="mod">
          <ac:chgData name="Johan Aspegren" userId="e0e975b0797a2008" providerId="LiveId" clId="{F0EEBB95-78E8-4AF2-9AFF-701DA8833E96}" dt="2020-12-31T11:16:21.744" v="12039" actId="20577"/>
          <ac:spMkLst>
            <pc:docMk/>
            <pc:sldMk cId="490441136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644" v="12036" actId="20577"/>
          <ac:spMkLst>
            <pc:docMk/>
            <pc:sldMk cId="490441136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680" v="12037" actId="20577"/>
          <ac:spMkLst>
            <pc:docMk/>
            <pc:sldMk cId="490441136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697" v="12038" actId="12612"/>
          <ac:spMkLst>
            <pc:docMk/>
            <pc:sldMk cId="490441136" sldId="30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38.684" v="12740"/>
          <ac:picMkLst>
            <pc:docMk/>
            <pc:sldMk cId="490441136" sldId="301"/>
            <ac:picMk id="6" creationId="{BE2C1443-C23B-4540-A469-80502CF23CCF}"/>
          </ac:picMkLst>
        </pc:pic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801342607" sldId="301"/>
        </pc:sldMkLst>
        <pc:spChg chg="mod">
          <ac:chgData name="Johan Aspegren" userId="e0e975b0797a2008" providerId="LiveId" clId="{F0EEBB95-78E8-4AF2-9AFF-701DA8833E96}" dt="2020-12-30T15:39:28.316" v="5539" actId="20577"/>
          <ac:spMkLst>
            <pc:docMk/>
            <pc:sldMk cId="801342607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316" v="5540" actId="20577"/>
          <ac:spMkLst>
            <pc:docMk/>
            <pc:sldMk cId="801342607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346" v="5541" actId="20577"/>
          <ac:spMkLst>
            <pc:docMk/>
            <pc:sldMk cId="801342607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435" v="5542" actId="12612"/>
          <ac:spMkLst>
            <pc:docMk/>
            <pc:sldMk cId="801342607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563168828" sldId="301"/>
        </pc:sldMkLst>
        <pc:spChg chg="mod">
          <ac:chgData name="Johan Aspegren" userId="e0e975b0797a2008" providerId="LiveId" clId="{F0EEBB95-78E8-4AF2-9AFF-701DA8833E96}" dt="2020-12-31T10:26:42.329" v="6302" actId="20577"/>
          <ac:spMkLst>
            <pc:docMk/>
            <pc:sldMk cId="1563168828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335" v="6303" actId="20577"/>
          <ac:spMkLst>
            <pc:docMk/>
            <pc:sldMk cId="1563168828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340" v="6304" actId="20577"/>
          <ac:spMkLst>
            <pc:docMk/>
            <pc:sldMk cId="1563168828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434" v="6305" actId="12612"/>
          <ac:spMkLst>
            <pc:docMk/>
            <pc:sldMk cId="1563168828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777909588" sldId="301"/>
        </pc:sldMkLst>
        <pc:spChg chg="mod">
          <ac:chgData name="Johan Aspegren" userId="e0e975b0797a2008" providerId="LiveId" clId="{F0EEBB95-78E8-4AF2-9AFF-701DA8833E96}" dt="2020-12-30T09:53:59.476" v="3916" actId="20577"/>
          <ac:spMkLst>
            <pc:docMk/>
            <pc:sldMk cId="1777909588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484" v="3917" actId="20577"/>
          <ac:spMkLst>
            <pc:docMk/>
            <pc:sldMk cId="1777909588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546" v="3918" actId="12612"/>
          <ac:spMkLst>
            <pc:docMk/>
            <pc:sldMk cId="1777909588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066391876" sldId="301"/>
        </pc:sldMkLst>
        <pc:spChg chg="mod">
          <ac:chgData name="Johan Aspegren" userId="e0e975b0797a2008" providerId="LiveId" clId="{F0EEBB95-78E8-4AF2-9AFF-701DA8833E96}" dt="2020-12-28T23:17:39.853" v="2410" actId="20577"/>
          <ac:spMkLst>
            <pc:docMk/>
            <pc:sldMk cId="2066391876" sldId="30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868" v="2411" actId="20577"/>
          <ac:spMkLst>
            <pc:docMk/>
            <pc:sldMk cId="2066391876" sldId="30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68" v="2412" actId="20577"/>
          <ac:spMkLst>
            <pc:docMk/>
            <pc:sldMk cId="2066391876" sldId="30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68" v="2413" actId="20577"/>
          <ac:spMkLst>
            <pc:docMk/>
            <pc:sldMk cId="2066391876" sldId="30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2108896000" sldId="301"/>
        </pc:sldMkLst>
        <pc:spChg chg="mod">
          <ac:chgData name="Johan Aspegren" userId="e0e975b0797a2008" providerId="LiveId" clId="{F0EEBB95-78E8-4AF2-9AFF-701DA8833E96}" dt="2020-12-30T09:31:36.768" v="3731" actId="20577"/>
          <ac:spMkLst>
            <pc:docMk/>
            <pc:sldMk cId="2108896000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773" v="3732" actId="20577"/>
          <ac:spMkLst>
            <pc:docMk/>
            <pc:sldMk cId="2108896000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778" v="3733" actId="20577"/>
          <ac:spMkLst>
            <pc:docMk/>
            <pc:sldMk cId="2108896000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792" v="3734" actId="12612"/>
          <ac:spMkLst>
            <pc:docMk/>
            <pc:sldMk cId="2108896000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383500871" sldId="301"/>
        </pc:sldMkLst>
        <pc:spChg chg="mod">
          <ac:chgData name="Johan Aspegren" userId="e0e975b0797a2008" providerId="LiveId" clId="{F0EEBB95-78E8-4AF2-9AFF-701DA8833E96}" dt="2020-12-31T10:08:48.752" v="5943" actId="20577"/>
          <ac:spMkLst>
            <pc:docMk/>
            <pc:sldMk cId="2383500871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760" v="5944" actId="20577"/>
          <ac:spMkLst>
            <pc:docMk/>
            <pc:sldMk cId="2383500871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768" v="5945" actId="20577"/>
          <ac:spMkLst>
            <pc:docMk/>
            <pc:sldMk cId="2383500871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861" v="5946" actId="12612"/>
          <ac:spMkLst>
            <pc:docMk/>
            <pc:sldMk cId="2383500871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242138153" sldId="301"/>
        </pc:sldMkLst>
        <pc:spChg chg="mod">
          <ac:chgData name="Johan Aspegren" userId="e0e975b0797a2008" providerId="LiveId" clId="{F0EEBB95-78E8-4AF2-9AFF-701DA8833E96}" dt="2020-12-31T10:39:59.122" v="7993" actId="20577"/>
          <ac:spMkLst>
            <pc:docMk/>
            <pc:sldMk cId="3242138153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991" v="7990" actId="20577"/>
          <ac:spMkLst>
            <pc:docMk/>
            <pc:sldMk cId="3242138153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9" v="7991" actId="20577"/>
          <ac:spMkLst>
            <pc:docMk/>
            <pc:sldMk cId="3242138153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9.064" v="7992" actId="12612"/>
          <ac:spMkLst>
            <pc:docMk/>
            <pc:sldMk cId="3242138153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40555894" sldId="301"/>
        </pc:sldMkLst>
        <pc:spChg chg="mod">
          <ac:chgData name="Johan Aspegren" userId="e0e975b0797a2008" providerId="LiveId" clId="{F0EEBB95-78E8-4AF2-9AFF-701DA8833E96}" dt="2020-12-31T10:43:12.726" v="10009" actId="20577"/>
          <ac:spMkLst>
            <pc:docMk/>
            <pc:sldMk cId="3740555894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627" v="10006" actId="20577"/>
          <ac:spMkLst>
            <pc:docMk/>
            <pc:sldMk cId="3740555894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649" v="10007" actId="20577"/>
          <ac:spMkLst>
            <pc:docMk/>
            <pc:sldMk cId="3740555894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671" v="10008" actId="12612"/>
          <ac:spMkLst>
            <pc:docMk/>
            <pc:sldMk cId="3740555894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008075175" sldId="301"/>
        </pc:sldMkLst>
        <pc:spChg chg="mod">
          <ac:chgData name="Johan Aspegren" userId="e0e975b0797a2008" providerId="LiveId" clId="{F0EEBB95-78E8-4AF2-9AFF-701DA8833E96}" dt="2020-12-31T10:35:22.279" v="6871" actId="20577"/>
          <ac:spMkLst>
            <pc:docMk/>
            <pc:sldMk cId="4008075175" sldId="3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286" v="6872" actId="20577"/>
          <ac:spMkLst>
            <pc:docMk/>
            <pc:sldMk cId="4008075175" sldId="3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294" v="6873" actId="20577"/>
          <ac:spMkLst>
            <pc:docMk/>
            <pc:sldMk cId="4008075175" sldId="3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301" v="6874" actId="12612"/>
          <ac:spMkLst>
            <pc:docMk/>
            <pc:sldMk cId="4008075175" sldId="3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61795679" sldId="302"/>
        </pc:sldMkLst>
        <pc:spChg chg="mod">
          <ac:chgData name="Johan Aspegren" userId="e0e975b0797a2008" providerId="LiveId" clId="{F0EEBB95-78E8-4AF2-9AFF-701DA8833E96}" dt="2020-12-30T15:39:28.254" v="5535" actId="20577"/>
          <ac:spMkLst>
            <pc:docMk/>
            <pc:sldMk cId="61795679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254" v="5536" actId="20577"/>
          <ac:spMkLst>
            <pc:docMk/>
            <pc:sldMk cId="61795679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269" v="5537" actId="20577"/>
          <ac:spMkLst>
            <pc:docMk/>
            <pc:sldMk cId="61795679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269" v="5538" actId="12612"/>
          <ac:spMkLst>
            <pc:docMk/>
            <pc:sldMk cId="61795679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454299397" sldId="302"/>
        </pc:sldMkLst>
        <pc:spChg chg="mod">
          <ac:chgData name="Johan Aspegren" userId="e0e975b0797a2008" providerId="LiveId" clId="{F0EEBB95-78E8-4AF2-9AFF-701DA8833E96}" dt="2020-12-30T09:53:59.353" v="3912" actId="20577"/>
          <ac:spMkLst>
            <pc:docMk/>
            <pc:sldMk cId="1454299397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446" v="3915" actId="20577"/>
          <ac:spMkLst>
            <pc:docMk/>
            <pc:sldMk cId="1454299397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366" v="3914" actId="12612"/>
          <ac:spMkLst>
            <pc:docMk/>
            <pc:sldMk cId="1454299397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550703515" sldId="302"/>
        </pc:sldMkLst>
        <pc:spChg chg="mod">
          <ac:chgData name="Johan Aspegren" userId="e0e975b0797a2008" providerId="LiveId" clId="{F0EEBB95-78E8-4AF2-9AFF-701DA8833E96}" dt="2020-12-31T10:35:22.271" v="6870" actId="20577"/>
          <ac:spMkLst>
            <pc:docMk/>
            <pc:sldMk cId="1550703515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222" v="6867" actId="20577"/>
          <ac:spMkLst>
            <pc:docMk/>
            <pc:sldMk cId="1550703515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231" v="6868" actId="20577"/>
          <ac:spMkLst>
            <pc:docMk/>
            <pc:sldMk cId="1550703515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240" v="6869" actId="12612"/>
          <ac:spMkLst>
            <pc:docMk/>
            <pc:sldMk cId="1550703515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637713389" sldId="302"/>
        </pc:sldMkLst>
        <pc:spChg chg="mod">
          <ac:chgData name="Johan Aspegren" userId="e0e975b0797a2008" providerId="LiveId" clId="{F0EEBB95-78E8-4AF2-9AFF-701DA8833E96}" dt="2020-12-28T23:17:39.837" v="2406" actId="20577"/>
          <ac:spMkLst>
            <pc:docMk/>
            <pc:sldMk cId="1637713389" sldId="30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853" v="2407" actId="20577"/>
          <ac:spMkLst>
            <pc:docMk/>
            <pc:sldMk cId="1637713389" sldId="30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53" v="2408" actId="20577"/>
          <ac:spMkLst>
            <pc:docMk/>
            <pc:sldMk cId="1637713389" sldId="30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53" v="2409" actId="20577"/>
          <ac:spMkLst>
            <pc:docMk/>
            <pc:sldMk cId="1637713389" sldId="30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168778381" sldId="302"/>
        </pc:sldMkLst>
        <pc:spChg chg="mod">
          <ac:chgData name="Johan Aspegren" userId="e0e975b0797a2008" providerId="LiveId" clId="{F0EEBB95-78E8-4AF2-9AFF-701DA8833E96}" dt="2020-12-31T10:26:42.268" v="6298" actId="20577"/>
          <ac:spMkLst>
            <pc:docMk/>
            <pc:sldMk cId="2168778381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273" v="6299" actId="20577"/>
          <ac:spMkLst>
            <pc:docMk/>
            <pc:sldMk cId="2168778381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280" v="6300" actId="20577"/>
          <ac:spMkLst>
            <pc:docMk/>
            <pc:sldMk cId="2168778381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287" v="6301" actId="12612"/>
          <ac:spMkLst>
            <pc:docMk/>
            <pc:sldMk cId="2168778381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798268977" sldId="302"/>
        </pc:sldMkLst>
        <pc:spChg chg="mod">
          <ac:chgData name="Johan Aspegren" userId="e0e975b0797a2008" providerId="LiveId" clId="{F0EEBB95-78E8-4AF2-9AFF-701DA8833E96}" dt="2020-12-28T22:44:32.599" v="523" actId="20577"/>
          <ac:spMkLst>
            <pc:docMk/>
            <pc:sldMk cId="2798268977" sldId="30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605" v="524" actId="20577"/>
          <ac:spMkLst>
            <pc:docMk/>
            <pc:sldMk cId="2798268977" sldId="30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610" v="525" actId="20577"/>
          <ac:spMkLst>
            <pc:docMk/>
            <pc:sldMk cId="2798268977" sldId="30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614" v="526" actId="20577"/>
          <ac:spMkLst>
            <pc:docMk/>
            <pc:sldMk cId="2798268977" sldId="302"/>
            <ac:spMk id="5" creationId="{D629F888-CEEB-40CC-A01C-EAE4CCA0E52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24569615" sldId="302"/>
        </pc:sldMkLst>
        <pc:spChg chg="mod">
          <ac:chgData name="Johan Aspegren" userId="e0e975b0797a2008" providerId="LiveId" clId="{F0EEBB95-78E8-4AF2-9AFF-701DA8833E96}" dt="2020-12-31T11:16:21.516" v="12031" actId="20577"/>
          <ac:spMkLst>
            <pc:docMk/>
            <pc:sldMk cId="2824569615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533" v="12032" actId="20577"/>
          <ac:spMkLst>
            <pc:docMk/>
            <pc:sldMk cId="2824569615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550" v="12033" actId="20577"/>
          <ac:spMkLst>
            <pc:docMk/>
            <pc:sldMk cId="2824569615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569" v="12034" actId="12612"/>
          <ac:spMkLst>
            <pc:docMk/>
            <pc:sldMk cId="2824569615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089234888" sldId="302"/>
        </pc:sldMkLst>
        <pc:spChg chg="mod">
          <ac:chgData name="Johan Aspegren" userId="e0e975b0797a2008" providerId="LiveId" clId="{F0EEBB95-78E8-4AF2-9AFF-701DA8833E96}" dt="2020-12-30T09:31:36.762" v="3730" actId="20577"/>
          <ac:spMkLst>
            <pc:docMk/>
            <pc:sldMk cId="3089234888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681" v="3726" actId="20577"/>
          <ac:spMkLst>
            <pc:docMk/>
            <pc:sldMk cId="3089234888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755" v="3729" actId="20577"/>
          <ac:spMkLst>
            <pc:docMk/>
            <pc:sldMk cId="3089234888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707" v="3728" actId="12612"/>
          <ac:spMkLst>
            <pc:docMk/>
            <pc:sldMk cId="3089234888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63285981" sldId="302"/>
        </pc:sldMkLst>
        <pc:spChg chg="mod">
          <ac:chgData name="Johan Aspegren" userId="e0e975b0797a2008" providerId="LiveId" clId="{F0EEBB95-78E8-4AF2-9AFF-701DA8833E96}" dt="2020-12-31T10:43:12.458" v="10001" actId="20577"/>
          <ac:spMkLst>
            <pc:docMk/>
            <pc:sldMk cId="3763285981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476" v="10002" actId="20577"/>
          <ac:spMkLst>
            <pc:docMk/>
            <pc:sldMk cId="3763285981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497" v="10003" actId="20577"/>
          <ac:spMkLst>
            <pc:docMk/>
            <pc:sldMk cId="3763285981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523" v="10004" actId="12612"/>
          <ac:spMkLst>
            <pc:docMk/>
            <pc:sldMk cId="3763285981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93577354" sldId="302"/>
        </pc:sldMkLst>
        <pc:spChg chg="mod">
          <ac:chgData name="Johan Aspegren" userId="e0e975b0797a2008" providerId="LiveId" clId="{F0EEBB95-78E8-4AF2-9AFF-701DA8833E96}" dt="2020-12-31T10:39:58.867" v="7985" actId="20577"/>
          <ac:spMkLst>
            <pc:docMk/>
            <pc:sldMk cId="3793577354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878" v="7986" actId="20577"/>
          <ac:spMkLst>
            <pc:docMk/>
            <pc:sldMk cId="3793577354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889" v="7987" actId="20577"/>
          <ac:spMkLst>
            <pc:docMk/>
            <pc:sldMk cId="3793577354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907" v="7988" actId="12612"/>
          <ac:spMkLst>
            <pc:docMk/>
            <pc:sldMk cId="3793577354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923426999" sldId="302"/>
        </pc:sldMkLst>
        <pc:spChg chg="mod">
          <ac:chgData name="Johan Aspegren" userId="e0e975b0797a2008" providerId="LiveId" clId="{F0EEBB95-78E8-4AF2-9AFF-701DA8833E96}" dt="2020-12-31T10:08:48.648" v="5939" actId="20577"/>
          <ac:spMkLst>
            <pc:docMk/>
            <pc:sldMk cId="3923426999" sldId="3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661" v="5940" actId="20577"/>
          <ac:spMkLst>
            <pc:docMk/>
            <pc:sldMk cId="3923426999" sldId="3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673" v="5941" actId="20577"/>
          <ac:spMkLst>
            <pc:docMk/>
            <pc:sldMk cId="3923426999" sldId="3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690" v="5942" actId="12612"/>
          <ac:spMkLst>
            <pc:docMk/>
            <pc:sldMk cId="3923426999" sldId="3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196162491" sldId="303"/>
        </pc:sldMkLst>
        <pc:spChg chg="mod">
          <ac:chgData name="Johan Aspegren" userId="e0e975b0797a2008" providerId="LiveId" clId="{F0EEBB95-78E8-4AF2-9AFF-701DA8833E96}" dt="2020-12-30T09:31:36.631" v="3721" actId="20577"/>
          <ac:spMkLst>
            <pc:docMk/>
            <pc:sldMk cId="196162491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635" v="3722" actId="20577"/>
          <ac:spMkLst>
            <pc:docMk/>
            <pc:sldMk cId="196162491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640" v="3723" actId="20577"/>
          <ac:spMkLst>
            <pc:docMk/>
            <pc:sldMk cId="196162491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647" v="3724" actId="12612"/>
          <ac:spMkLst>
            <pc:docMk/>
            <pc:sldMk cId="196162491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8235194" sldId="303"/>
        </pc:sldMkLst>
        <pc:spChg chg="mod">
          <ac:chgData name="Johan Aspegren" userId="e0e975b0797a2008" providerId="LiveId" clId="{F0EEBB95-78E8-4AF2-9AFF-701DA8833E96}" dt="2020-12-31T10:39:58.852" v="7984" actId="20577"/>
          <ac:spMkLst>
            <pc:docMk/>
            <pc:sldMk cId="248235194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780" v="7981" actId="20577"/>
          <ac:spMkLst>
            <pc:docMk/>
            <pc:sldMk cId="248235194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795" v="7982" actId="20577"/>
          <ac:spMkLst>
            <pc:docMk/>
            <pc:sldMk cId="248235194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811" v="7983" actId="12612"/>
          <ac:spMkLst>
            <pc:docMk/>
            <pc:sldMk cId="248235194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8676900" sldId="303"/>
        </pc:sldMkLst>
        <pc:spChg chg="mod">
          <ac:chgData name="Johan Aspegren" userId="e0e975b0797a2008" providerId="LiveId" clId="{F0EEBB95-78E8-4AF2-9AFF-701DA8833E96}" dt="2020-12-31T10:43:12.308" v="9997" actId="20577"/>
          <ac:spMkLst>
            <pc:docMk/>
            <pc:sldMk cId="358676900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332" v="9998" actId="20577"/>
          <ac:spMkLst>
            <pc:docMk/>
            <pc:sldMk cId="358676900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353" v="9999" actId="20577"/>
          <ac:spMkLst>
            <pc:docMk/>
            <pc:sldMk cId="358676900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404" v="10000" actId="12612"/>
          <ac:spMkLst>
            <pc:docMk/>
            <pc:sldMk cId="358676900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69458569" sldId="303"/>
        </pc:sldMkLst>
        <pc:spChg chg="mod">
          <ac:chgData name="Johan Aspegren" userId="e0e975b0797a2008" providerId="LiveId" clId="{F0EEBB95-78E8-4AF2-9AFF-701DA8833E96}" dt="2020-12-31T10:08:48.526" v="5935" actId="20577"/>
          <ac:spMkLst>
            <pc:docMk/>
            <pc:sldMk cId="369458569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535" v="5936" actId="20577"/>
          <ac:spMkLst>
            <pc:docMk/>
            <pc:sldMk cId="369458569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542" v="5937" actId="20577"/>
          <ac:spMkLst>
            <pc:docMk/>
            <pc:sldMk cId="369458569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566" v="5938" actId="12612"/>
          <ac:spMkLst>
            <pc:docMk/>
            <pc:sldMk cId="369458569" sldId="30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819660338" sldId="303"/>
        </pc:sldMkLst>
        <pc:spChg chg="mod">
          <ac:chgData name="Johan Aspegren" userId="e0e975b0797a2008" providerId="LiveId" clId="{F0EEBB95-78E8-4AF2-9AFF-701DA8833E96}" dt="2020-12-31T11:16:21.405" v="12027" actId="20577"/>
          <ac:spMkLst>
            <pc:docMk/>
            <pc:sldMk cId="819660338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421" v="12028" actId="20577"/>
          <ac:spMkLst>
            <pc:docMk/>
            <pc:sldMk cId="819660338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437" v="12029" actId="20577"/>
          <ac:spMkLst>
            <pc:docMk/>
            <pc:sldMk cId="819660338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472" v="12030" actId="12612"/>
          <ac:spMkLst>
            <pc:docMk/>
            <pc:sldMk cId="819660338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947492216" sldId="303"/>
        </pc:sldMkLst>
        <pc:spChg chg="mod">
          <ac:chgData name="Johan Aspegren" userId="e0e975b0797a2008" providerId="LiveId" clId="{F0EEBB95-78E8-4AF2-9AFF-701DA8833E96}" dt="2020-12-31T10:26:42.219" v="6294" actId="20577"/>
          <ac:spMkLst>
            <pc:docMk/>
            <pc:sldMk cId="947492216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225" v="6295" actId="20577"/>
          <ac:spMkLst>
            <pc:docMk/>
            <pc:sldMk cId="947492216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230" v="6296" actId="20577"/>
          <ac:spMkLst>
            <pc:docMk/>
            <pc:sldMk cId="947492216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237" v="6297" actId="12612"/>
          <ac:spMkLst>
            <pc:docMk/>
            <pc:sldMk cId="947492216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421420383" sldId="303"/>
        </pc:sldMkLst>
        <pc:spChg chg="mod">
          <ac:chgData name="Johan Aspegren" userId="e0e975b0797a2008" providerId="LiveId" clId="{F0EEBB95-78E8-4AF2-9AFF-701DA8833E96}" dt="2020-12-30T09:53:59.266" v="3909" actId="20577"/>
          <ac:spMkLst>
            <pc:docMk/>
            <pc:sldMk cId="1421420383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274" v="3910" actId="20577"/>
          <ac:spMkLst>
            <pc:docMk/>
            <pc:sldMk cId="1421420383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286" v="3911" actId="12612"/>
          <ac:spMkLst>
            <pc:docMk/>
            <pc:sldMk cId="1421420383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611888259" sldId="303"/>
        </pc:sldMkLst>
        <pc:spChg chg="mod">
          <ac:chgData name="Johan Aspegren" userId="e0e975b0797a2008" providerId="LiveId" clId="{F0EEBB95-78E8-4AF2-9AFF-701DA8833E96}" dt="2020-12-28T23:17:39.821" v="2402" actId="20577"/>
          <ac:spMkLst>
            <pc:docMk/>
            <pc:sldMk cId="1611888259" sldId="30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837" v="2403" actId="20577"/>
          <ac:spMkLst>
            <pc:docMk/>
            <pc:sldMk cId="1611888259" sldId="30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37" v="2404" actId="20577"/>
          <ac:spMkLst>
            <pc:docMk/>
            <pc:sldMk cId="1611888259" sldId="30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37" v="2405" actId="20577"/>
          <ac:spMkLst>
            <pc:docMk/>
            <pc:sldMk cId="1611888259" sldId="30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824353672" sldId="303"/>
        </pc:sldMkLst>
        <pc:spChg chg="mod">
          <ac:chgData name="Johan Aspegren" userId="e0e975b0797a2008" providerId="LiveId" clId="{F0EEBB95-78E8-4AF2-9AFF-701DA8833E96}" dt="2020-12-31T10:35:22.146" v="6862" actId="20577"/>
          <ac:spMkLst>
            <pc:docMk/>
            <pc:sldMk cId="1824353672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152" v="6863" actId="20577"/>
          <ac:spMkLst>
            <pc:docMk/>
            <pc:sldMk cId="1824353672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160" v="6864" actId="20577"/>
          <ac:spMkLst>
            <pc:docMk/>
            <pc:sldMk cId="1824353672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167" v="6865" actId="12612"/>
          <ac:spMkLst>
            <pc:docMk/>
            <pc:sldMk cId="1824353672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050620618" sldId="303"/>
        </pc:sldMkLst>
        <pc:spChg chg="mod">
          <ac:chgData name="Johan Aspegren" userId="e0e975b0797a2008" providerId="LiveId" clId="{F0EEBB95-78E8-4AF2-9AFF-701DA8833E96}" dt="2020-12-28T22:44:32.619" v="527" actId="20577"/>
          <ac:spMkLst>
            <pc:docMk/>
            <pc:sldMk cId="2050620618" sldId="30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625" v="528" actId="20577"/>
          <ac:spMkLst>
            <pc:docMk/>
            <pc:sldMk cId="2050620618" sldId="30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630" v="529" actId="20577"/>
          <ac:spMkLst>
            <pc:docMk/>
            <pc:sldMk cId="2050620618" sldId="30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635" v="530" actId="20577"/>
          <ac:spMkLst>
            <pc:docMk/>
            <pc:sldMk cId="2050620618" sldId="30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727126308" sldId="303"/>
        </pc:sldMkLst>
        <pc:spChg chg="mod">
          <ac:chgData name="Johan Aspegren" userId="e0e975b0797a2008" providerId="LiveId" clId="{F0EEBB95-78E8-4AF2-9AFF-701DA8833E96}" dt="2020-12-30T15:39:28.144" v="5531" actId="20577"/>
          <ac:spMkLst>
            <pc:docMk/>
            <pc:sldMk cId="3727126308" sldId="3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160" v="5532" actId="20577"/>
          <ac:spMkLst>
            <pc:docMk/>
            <pc:sldMk cId="3727126308" sldId="3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160" v="5533" actId="20577"/>
          <ac:spMkLst>
            <pc:docMk/>
            <pc:sldMk cId="3727126308" sldId="3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175" v="5534" actId="12612"/>
          <ac:spMkLst>
            <pc:docMk/>
            <pc:sldMk cId="3727126308" sldId="3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61259523" sldId="304"/>
        </pc:sldMkLst>
        <pc:spChg chg="mod">
          <ac:chgData name="Johan Aspegren" userId="e0e975b0797a2008" providerId="LiveId" clId="{F0EEBB95-78E8-4AF2-9AFF-701DA8833E96}" dt="2020-12-28T22:44:32.641" v="531" actId="20577"/>
          <ac:spMkLst>
            <pc:docMk/>
            <pc:sldMk cId="261259523" sldId="30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646" v="532" actId="20577"/>
          <ac:spMkLst>
            <pc:docMk/>
            <pc:sldMk cId="261259523" sldId="30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652" v="533" actId="20577"/>
          <ac:spMkLst>
            <pc:docMk/>
            <pc:sldMk cId="261259523" sldId="30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658" v="534" actId="20577"/>
          <ac:spMkLst>
            <pc:docMk/>
            <pc:sldMk cId="261259523" sldId="30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844103486" sldId="304"/>
        </pc:sldMkLst>
        <pc:spChg chg="mod">
          <ac:chgData name="Johan Aspegren" userId="e0e975b0797a2008" providerId="LiveId" clId="{F0EEBB95-78E8-4AF2-9AFF-701DA8833E96}" dt="2020-12-31T10:26:42.168" v="6290" actId="20577"/>
          <ac:spMkLst>
            <pc:docMk/>
            <pc:sldMk cId="844103486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174" v="6291" actId="20577"/>
          <ac:spMkLst>
            <pc:docMk/>
            <pc:sldMk cId="844103486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180" v="6292" actId="20577"/>
          <ac:spMkLst>
            <pc:docMk/>
            <pc:sldMk cId="844103486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188" v="6293" actId="12612"/>
          <ac:spMkLst>
            <pc:docMk/>
            <pc:sldMk cId="844103486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918035268" sldId="304"/>
        </pc:sldMkLst>
        <pc:spChg chg="mod">
          <ac:chgData name="Johan Aspegren" userId="e0e975b0797a2008" providerId="LiveId" clId="{F0EEBB95-78E8-4AF2-9AFF-701DA8833E96}" dt="2020-12-28T23:17:39.806" v="2398" actId="20577"/>
          <ac:spMkLst>
            <pc:docMk/>
            <pc:sldMk cId="918035268" sldId="30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806" v="2399" actId="20577"/>
          <ac:spMkLst>
            <pc:docMk/>
            <pc:sldMk cId="918035268" sldId="30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21" v="2400" actId="20577"/>
          <ac:spMkLst>
            <pc:docMk/>
            <pc:sldMk cId="918035268" sldId="30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21" v="2401" actId="20577"/>
          <ac:spMkLst>
            <pc:docMk/>
            <pc:sldMk cId="918035268" sldId="30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183663211" sldId="304"/>
        </pc:sldMkLst>
        <pc:spChg chg="mod">
          <ac:chgData name="Johan Aspegren" userId="e0e975b0797a2008" providerId="LiveId" clId="{F0EEBB95-78E8-4AF2-9AFF-701DA8833E96}" dt="2020-12-31T10:08:48.448" v="5931" actId="20577"/>
          <ac:spMkLst>
            <pc:docMk/>
            <pc:sldMk cId="1183663211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456" v="5932" actId="20577"/>
          <ac:spMkLst>
            <pc:docMk/>
            <pc:sldMk cId="1183663211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466" v="5933" actId="20577"/>
          <ac:spMkLst>
            <pc:docMk/>
            <pc:sldMk cId="1183663211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476" v="5934" actId="12612"/>
          <ac:spMkLst>
            <pc:docMk/>
            <pc:sldMk cId="1183663211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364328631" sldId="304"/>
        </pc:sldMkLst>
        <pc:spChg chg="mod">
          <ac:chgData name="Johan Aspegren" userId="e0e975b0797a2008" providerId="LiveId" clId="{F0EEBB95-78E8-4AF2-9AFF-701DA8833E96}" dt="2020-12-31T10:35:22.090" v="6858" actId="20577"/>
          <ac:spMkLst>
            <pc:docMk/>
            <pc:sldMk cId="1364328631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097" v="6859" actId="20577"/>
          <ac:spMkLst>
            <pc:docMk/>
            <pc:sldMk cId="1364328631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105" v="6860" actId="20577"/>
          <ac:spMkLst>
            <pc:docMk/>
            <pc:sldMk cId="1364328631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115" v="6861" actId="12612"/>
          <ac:spMkLst>
            <pc:docMk/>
            <pc:sldMk cId="1364328631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514031224" sldId="304"/>
        </pc:sldMkLst>
        <pc:spChg chg="mod">
          <ac:chgData name="Johan Aspegren" userId="e0e975b0797a2008" providerId="LiveId" clId="{F0EEBB95-78E8-4AF2-9AFF-701DA8833E96}" dt="2020-12-30T09:53:59.086" v="3906" actId="20577"/>
          <ac:spMkLst>
            <pc:docMk/>
            <pc:sldMk cId="1514031224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092" v="3907" actId="20577"/>
          <ac:spMkLst>
            <pc:docMk/>
            <pc:sldMk cId="1514031224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174" v="3908" actId="12612"/>
          <ac:spMkLst>
            <pc:docMk/>
            <pc:sldMk cId="1514031224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67728168" sldId="304"/>
        </pc:sldMkLst>
        <pc:spChg chg="mod">
          <ac:chgData name="Johan Aspegren" userId="e0e975b0797a2008" providerId="LiveId" clId="{F0EEBB95-78E8-4AF2-9AFF-701DA8833E96}" dt="2020-12-31T10:43:12.149" v="9993" actId="20577"/>
          <ac:spMkLst>
            <pc:docMk/>
            <pc:sldMk cId="1567728168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176" v="9994" actId="20577"/>
          <ac:spMkLst>
            <pc:docMk/>
            <pc:sldMk cId="1567728168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196" v="9995" actId="20577"/>
          <ac:spMkLst>
            <pc:docMk/>
            <pc:sldMk cId="1567728168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221" v="9996" actId="12612"/>
          <ac:spMkLst>
            <pc:docMk/>
            <pc:sldMk cId="1567728168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709478929" sldId="304"/>
        </pc:sldMkLst>
        <pc:spChg chg="mod">
          <ac:chgData name="Johan Aspegren" userId="e0e975b0797a2008" providerId="LiveId" clId="{F0EEBB95-78E8-4AF2-9AFF-701DA8833E96}" dt="2020-12-30T15:39:28.097" v="5527" actId="20577"/>
          <ac:spMkLst>
            <pc:docMk/>
            <pc:sldMk cId="1709478929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097" v="5528" actId="20577"/>
          <ac:spMkLst>
            <pc:docMk/>
            <pc:sldMk cId="1709478929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113" v="5529" actId="20577"/>
          <ac:spMkLst>
            <pc:docMk/>
            <pc:sldMk cId="1709478929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113" v="5530" actId="12612"/>
          <ac:spMkLst>
            <pc:docMk/>
            <pc:sldMk cId="1709478929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09654066" sldId="304"/>
        </pc:sldMkLst>
        <pc:spChg chg="mod">
          <ac:chgData name="Johan Aspegren" userId="e0e975b0797a2008" providerId="LiveId" clId="{F0EEBB95-78E8-4AF2-9AFF-701DA8833E96}" dt="2020-12-31T10:39:58.662" v="7976" actId="20577"/>
          <ac:spMkLst>
            <pc:docMk/>
            <pc:sldMk cId="2409654066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674" v="7977" actId="20577"/>
          <ac:spMkLst>
            <pc:docMk/>
            <pc:sldMk cId="2409654066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710" v="7978" actId="20577"/>
          <ac:spMkLst>
            <pc:docMk/>
            <pc:sldMk cId="2409654066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724" v="7979" actId="12612"/>
          <ac:spMkLst>
            <pc:docMk/>
            <pc:sldMk cId="2409654066" sldId="30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66207726" sldId="304"/>
        </pc:sldMkLst>
        <pc:spChg chg="mod">
          <ac:chgData name="Johan Aspegren" userId="e0e975b0797a2008" providerId="LiveId" clId="{F0EEBB95-78E8-4AF2-9AFF-701DA8833E96}" dt="2020-12-31T11:16:21.271" v="12023" actId="20577"/>
          <ac:spMkLst>
            <pc:docMk/>
            <pc:sldMk cId="2666207726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291" v="12024" actId="20577"/>
          <ac:spMkLst>
            <pc:docMk/>
            <pc:sldMk cId="2666207726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315" v="12025" actId="20577"/>
          <ac:spMkLst>
            <pc:docMk/>
            <pc:sldMk cId="2666207726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342" v="12026" actId="12612"/>
          <ac:spMkLst>
            <pc:docMk/>
            <pc:sldMk cId="2666207726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404334921" sldId="304"/>
        </pc:sldMkLst>
        <pc:spChg chg="mod">
          <ac:chgData name="Johan Aspegren" userId="e0e975b0797a2008" providerId="LiveId" clId="{F0EEBB95-78E8-4AF2-9AFF-701DA8833E96}" dt="2020-12-30T09:31:36.568" v="3717" actId="20577"/>
          <ac:spMkLst>
            <pc:docMk/>
            <pc:sldMk cId="3404334921" sldId="3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573" v="3718" actId="20577"/>
          <ac:spMkLst>
            <pc:docMk/>
            <pc:sldMk cId="3404334921" sldId="3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580" v="3719" actId="20577"/>
          <ac:spMkLst>
            <pc:docMk/>
            <pc:sldMk cId="3404334921" sldId="3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589" v="3720" actId="12612"/>
          <ac:spMkLst>
            <pc:docMk/>
            <pc:sldMk cId="3404334921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0582920" sldId="305"/>
        </pc:sldMkLst>
        <pc:spChg chg="mod">
          <ac:chgData name="Johan Aspegren" userId="e0e975b0797a2008" providerId="LiveId" clId="{F0EEBB95-78E8-4AF2-9AFF-701DA8833E96}" dt="2020-12-31T10:39:58.579" v="7972" actId="20577"/>
          <ac:spMkLst>
            <pc:docMk/>
            <pc:sldMk cId="90582920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589" v="7973" actId="20577"/>
          <ac:spMkLst>
            <pc:docMk/>
            <pc:sldMk cId="90582920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599" v="7974" actId="20577"/>
          <ac:spMkLst>
            <pc:docMk/>
            <pc:sldMk cId="90582920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613" v="7975" actId="12612"/>
          <ac:spMkLst>
            <pc:docMk/>
            <pc:sldMk cId="90582920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597469402" sldId="305"/>
        </pc:sldMkLst>
        <pc:spChg chg="mod">
          <ac:chgData name="Johan Aspegren" userId="e0e975b0797a2008" providerId="LiveId" clId="{F0EEBB95-78E8-4AF2-9AFF-701DA8833E96}" dt="2020-12-28T22:44:32.665" v="535" actId="20577"/>
          <ac:spMkLst>
            <pc:docMk/>
            <pc:sldMk cId="597469402" sldId="30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670" v="536" actId="20577"/>
          <ac:spMkLst>
            <pc:docMk/>
            <pc:sldMk cId="597469402" sldId="30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676" v="537" actId="20577"/>
          <ac:spMkLst>
            <pc:docMk/>
            <pc:sldMk cId="597469402" sldId="30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678" v="538" actId="20577"/>
          <ac:spMkLst>
            <pc:docMk/>
            <pc:sldMk cId="597469402" sldId="30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106538457" sldId="305"/>
        </pc:sldMkLst>
        <pc:spChg chg="mod">
          <ac:chgData name="Johan Aspegren" userId="e0e975b0797a2008" providerId="LiveId" clId="{F0EEBB95-78E8-4AF2-9AFF-701DA8833E96}" dt="2020-12-31T10:26:42.114" v="6286" actId="20577"/>
          <ac:spMkLst>
            <pc:docMk/>
            <pc:sldMk cId="1106538457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120" v="6287" actId="20577"/>
          <ac:spMkLst>
            <pc:docMk/>
            <pc:sldMk cId="1106538457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125" v="6288" actId="20577"/>
          <ac:spMkLst>
            <pc:docMk/>
            <pc:sldMk cId="1106538457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138" v="6289" actId="12612"/>
          <ac:spMkLst>
            <pc:docMk/>
            <pc:sldMk cId="1106538457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91046657" sldId="305"/>
        </pc:sldMkLst>
        <pc:spChg chg="mod">
          <ac:chgData name="Johan Aspegren" userId="e0e975b0797a2008" providerId="LiveId" clId="{F0EEBB95-78E8-4AF2-9AFF-701DA8833E96}" dt="2020-12-31T10:43:12.127" v="9992" actId="20577"/>
          <ac:spMkLst>
            <pc:docMk/>
            <pc:sldMk cId="1491046657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2.031" v="9989" actId="20577"/>
          <ac:spMkLst>
            <pc:docMk/>
            <pc:sldMk cId="1491046657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2.053" v="9990" actId="20577"/>
          <ac:spMkLst>
            <pc:docMk/>
            <pc:sldMk cId="1491046657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2.077" v="9991" actId="12612"/>
          <ac:spMkLst>
            <pc:docMk/>
            <pc:sldMk cId="1491046657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556615908" sldId="305"/>
        </pc:sldMkLst>
        <pc:spChg chg="mod">
          <ac:chgData name="Johan Aspegren" userId="e0e975b0797a2008" providerId="LiveId" clId="{F0EEBB95-78E8-4AF2-9AFF-701DA8833E96}" dt="2020-12-31T10:35:22.038" v="6854" actId="20577"/>
          <ac:spMkLst>
            <pc:docMk/>
            <pc:sldMk cId="1556615908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2.044" v="6855" actId="20577"/>
          <ac:spMkLst>
            <pc:docMk/>
            <pc:sldMk cId="1556615908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050" v="6856" actId="20577"/>
          <ac:spMkLst>
            <pc:docMk/>
            <pc:sldMk cId="1556615908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2.058" v="6857" actId="12612"/>
          <ac:spMkLst>
            <pc:docMk/>
            <pc:sldMk cId="1556615908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1904101612" sldId="305"/>
        </pc:sldMkLst>
        <pc:spChg chg="mod">
          <ac:chgData name="Johan Aspegren" userId="e0e975b0797a2008" providerId="LiveId" clId="{F0EEBB95-78E8-4AF2-9AFF-701DA8833E96}" dt="2020-12-30T09:53:59.002" v="3903" actId="20577"/>
          <ac:spMkLst>
            <pc:docMk/>
            <pc:sldMk cId="1904101612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9.008" v="3904" actId="20577"/>
          <ac:spMkLst>
            <pc:docMk/>
            <pc:sldMk cId="1904101612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9.015" v="3905" actId="12612"/>
          <ac:spMkLst>
            <pc:docMk/>
            <pc:sldMk cId="1904101612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228343635" sldId="305"/>
        </pc:sldMkLst>
        <pc:spChg chg="mod">
          <ac:chgData name="Johan Aspegren" userId="e0e975b0797a2008" providerId="LiveId" clId="{F0EEBB95-78E8-4AF2-9AFF-701DA8833E96}" dt="2020-12-31T10:08:48.378" v="5927" actId="20577"/>
          <ac:spMkLst>
            <pc:docMk/>
            <pc:sldMk cId="2228343635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385" v="5928" actId="20577"/>
          <ac:spMkLst>
            <pc:docMk/>
            <pc:sldMk cId="2228343635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396" v="5929" actId="20577"/>
          <ac:spMkLst>
            <pc:docMk/>
            <pc:sldMk cId="2228343635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406" v="5930" actId="12612"/>
          <ac:spMkLst>
            <pc:docMk/>
            <pc:sldMk cId="2228343635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476872893" sldId="305"/>
        </pc:sldMkLst>
        <pc:spChg chg="mod">
          <ac:chgData name="Johan Aspegren" userId="e0e975b0797a2008" providerId="LiveId" clId="{F0EEBB95-78E8-4AF2-9AFF-701DA8833E96}" dt="2020-12-30T15:39:28.035" v="5523" actId="20577"/>
          <ac:spMkLst>
            <pc:docMk/>
            <pc:sldMk cId="2476872893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8.051" v="5524" actId="20577"/>
          <ac:spMkLst>
            <pc:docMk/>
            <pc:sldMk cId="2476872893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8.051" v="5525" actId="20577"/>
          <ac:spMkLst>
            <pc:docMk/>
            <pc:sldMk cId="2476872893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066" v="5526" actId="12612"/>
          <ac:spMkLst>
            <pc:docMk/>
            <pc:sldMk cId="2476872893" sldId="30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363119742" sldId="305"/>
        </pc:sldMkLst>
        <pc:spChg chg="mod">
          <ac:chgData name="Johan Aspegren" userId="e0e975b0797a2008" providerId="LiveId" clId="{F0EEBB95-78E8-4AF2-9AFF-701DA8833E96}" dt="2020-12-31T11:16:21.250" v="12022" actId="20577"/>
          <ac:spMkLst>
            <pc:docMk/>
            <pc:sldMk cId="3363119742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1.139" v="12018" actId="20577"/>
          <ac:spMkLst>
            <pc:docMk/>
            <pc:sldMk cId="3363119742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1.233" v="12021" actId="20577"/>
          <ac:spMkLst>
            <pc:docMk/>
            <pc:sldMk cId="3363119742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175" v="12020" actId="12612"/>
          <ac:spMkLst>
            <pc:docMk/>
            <pc:sldMk cId="3363119742" sldId="30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32.383" v="12739"/>
          <ac:picMkLst>
            <pc:docMk/>
            <pc:sldMk cId="3363119742" sldId="305"/>
            <ac:picMk id="6" creationId="{0AD1A92A-78F8-4032-825F-216CAE9DE019}"/>
          </ac:picMkLst>
        </pc:pic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531506404" sldId="305"/>
        </pc:sldMkLst>
        <pc:spChg chg="mod">
          <ac:chgData name="Johan Aspegren" userId="e0e975b0797a2008" providerId="LiveId" clId="{F0EEBB95-78E8-4AF2-9AFF-701DA8833E96}" dt="2020-12-28T23:17:39.790" v="2394" actId="20577"/>
          <ac:spMkLst>
            <pc:docMk/>
            <pc:sldMk cId="3531506404" sldId="305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790" v="2395" actId="20577"/>
          <ac:spMkLst>
            <pc:docMk/>
            <pc:sldMk cId="3531506404" sldId="305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806" v="2396" actId="20577"/>
          <ac:spMkLst>
            <pc:docMk/>
            <pc:sldMk cId="3531506404" sldId="305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806" v="2397" actId="20577"/>
          <ac:spMkLst>
            <pc:docMk/>
            <pc:sldMk cId="3531506404" sldId="305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0T09:53:25.091" v="3861" actId="47"/>
        <pc:sldMkLst>
          <pc:docMk/>
          <pc:sldMk cId="3938446028" sldId="305"/>
        </pc:sldMkLst>
        <pc:spChg chg="mod">
          <ac:chgData name="Johan Aspegren" userId="e0e975b0797a2008" providerId="LiveId" clId="{F0EEBB95-78E8-4AF2-9AFF-701DA8833E96}" dt="2020-12-30T09:31:36.519" v="3713" actId="20577"/>
          <ac:spMkLst>
            <pc:docMk/>
            <pc:sldMk cId="3938446028" sldId="3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524" v="3714" actId="20577"/>
          <ac:spMkLst>
            <pc:docMk/>
            <pc:sldMk cId="3938446028" sldId="3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530" v="3715" actId="20577"/>
          <ac:spMkLst>
            <pc:docMk/>
            <pc:sldMk cId="3938446028" sldId="3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538" v="3716" actId="12612"/>
          <ac:spMkLst>
            <pc:docMk/>
            <pc:sldMk cId="3938446028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52169925" sldId="306"/>
        </pc:sldMkLst>
        <pc:spChg chg="mod">
          <ac:chgData name="Johan Aspegren" userId="e0e975b0797a2008" providerId="LiveId" clId="{F0EEBB95-78E8-4AF2-9AFF-701DA8833E96}" dt="2020-12-31T10:26:42.063" v="6282" actId="20577"/>
          <ac:spMkLst>
            <pc:docMk/>
            <pc:sldMk cId="252169925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2.068" v="6283" actId="20577"/>
          <ac:spMkLst>
            <pc:docMk/>
            <pc:sldMk cId="252169925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074" v="6284" actId="20577"/>
          <ac:spMkLst>
            <pc:docMk/>
            <pc:sldMk cId="252169925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084" v="6285" actId="12612"/>
          <ac:spMkLst>
            <pc:docMk/>
            <pc:sldMk cId="252169925" sldId="30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30025414" sldId="306"/>
        </pc:sldMkLst>
        <pc:spChg chg="mod">
          <ac:chgData name="Johan Aspegren" userId="e0e975b0797a2008" providerId="LiveId" clId="{F0EEBB95-78E8-4AF2-9AFF-701DA8833E96}" dt="2020-12-31T11:16:21.079" v="12016" actId="20577"/>
          <ac:spMkLst>
            <pc:docMk/>
            <pc:sldMk cId="330025414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0.972" v="12012" actId="20577"/>
          <ac:spMkLst>
            <pc:docMk/>
            <pc:sldMk cId="330025414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37:04.926" v="12900" actId="20577"/>
          <ac:spMkLst>
            <pc:docMk/>
            <pc:sldMk cId="330025414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1.012" v="12014" actId="12612"/>
          <ac:spMkLst>
            <pc:docMk/>
            <pc:sldMk cId="330025414" sldId="30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30.952" v="12738"/>
          <ac:picMkLst>
            <pc:docMk/>
            <pc:sldMk cId="330025414" sldId="306"/>
            <ac:picMk id="6" creationId="{1F26F52E-BC7B-4502-81C3-984BE5E61940}"/>
          </ac:picMkLst>
        </pc:picChg>
      </pc:sldChg>
      <pc:sldChg chg="modSp add del mod">
        <pc:chgData name="Johan Aspegren" userId="e0e975b0797a2008" providerId="LiveId" clId="{F0EEBB95-78E8-4AF2-9AFF-701DA8833E96}" dt="2020-12-30T09:54:58.796" v="4005" actId="47"/>
        <pc:sldMkLst>
          <pc:docMk/>
          <pc:sldMk cId="625895382" sldId="306"/>
        </pc:sldMkLst>
        <pc:spChg chg="mod">
          <ac:chgData name="Johan Aspegren" userId="e0e975b0797a2008" providerId="LiveId" clId="{F0EEBB95-78E8-4AF2-9AFF-701DA8833E96}" dt="2020-12-30T09:53:58.905" v="3900" actId="20577"/>
          <ac:spMkLst>
            <pc:docMk/>
            <pc:sldMk cId="625895382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53:58.913" v="3901" actId="20577"/>
          <ac:spMkLst>
            <pc:docMk/>
            <pc:sldMk cId="625895382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53:58.921" v="3902" actId="12612"/>
          <ac:spMkLst>
            <pc:docMk/>
            <pc:sldMk cId="625895382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909323003" sldId="306"/>
        </pc:sldMkLst>
        <pc:spChg chg="mod">
          <ac:chgData name="Johan Aspegren" userId="e0e975b0797a2008" providerId="LiveId" clId="{F0EEBB95-78E8-4AF2-9AFF-701DA8833E96}" dt="2020-12-28T22:44:32.678" v="539" actId="20577"/>
          <ac:spMkLst>
            <pc:docMk/>
            <pc:sldMk cId="909323003" sldId="30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678" v="540" actId="20577"/>
          <ac:spMkLst>
            <pc:docMk/>
            <pc:sldMk cId="909323003" sldId="30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693" v="541" actId="20577"/>
          <ac:spMkLst>
            <pc:docMk/>
            <pc:sldMk cId="909323003" sldId="30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693" v="542" actId="20577"/>
          <ac:spMkLst>
            <pc:docMk/>
            <pc:sldMk cId="909323003" sldId="30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995128342" sldId="306"/>
        </pc:sldMkLst>
        <pc:spChg chg="mod">
          <ac:chgData name="Johan Aspegren" userId="e0e975b0797a2008" providerId="LiveId" clId="{F0EEBB95-78E8-4AF2-9AFF-701DA8833E96}" dt="2020-12-31T10:39:58.492" v="7968" actId="20577"/>
          <ac:spMkLst>
            <pc:docMk/>
            <pc:sldMk cId="1995128342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505" v="7969" actId="20577"/>
          <ac:spMkLst>
            <pc:docMk/>
            <pc:sldMk cId="1995128342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519" v="7970" actId="20577"/>
          <ac:spMkLst>
            <pc:docMk/>
            <pc:sldMk cId="1995128342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535" v="7971" actId="12612"/>
          <ac:spMkLst>
            <pc:docMk/>
            <pc:sldMk cId="1995128342" sldId="306"/>
            <ac:spMk id="7" creationId="{7E72DF68-B78A-42E4-8404-9A58A13FE186}"/>
          </ac:spMkLst>
        </pc:spChg>
      </pc:sldChg>
      <pc:sldChg chg="modSp add del mod setBg">
        <pc:chgData name="Johan Aspegren" userId="e0e975b0797a2008" providerId="LiveId" clId="{F0EEBB95-78E8-4AF2-9AFF-701DA8833E96}" dt="2020-12-30T09:53:25.091" v="3861" actId="47"/>
        <pc:sldMkLst>
          <pc:docMk/>
          <pc:sldMk cId="2076254810" sldId="306"/>
        </pc:sldMkLst>
        <pc:spChg chg="mod">
          <ac:chgData name="Johan Aspegren" userId="e0e975b0797a2008" providerId="LiveId" clId="{F0EEBB95-78E8-4AF2-9AFF-701DA8833E96}" dt="2020-12-30T09:31:36.469" v="3709" actId="20577"/>
          <ac:spMkLst>
            <pc:docMk/>
            <pc:sldMk cId="2076254810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09:31:36.473" v="3710" actId="20577"/>
          <ac:spMkLst>
            <pc:docMk/>
            <pc:sldMk cId="2076254810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09:31:36.480" v="3711" actId="20577"/>
          <ac:spMkLst>
            <pc:docMk/>
            <pc:sldMk cId="2076254810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09:31:36.488" v="3712" actId="12612"/>
          <ac:spMkLst>
            <pc:docMk/>
            <pc:sldMk cId="2076254810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419770419" sldId="306"/>
        </pc:sldMkLst>
        <pc:spChg chg="mod">
          <ac:chgData name="Johan Aspegren" userId="e0e975b0797a2008" providerId="LiveId" clId="{F0EEBB95-78E8-4AF2-9AFF-701DA8833E96}" dt="2020-12-31T10:08:48.298" v="5923" actId="20577"/>
          <ac:spMkLst>
            <pc:docMk/>
            <pc:sldMk cId="2419770419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305" v="5924" actId="20577"/>
          <ac:spMkLst>
            <pc:docMk/>
            <pc:sldMk cId="2419770419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315" v="5925" actId="20577"/>
          <ac:spMkLst>
            <pc:docMk/>
            <pc:sldMk cId="2419770419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324" v="5926" actId="12612"/>
          <ac:spMkLst>
            <pc:docMk/>
            <pc:sldMk cId="2419770419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66581944" sldId="306"/>
        </pc:sldMkLst>
        <pc:spChg chg="mod">
          <ac:chgData name="Johan Aspegren" userId="e0e975b0797a2008" providerId="LiveId" clId="{F0EEBB95-78E8-4AF2-9AFF-701DA8833E96}" dt="2020-12-31T10:35:22.029" v="6853" actId="20577"/>
          <ac:spMkLst>
            <pc:docMk/>
            <pc:sldMk cId="2466581944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973" v="6849" actId="20577"/>
          <ac:spMkLst>
            <pc:docMk/>
            <pc:sldMk cId="2466581944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2.023" v="6852" actId="20577"/>
          <ac:spMkLst>
            <pc:docMk/>
            <pc:sldMk cId="2466581944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992" v="6851" actId="12612"/>
          <ac:spMkLst>
            <pc:docMk/>
            <pc:sldMk cId="2466581944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840604455" sldId="306"/>
        </pc:sldMkLst>
        <pc:spChg chg="mod">
          <ac:chgData name="Johan Aspegren" userId="e0e975b0797a2008" providerId="LiveId" clId="{F0EEBB95-78E8-4AF2-9AFF-701DA8833E96}" dt="2020-12-28T23:17:39.775" v="2390" actId="20577"/>
          <ac:spMkLst>
            <pc:docMk/>
            <pc:sldMk cId="2840604455" sldId="306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775" v="2391" actId="20577"/>
          <ac:spMkLst>
            <pc:docMk/>
            <pc:sldMk cId="2840604455" sldId="306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775" v="2392" actId="20577"/>
          <ac:spMkLst>
            <pc:docMk/>
            <pc:sldMk cId="2840604455" sldId="306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790" v="2393" actId="20577"/>
          <ac:spMkLst>
            <pc:docMk/>
            <pc:sldMk cId="2840604455" sldId="306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52735597" sldId="306"/>
        </pc:sldMkLst>
        <pc:spChg chg="mod">
          <ac:chgData name="Johan Aspegren" userId="e0e975b0797a2008" providerId="LiveId" clId="{F0EEBB95-78E8-4AF2-9AFF-701DA8833E96}" dt="2020-12-31T10:43:11.959" v="9987" actId="20577"/>
          <ac:spMkLst>
            <pc:docMk/>
            <pc:sldMk cId="3752735597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860" v="9983" actId="20577"/>
          <ac:spMkLst>
            <pc:docMk/>
            <pc:sldMk cId="3752735597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943" v="9986" actId="20577"/>
          <ac:spMkLst>
            <pc:docMk/>
            <pc:sldMk cId="3752735597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894" v="9985" actId="12612"/>
          <ac:spMkLst>
            <pc:docMk/>
            <pc:sldMk cId="3752735597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933172121" sldId="306"/>
        </pc:sldMkLst>
        <pc:spChg chg="mod">
          <ac:chgData name="Johan Aspegren" userId="e0e975b0797a2008" providerId="LiveId" clId="{F0EEBB95-78E8-4AF2-9AFF-701DA8833E96}" dt="2020-12-30T15:39:27.972" v="5519" actId="20577"/>
          <ac:spMkLst>
            <pc:docMk/>
            <pc:sldMk cId="3933172121" sldId="3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972" v="5520" actId="20577"/>
          <ac:spMkLst>
            <pc:docMk/>
            <pc:sldMk cId="3933172121" sldId="3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972" v="5521" actId="20577"/>
          <ac:spMkLst>
            <pc:docMk/>
            <pc:sldMk cId="3933172121" sldId="3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8.004" v="5522" actId="12612"/>
          <ac:spMkLst>
            <pc:docMk/>
            <pc:sldMk cId="3933172121" sldId="3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3731484" sldId="307"/>
        </pc:sldMkLst>
        <pc:spChg chg="mod">
          <ac:chgData name="Johan Aspegren" userId="e0e975b0797a2008" providerId="LiveId" clId="{F0EEBB95-78E8-4AF2-9AFF-701DA8833E96}" dt="2020-12-31T10:26:41.989" v="6278" actId="20577"/>
          <ac:spMkLst>
            <pc:docMk/>
            <pc:sldMk cId="33731484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995" v="6279" actId="20577"/>
          <ac:spMkLst>
            <pc:docMk/>
            <pc:sldMk cId="33731484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2.001" v="6280" actId="20577"/>
          <ac:spMkLst>
            <pc:docMk/>
            <pc:sldMk cId="33731484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2.015" v="6281" actId="12612"/>
          <ac:spMkLst>
            <pc:docMk/>
            <pc:sldMk cId="33731484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602480545" sldId="307"/>
        </pc:sldMkLst>
        <pc:spChg chg="mod">
          <ac:chgData name="Johan Aspegren" userId="e0e975b0797a2008" providerId="LiveId" clId="{F0EEBB95-78E8-4AF2-9AFF-701DA8833E96}" dt="2020-12-30T15:39:27.898" v="5515" actId="20577"/>
          <ac:spMkLst>
            <pc:docMk/>
            <pc:sldMk cId="602480545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898" v="5516" actId="20577"/>
          <ac:spMkLst>
            <pc:docMk/>
            <pc:sldMk cId="602480545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898" v="5517" actId="20577"/>
          <ac:spMkLst>
            <pc:docMk/>
            <pc:sldMk cId="602480545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913" v="5518" actId="12612"/>
          <ac:spMkLst>
            <pc:docMk/>
            <pc:sldMk cId="602480545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696210231" sldId="307"/>
        </pc:sldMkLst>
        <pc:spChg chg="mod">
          <ac:chgData name="Johan Aspegren" userId="e0e975b0797a2008" providerId="LiveId" clId="{F0EEBB95-78E8-4AF2-9AFF-701DA8833E96}" dt="2020-12-28T23:17:39.759" v="2386" actId="20577"/>
          <ac:spMkLst>
            <pc:docMk/>
            <pc:sldMk cId="696210231" sldId="30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759" v="2387" actId="20577"/>
          <ac:spMkLst>
            <pc:docMk/>
            <pc:sldMk cId="696210231" sldId="30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759" v="2388" actId="20577"/>
          <ac:spMkLst>
            <pc:docMk/>
            <pc:sldMk cId="696210231" sldId="30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759" v="2389" actId="20577"/>
          <ac:spMkLst>
            <pc:docMk/>
            <pc:sldMk cId="696210231" sldId="30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942103177" sldId="307"/>
        </pc:sldMkLst>
        <pc:spChg chg="mod">
          <ac:chgData name="Johan Aspegren" userId="e0e975b0797a2008" providerId="LiveId" clId="{F0EEBB95-78E8-4AF2-9AFF-701DA8833E96}" dt="2020-12-28T22:44:32.709" v="543" actId="20577"/>
          <ac:spMkLst>
            <pc:docMk/>
            <pc:sldMk cId="942103177" sldId="307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725" v="544" actId="20577"/>
          <ac:spMkLst>
            <pc:docMk/>
            <pc:sldMk cId="942103177" sldId="307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740" v="545" actId="20577"/>
          <ac:spMkLst>
            <pc:docMk/>
            <pc:sldMk cId="942103177" sldId="307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740" v="546" actId="20577"/>
          <ac:spMkLst>
            <pc:docMk/>
            <pc:sldMk cId="942103177" sldId="307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290087064" sldId="307"/>
        </pc:sldMkLst>
        <pc:spChg chg="mod">
          <ac:chgData name="Johan Aspegren" userId="e0e975b0797a2008" providerId="LiveId" clId="{F0EEBB95-78E8-4AF2-9AFF-701DA8833E96}" dt="2020-12-31T10:35:21.959" v="6847" actId="20577"/>
          <ac:spMkLst>
            <pc:docMk/>
            <pc:sldMk cId="1290087064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879" v="6843" actId="20577"/>
          <ac:spMkLst>
            <pc:docMk/>
            <pc:sldMk cId="1290087064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953" v="6846" actId="20577"/>
          <ac:spMkLst>
            <pc:docMk/>
            <pc:sldMk cId="1290087064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899" v="6845" actId="12612"/>
          <ac:spMkLst>
            <pc:docMk/>
            <pc:sldMk cId="1290087064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06525000" sldId="307"/>
        </pc:sldMkLst>
        <pc:spChg chg="mod">
          <ac:chgData name="Johan Aspegren" userId="e0e975b0797a2008" providerId="LiveId" clId="{F0EEBB95-78E8-4AF2-9AFF-701DA8833E96}" dt="2020-12-31T10:39:58.480" v="7967" actId="20577"/>
          <ac:spMkLst>
            <pc:docMk/>
            <pc:sldMk cId="1706525000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405" v="7964" actId="20577"/>
          <ac:spMkLst>
            <pc:docMk/>
            <pc:sldMk cId="1706525000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418" v="7965" actId="20577"/>
          <ac:spMkLst>
            <pc:docMk/>
            <pc:sldMk cId="1706525000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437" v="7966" actId="12612"/>
          <ac:spMkLst>
            <pc:docMk/>
            <pc:sldMk cId="1706525000" sldId="30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15409373" sldId="307"/>
        </pc:sldMkLst>
        <pc:spChg chg="mod">
          <ac:chgData name="Johan Aspegren" userId="e0e975b0797a2008" providerId="LiveId" clId="{F0EEBB95-78E8-4AF2-9AFF-701DA8833E96}" dt="2020-12-31T11:16:20.673" v="12007" actId="20577"/>
          <ac:spMkLst>
            <pc:docMk/>
            <pc:sldMk cId="1815409373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20.867" v="12008" actId="20577"/>
          <ac:spMkLst>
            <pc:docMk/>
            <pc:sldMk cId="1815409373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20.887" v="12009" actId="20577"/>
          <ac:spMkLst>
            <pc:docMk/>
            <pc:sldMk cId="1815409373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20.908" v="12010" actId="12612"/>
          <ac:spMkLst>
            <pc:docMk/>
            <pc:sldMk cId="1815409373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74226012" sldId="307"/>
        </pc:sldMkLst>
        <pc:spChg chg="mod">
          <ac:chgData name="Johan Aspegren" userId="e0e975b0797a2008" providerId="LiveId" clId="{F0EEBB95-78E8-4AF2-9AFF-701DA8833E96}" dt="2020-12-31T10:43:11.702" v="9978" actId="20577"/>
          <ac:spMkLst>
            <pc:docMk/>
            <pc:sldMk cId="2674226012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750" v="9979" actId="20577"/>
          <ac:spMkLst>
            <pc:docMk/>
            <pc:sldMk cId="2674226012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770" v="9980" actId="20577"/>
          <ac:spMkLst>
            <pc:docMk/>
            <pc:sldMk cId="2674226012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788" v="9981" actId="12612"/>
          <ac:spMkLst>
            <pc:docMk/>
            <pc:sldMk cId="2674226012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905123518" sldId="307"/>
        </pc:sldMkLst>
        <pc:spChg chg="mod">
          <ac:chgData name="Johan Aspegren" userId="e0e975b0797a2008" providerId="LiveId" clId="{F0EEBB95-78E8-4AF2-9AFF-701DA8833E96}" dt="2020-12-31T10:08:48.227" v="5919" actId="20577"/>
          <ac:spMkLst>
            <pc:docMk/>
            <pc:sldMk cId="2905123518" sldId="3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234" v="5920" actId="20577"/>
          <ac:spMkLst>
            <pc:docMk/>
            <pc:sldMk cId="2905123518" sldId="3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243" v="5921" actId="20577"/>
          <ac:spMkLst>
            <pc:docMk/>
            <pc:sldMk cId="2905123518" sldId="3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254" v="5922" actId="12612"/>
          <ac:spMkLst>
            <pc:docMk/>
            <pc:sldMk cId="2905123518" sldId="3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66885291" sldId="308"/>
        </pc:sldMkLst>
        <pc:spChg chg="mod">
          <ac:chgData name="Johan Aspegren" userId="e0e975b0797a2008" providerId="LiveId" clId="{F0EEBB95-78E8-4AF2-9AFF-701DA8833E96}" dt="2020-12-31T10:39:58.381" v="7962" actId="20577"/>
          <ac:spMkLst>
            <pc:docMk/>
            <pc:sldMk cId="966885291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279" v="7958" actId="20577"/>
          <ac:spMkLst>
            <pc:docMk/>
            <pc:sldMk cId="966885291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358" v="7961" actId="20577"/>
          <ac:spMkLst>
            <pc:docMk/>
            <pc:sldMk cId="966885291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305" v="7960" actId="12612"/>
          <ac:spMkLst>
            <pc:docMk/>
            <pc:sldMk cId="966885291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061425236" sldId="308"/>
        </pc:sldMkLst>
        <pc:spChg chg="mod">
          <ac:chgData name="Johan Aspegren" userId="e0e975b0797a2008" providerId="LiveId" clId="{F0EEBB95-78E8-4AF2-9AFF-701DA8833E96}" dt="2020-12-31T10:43:11.677" v="9977" actId="20577"/>
          <ac:spMkLst>
            <pc:docMk/>
            <pc:sldMk cId="1061425236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543" v="9973" actId="20577"/>
          <ac:spMkLst>
            <pc:docMk/>
            <pc:sldMk cId="1061425236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656" v="9976" actId="20577"/>
          <ac:spMkLst>
            <pc:docMk/>
            <pc:sldMk cId="1061425236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594" v="9975" actId="12612"/>
          <ac:spMkLst>
            <pc:docMk/>
            <pc:sldMk cId="1061425236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234128188" sldId="308"/>
        </pc:sldMkLst>
        <pc:spChg chg="mod">
          <ac:chgData name="Johan Aspegren" userId="e0e975b0797a2008" providerId="LiveId" clId="{F0EEBB95-78E8-4AF2-9AFF-701DA8833E96}" dt="2020-12-31T10:26:41.935" v="6274" actId="20577"/>
          <ac:spMkLst>
            <pc:docMk/>
            <pc:sldMk cId="1234128188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940" v="6275" actId="20577"/>
          <ac:spMkLst>
            <pc:docMk/>
            <pc:sldMk cId="1234128188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946" v="6276" actId="20577"/>
          <ac:spMkLst>
            <pc:docMk/>
            <pc:sldMk cId="1234128188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958" v="6277" actId="12612"/>
          <ac:spMkLst>
            <pc:docMk/>
            <pc:sldMk cId="1234128188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380630582" sldId="308"/>
        </pc:sldMkLst>
        <pc:spChg chg="mod">
          <ac:chgData name="Johan Aspegren" userId="e0e975b0797a2008" providerId="LiveId" clId="{F0EEBB95-78E8-4AF2-9AFF-701DA8833E96}" dt="2020-12-30T15:39:27.835" v="5511" actId="20577"/>
          <ac:spMkLst>
            <pc:docMk/>
            <pc:sldMk cId="1380630582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851" v="5512" actId="20577"/>
          <ac:spMkLst>
            <pc:docMk/>
            <pc:sldMk cId="1380630582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851" v="5513" actId="20577"/>
          <ac:spMkLst>
            <pc:docMk/>
            <pc:sldMk cId="1380630582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867" v="5514" actId="12612"/>
          <ac:spMkLst>
            <pc:docMk/>
            <pc:sldMk cId="1380630582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653988523" sldId="308"/>
        </pc:sldMkLst>
        <pc:spChg chg="mod">
          <ac:chgData name="Johan Aspegren" userId="e0e975b0797a2008" providerId="LiveId" clId="{F0EEBB95-78E8-4AF2-9AFF-701DA8833E96}" dt="2020-12-31T10:35:21.816" v="6838" actId="20577"/>
          <ac:spMkLst>
            <pc:docMk/>
            <pc:sldMk cId="2653988523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823" v="6839" actId="20577"/>
          <ac:spMkLst>
            <pc:docMk/>
            <pc:sldMk cId="2653988523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830" v="6840" actId="20577"/>
          <ac:spMkLst>
            <pc:docMk/>
            <pc:sldMk cId="2653988523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838" v="6841" actId="12612"/>
          <ac:spMkLst>
            <pc:docMk/>
            <pc:sldMk cId="2653988523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2664092694" sldId="308"/>
        </pc:sldMkLst>
        <pc:spChg chg="mod">
          <ac:chgData name="Johan Aspegren" userId="e0e975b0797a2008" providerId="LiveId" clId="{F0EEBB95-78E8-4AF2-9AFF-701DA8833E96}" dt="2020-12-28T22:44:32.740" v="547" actId="20577"/>
          <ac:spMkLst>
            <pc:docMk/>
            <pc:sldMk cId="2664092694" sldId="30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756" v="548" actId="20577"/>
          <ac:spMkLst>
            <pc:docMk/>
            <pc:sldMk cId="2664092694" sldId="30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756" v="549" actId="20577"/>
          <ac:spMkLst>
            <pc:docMk/>
            <pc:sldMk cId="2664092694" sldId="30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756" v="550" actId="20577"/>
          <ac:spMkLst>
            <pc:docMk/>
            <pc:sldMk cId="2664092694" sldId="308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187544761" sldId="308"/>
        </pc:sldMkLst>
        <pc:spChg chg="mod">
          <ac:chgData name="Johan Aspegren" userId="e0e975b0797a2008" providerId="LiveId" clId="{F0EEBB95-78E8-4AF2-9AFF-701DA8833E96}" dt="2020-12-31T10:08:48.158" v="5915" actId="20577"/>
          <ac:spMkLst>
            <pc:docMk/>
            <pc:sldMk cId="3187544761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166" v="5916" actId="20577"/>
          <ac:spMkLst>
            <pc:docMk/>
            <pc:sldMk cId="3187544761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173" v="5917" actId="20577"/>
          <ac:spMkLst>
            <pc:docMk/>
            <pc:sldMk cId="3187544761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184" v="5918" actId="12612"/>
          <ac:spMkLst>
            <pc:docMk/>
            <pc:sldMk cId="3187544761" sldId="3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3392198535" sldId="308"/>
        </pc:sldMkLst>
        <pc:spChg chg="mod">
          <ac:chgData name="Johan Aspegren" userId="e0e975b0797a2008" providerId="LiveId" clId="{F0EEBB95-78E8-4AF2-9AFF-701DA8833E96}" dt="2020-12-28T23:17:39.728" v="2382" actId="20577"/>
          <ac:spMkLst>
            <pc:docMk/>
            <pc:sldMk cId="3392198535" sldId="308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743" v="2383" actId="20577"/>
          <ac:spMkLst>
            <pc:docMk/>
            <pc:sldMk cId="3392198535" sldId="308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743" v="2384" actId="20577"/>
          <ac:spMkLst>
            <pc:docMk/>
            <pc:sldMk cId="3392198535" sldId="308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743" v="2385" actId="20577"/>
          <ac:spMkLst>
            <pc:docMk/>
            <pc:sldMk cId="3392198535" sldId="308"/>
            <ac:spMk id="5" creationId="{D629F888-CEEB-40CC-A01C-EAE4CCA0E521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502644152" sldId="308"/>
        </pc:sldMkLst>
        <pc:spChg chg="mod">
          <ac:chgData name="Johan Aspegren" userId="e0e975b0797a2008" providerId="LiveId" clId="{F0EEBB95-78E8-4AF2-9AFF-701DA8833E96}" dt="2020-12-31T11:16:19.843" v="12006" actId="20577"/>
          <ac:spMkLst>
            <pc:docMk/>
            <pc:sldMk cId="3502644152" sldId="3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5.550" v="12002" actId="20577"/>
          <ac:spMkLst>
            <pc:docMk/>
            <pc:sldMk cId="3502644152" sldId="3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8.634" v="12005" actId="20577"/>
          <ac:spMkLst>
            <pc:docMk/>
            <pc:sldMk cId="3502644152" sldId="3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7.085" v="12004" actId="12612"/>
          <ac:spMkLst>
            <pc:docMk/>
            <pc:sldMk cId="3502644152" sldId="30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29.156" v="12737"/>
          <ac:picMkLst>
            <pc:docMk/>
            <pc:sldMk cId="3502644152" sldId="308"/>
            <ac:picMk id="6" creationId="{FB9C9BF2-158C-44B9-B3C1-87B24D7DD67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2302108" sldId="309"/>
        </pc:sldMkLst>
        <pc:spChg chg="mod">
          <ac:chgData name="Johan Aspegren" userId="e0e975b0797a2008" providerId="LiveId" clId="{F0EEBB95-78E8-4AF2-9AFF-701DA8833E96}" dt="2020-12-31T10:43:11.346" v="9968" actId="20577"/>
          <ac:spMkLst>
            <pc:docMk/>
            <pc:sldMk cId="192302108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367" v="9969" actId="20577"/>
          <ac:spMkLst>
            <pc:docMk/>
            <pc:sldMk cId="192302108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396" v="9970" actId="20577"/>
          <ac:spMkLst>
            <pc:docMk/>
            <pc:sldMk cId="192302108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453" v="9971" actId="12612"/>
          <ac:spMkLst>
            <pc:docMk/>
            <pc:sldMk cId="192302108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95334630" sldId="309"/>
        </pc:sldMkLst>
        <pc:spChg chg="mod">
          <ac:chgData name="Johan Aspegren" userId="e0e975b0797a2008" providerId="LiveId" clId="{F0EEBB95-78E8-4AF2-9AFF-701DA8833E96}" dt="2020-12-31T10:35:21.759" v="6834" actId="20577"/>
          <ac:spMkLst>
            <pc:docMk/>
            <pc:sldMk cId="395334630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765" v="6835" actId="20577"/>
          <ac:spMkLst>
            <pc:docMk/>
            <pc:sldMk cId="395334630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774" v="6836" actId="20577"/>
          <ac:spMkLst>
            <pc:docMk/>
            <pc:sldMk cId="395334630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783" v="6837" actId="12612"/>
          <ac:spMkLst>
            <pc:docMk/>
            <pc:sldMk cId="395334630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236952034" sldId="309"/>
        </pc:sldMkLst>
        <pc:spChg chg="mod">
          <ac:chgData name="Johan Aspegren" userId="e0e975b0797a2008" providerId="LiveId" clId="{F0EEBB95-78E8-4AF2-9AFF-701DA8833E96}" dt="2020-12-28T22:44:32.772" v="551" actId="20577"/>
          <ac:spMkLst>
            <pc:docMk/>
            <pc:sldMk cId="1236952034" sldId="30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772" v="552" actId="20577"/>
          <ac:spMkLst>
            <pc:docMk/>
            <pc:sldMk cId="1236952034" sldId="30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772" v="553" actId="20577"/>
          <ac:spMkLst>
            <pc:docMk/>
            <pc:sldMk cId="1236952034" sldId="30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787" v="554" actId="20577"/>
          <ac:spMkLst>
            <pc:docMk/>
            <pc:sldMk cId="1236952034" sldId="30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350332926" sldId="309"/>
        </pc:sldMkLst>
        <pc:spChg chg="mod">
          <ac:chgData name="Johan Aspegren" userId="e0e975b0797a2008" providerId="LiveId" clId="{F0EEBB95-78E8-4AF2-9AFF-701DA8833E96}" dt="2020-12-31T10:08:48.066" v="5911" actId="20577"/>
          <ac:spMkLst>
            <pc:docMk/>
            <pc:sldMk cId="1350332926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085" v="5912" actId="20577"/>
          <ac:spMkLst>
            <pc:docMk/>
            <pc:sldMk cId="1350332926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092" v="5913" actId="20577"/>
          <ac:spMkLst>
            <pc:docMk/>
            <pc:sldMk cId="1350332926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117" v="5914" actId="12612"/>
          <ac:spMkLst>
            <pc:docMk/>
            <pc:sldMk cId="1350332926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450453593" sldId="309"/>
        </pc:sldMkLst>
        <pc:spChg chg="mod">
          <ac:chgData name="Johan Aspegren" userId="e0e975b0797a2008" providerId="LiveId" clId="{F0EEBB95-78E8-4AF2-9AFF-701DA8833E96}" dt="2020-12-28T23:17:39.712" v="2378" actId="20577"/>
          <ac:spMkLst>
            <pc:docMk/>
            <pc:sldMk cId="1450453593" sldId="309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712" v="2379" actId="20577"/>
          <ac:spMkLst>
            <pc:docMk/>
            <pc:sldMk cId="1450453593" sldId="309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728" v="2380" actId="20577"/>
          <ac:spMkLst>
            <pc:docMk/>
            <pc:sldMk cId="1450453593" sldId="309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728" v="2381" actId="20577"/>
          <ac:spMkLst>
            <pc:docMk/>
            <pc:sldMk cId="1450453593" sldId="309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606822085" sldId="309"/>
        </pc:sldMkLst>
        <pc:spChg chg="mod">
          <ac:chgData name="Johan Aspegren" userId="e0e975b0797a2008" providerId="LiveId" clId="{F0EEBB95-78E8-4AF2-9AFF-701DA8833E96}" dt="2020-12-30T15:39:27.788" v="5507" actId="20577"/>
          <ac:spMkLst>
            <pc:docMk/>
            <pc:sldMk cId="1606822085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788" v="5508" actId="20577"/>
          <ac:spMkLst>
            <pc:docMk/>
            <pc:sldMk cId="1606822085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804" v="5509" actId="20577"/>
          <ac:spMkLst>
            <pc:docMk/>
            <pc:sldMk cId="1606822085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804" v="5510" actId="12612"/>
          <ac:spMkLst>
            <pc:docMk/>
            <pc:sldMk cId="1606822085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519005209" sldId="309"/>
        </pc:sldMkLst>
        <pc:spChg chg="mod">
          <ac:chgData name="Johan Aspegren" userId="e0e975b0797a2008" providerId="LiveId" clId="{F0EEBB95-78E8-4AF2-9AFF-701DA8833E96}" dt="2020-12-31T10:26:41.884" v="6270" actId="20577"/>
          <ac:spMkLst>
            <pc:docMk/>
            <pc:sldMk cId="2519005209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889" v="6271" actId="20577"/>
          <ac:spMkLst>
            <pc:docMk/>
            <pc:sldMk cId="2519005209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895" v="6272" actId="20577"/>
          <ac:spMkLst>
            <pc:docMk/>
            <pc:sldMk cId="2519005209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903" v="6273" actId="12612"/>
          <ac:spMkLst>
            <pc:docMk/>
            <pc:sldMk cId="2519005209" sldId="30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149158080" sldId="309"/>
        </pc:sldMkLst>
        <pc:spChg chg="mod">
          <ac:chgData name="Johan Aspegren" userId="e0e975b0797a2008" providerId="LiveId" clId="{F0EEBB95-78E8-4AF2-9AFF-701DA8833E96}" dt="2020-12-31T11:16:15.364" v="11997" actId="20577"/>
          <ac:spMkLst>
            <pc:docMk/>
            <pc:sldMk cId="4149158080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5.381" v="11998" actId="20577"/>
          <ac:spMkLst>
            <pc:docMk/>
            <pc:sldMk cId="4149158080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5.401" v="11999" actId="20577"/>
          <ac:spMkLst>
            <pc:docMk/>
            <pc:sldMk cId="4149158080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5.422" v="12000" actId="12612"/>
          <ac:spMkLst>
            <pc:docMk/>
            <pc:sldMk cId="4149158080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26274730" sldId="309"/>
        </pc:sldMkLst>
        <pc:spChg chg="mod">
          <ac:chgData name="Johan Aspegren" userId="e0e975b0797a2008" providerId="LiveId" clId="{F0EEBB95-78E8-4AF2-9AFF-701DA8833E96}" dt="2020-12-31T10:39:58.254" v="7956" actId="20577"/>
          <ac:spMkLst>
            <pc:docMk/>
            <pc:sldMk cId="4226274730" sldId="3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184" v="7953" actId="20577"/>
          <ac:spMkLst>
            <pc:docMk/>
            <pc:sldMk cId="4226274730" sldId="3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196" v="7954" actId="20577"/>
          <ac:spMkLst>
            <pc:docMk/>
            <pc:sldMk cId="4226274730" sldId="3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209" v="7955" actId="12612"/>
          <ac:spMkLst>
            <pc:docMk/>
            <pc:sldMk cId="4226274730" sldId="3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5596884" sldId="310"/>
        </pc:sldMkLst>
        <pc:spChg chg="mod">
          <ac:chgData name="Johan Aspegren" userId="e0e975b0797a2008" providerId="LiveId" clId="{F0EEBB95-78E8-4AF2-9AFF-701DA8833E96}" dt="2020-12-31T10:43:11.204" v="9964" actId="20577"/>
          <ac:spMkLst>
            <pc:docMk/>
            <pc:sldMk cId="155596884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223" v="9965" actId="20577"/>
          <ac:spMkLst>
            <pc:docMk/>
            <pc:sldMk cId="155596884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251" v="9966" actId="20577"/>
          <ac:spMkLst>
            <pc:docMk/>
            <pc:sldMk cId="155596884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282" v="9967" actId="12612"/>
          <ac:spMkLst>
            <pc:docMk/>
            <pc:sldMk cId="155596884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676285692" sldId="310"/>
        </pc:sldMkLst>
        <pc:spChg chg="mod">
          <ac:chgData name="Johan Aspegren" userId="e0e975b0797a2008" providerId="LiveId" clId="{F0EEBB95-78E8-4AF2-9AFF-701DA8833E96}" dt="2020-12-31T10:35:21.751" v="6833" actId="20577"/>
          <ac:spMkLst>
            <pc:docMk/>
            <pc:sldMk cId="676285692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699" v="6829" actId="20577"/>
          <ac:spMkLst>
            <pc:docMk/>
            <pc:sldMk cId="676285692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745" v="6832" actId="20577"/>
          <ac:spMkLst>
            <pc:docMk/>
            <pc:sldMk cId="676285692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715" v="6831" actId="12612"/>
          <ac:spMkLst>
            <pc:docMk/>
            <pc:sldMk cId="676285692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71458158" sldId="310"/>
        </pc:sldMkLst>
        <pc:spChg chg="mod">
          <ac:chgData name="Johan Aspegren" userId="e0e975b0797a2008" providerId="LiveId" clId="{F0EEBB95-78E8-4AF2-9AFF-701DA8833E96}" dt="2020-12-31T10:39:58.158" v="7951" actId="20577"/>
          <ac:spMkLst>
            <pc:docMk/>
            <pc:sldMk cId="1071458158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8.067" v="7948" actId="20577"/>
          <ac:spMkLst>
            <pc:docMk/>
            <pc:sldMk cId="1071458158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8.090" v="7949" actId="20577"/>
          <ac:spMkLst>
            <pc:docMk/>
            <pc:sldMk cId="1071458158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115" v="7950" actId="12612"/>
          <ac:spMkLst>
            <pc:docMk/>
            <pc:sldMk cId="1071458158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2:56:19.359" v="559" actId="47"/>
        <pc:sldMkLst>
          <pc:docMk/>
          <pc:sldMk cId="1391010746" sldId="310"/>
        </pc:sldMkLst>
        <pc:spChg chg="mod">
          <ac:chgData name="Johan Aspegren" userId="e0e975b0797a2008" providerId="LiveId" clId="{F0EEBB95-78E8-4AF2-9AFF-701DA8833E96}" dt="2020-12-28T22:44:32.787" v="555" actId="20577"/>
          <ac:spMkLst>
            <pc:docMk/>
            <pc:sldMk cId="1391010746" sldId="31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2:44:32.787" v="556" actId="20577"/>
          <ac:spMkLst>
            <pc:docMk/>
            <pc:sldMk cId="1391010746" sldId="31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2:44:32.803" v="557" actId="20577"/>
          <ac:spMkLst>
            <pc:docMk/>
            <pc:sldMk cId="1391010746" sldId="31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2:44:32.803" v="558" actId="20577"/>
          <ac:spMkLst>
            <pc:docMk/>
            <pc:sldMk cId="1391010746" sldId="310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748273510" sldId="310"/>
        </pc:sldMkLst>
        <pc:spChg chg="mod">
          <ac:chgData name="Johan Aspegren" userId="e0e975b0797a2008" providerId="LiveId" clId="{F0EEBB95-78E8-4AF2-9AFF-701DA8833E96}" dt="2020-12-28T23:17:39.696" v="2374" actId="20577"/>
          <ac:spMkLst>
            <pc:docMk/>
            <pc:sldMk cId="1748273510" sldId="310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696" v="2375" actId="20577"/>
          <ac:spMkLst>
            <pc:docMk/>
            <pc:sldMk cId="1748273510" sldId="310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696" v="2376" actId="20577"/>
          <ac:spMkLst>
            <pc:docMk/>
            <pc:sldMk cId="1748273510" sldId="310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712" v="2377" actId="20577"/>
          <ac:spMkLst>
            <pc:docMk/>
            <pc:sldMk cId="1748273510" sldId="310"/>
            <ac:spMk id="5" creationId="{D629F888-CEEB-40CC-A01C-EAE4CCA0E521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56106361" sldId="310"/>
        </pc:sldMkLst>
        <pc:spChg chg="mod">
          <ac:chgData name="Johan Aspegren" userId="e0e975b0797a2008" providerId="LiveId" clId="{F0EEBB95-78E8-4AF2-9AFF-701DA8833E96}" dt="2020-12-31T11:16:15.262" v="11993" actId="20577"/>
          <ac:spMkLst>
            <pc:docMk/>
            <pc:sldMk cId="2056106361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5.281" v="11994" actId="20577"/>
          <ac:spMkLst>
            <pc:docMk/>
            <pc:sldMk cId="2056106361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5.299" v="11995" actId="20577"/>
          <ac:spMkLst>
            <pc:docMk/>
            <pc:sldMk cId="2056106361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5.318" v="11996" actId="12612"/>
          <ac:spMkLst>
            <pc:docMk/>
            <pc:sldMk cId="2056106361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550450982" sldId="310"/>
        </pc:sldMkLst>
        <pc:spChg chg="mod">
          <ac:chgData name="Johan Aspegren" userId="e0e975b0797a2008" providerId="LiveId" clId="{F0EEBB95-78E8-4AF2-9AFF-701DA8833E96}" dt="2020-12-30T15:39:27.742" v="5503" actId="20577"/>
          <ac:spMkLst>
            <pc:docMk/>
            <pc:sldMk cId="2550450982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742" v="5504" actId="20577"/>
          <ac:spMkLst>
            <pc:docMk/>
            <pc:sldMk cId="2550450982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757" v="5505" actId="20577"/>
          <ac:spMkLst>
            <pc:docMk/>
            <pc:sldMk cId="2550450982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757" v="5506" actId="12612"/>
          <ac:spMkLst>
            <pc:docMk/>
            <pc:sldMk cId="2550450982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057447805" sldId="310"/>
        </pc:sldMkLst>
        <pc:spChg chg="mod">
          <ac:chgData name="Johan Aspegren" userId="e0e975b0797a2008" providerId="LiveId" clId="{F0EEBB95-78E8-4AF2-9AFF-701DA8833E96}" dt="2020-12-31T10:26:41.832" v="6266" actId="20577"/>
          <ac:spMkLst>
            <pc:docMk/>
            <pc:sldMk cId="3057447805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837" v="6267" actId="20577"/>
          <ac:spMkLst>
            <pc:docMk/>
            <pc:sldMk cId="3057447805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842" v="6268" actId="20577"/>
          <ac:spMkLst>
            <pc:docMk/>
            <pc:sldMk cId="3057447805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852" v="6269" actId="12612"/>
          <ac:spMkLst>
            <pc:docMk/>
            <pc:sldMk cId="3057447805" sldId="3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513731210" sldId="310"/>
        </pc:sldMkLst>
        <pc:spChg chg="mod">
          <ac:chgData name="Johan Aspegren" userId="e0e975b0797a2008" providerId="LiveId" clId="{F0EEBB95-78E8-4AF2-9AFF-701DA8833E96}" dt="2020-12-31T10:08:48.003" v="5907" actId="20577"/>
          <ac:spMkLst>
            <pc:docMk/>
            <pc:sldMk cId="3513731210" sldId="3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8.010" v="5908" actId="20577"/>
          <ac:spMkLst>
            <pc:docMk/>
            <pc:sldMk cId="3513731210" sldId="3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8.017" v="5909" actId="20577"/>
          <ac:spMkLst>
            <pc:docMk/>
            <pc:sldMk cId="3513731210" sldId="3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8.025" v="5910" actId="12612"/>
          <ac:spMkLst>
            <pc:docMk/>
            <pc:sldMk cId="3513731210" sldId="31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96573912" sldId="311"/>
        </pc:sldMkLst>
        <pc:spChg chg="mod">
          <ac:chgData name="Johan Aspegren" userId="e0e975b0797a2008" providerId="LiveId" clId="{F0EEBB95-78E8-4AF2-9AFF-701DA8833E96}" dt="2020-12-31T11:16:15.158" v="11989" actId="20577"/>
          <ac:spMkLst>
            <pc:docMk/>
            <pc:sldMk cId="1296573912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5.185" v="11990" actId="20577"/>
          <ac:spMkLst>
            <pc:docMk/>
            <pc:sldMk cId="1296573912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5.202" v="11991" actId="20577"/>
          <ac:spMkLst>
            <pc:docMk/>
            <pc:sldMk cId="1296573912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5.219" v="11992" actId="12612"/>
          <ac:spMkLst>
            <pc:docMk/>
            <pc:sldMk cId="1296573912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311205172" sldId="311"/>
        </pc:sldMkLst>
        <pc:spChg chg="mod">
          <ac:chgData name="Johan Aspegren" userId="e0e975b0797a2008" providerId="LiveId" clId="{F0EEBB95-78E8-4AF2-9AFF-701DA8833E96}" dt="2020-12-31T10:08:47.942" v="5903" actId="20577"/>
          <ac:spMkLst>
            <pc:docMk/>
            <pc:sldMk cId="1311205172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950" v="5904" actId="20577"/>
          <ac:spMkLst>
            <pc:docMk/>
            <pc:sldMk cId="1311205172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956" v="5905" actId="20577"/>
          <ac:spMkLst>
            <pc:docMk/>
            <pc:sldMk cId="1311205172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964" v="5906" actId="12612"/>
          <ac:spMkLst>
            <pc:docMk/>
            <pc:sldMk cId="1311205172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47359533" sldId="311"/>
        </pc:sldMkLst>
        <pc:spChg chg="mod">
          <ac:chgData name="Johan Aspegren" userId="e0e975b0797a2008" providerId="LiveId" clId="{F0EEBB95-78E8-4AF2-9AFF-701DA8833E96}" dt="2020-12-31T10:43:11.053" v="9960" actId="20577"/>
          <ac:spMkLst>
            <pc:docMk/>
            <pc:sldMk cId="1847359533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1.073" v="9961" actId="20577"/>
          <ac:spMkLst>
            <pc:docMk/>
            <pc:sldMk cId="1847359533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1.096" v="9962" actId="20577"/>
          <ac:spMkLst>
            <pc:docMk/>
            <pc:sldMk cId="1847359533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1.117" v="9963" actId="12612"/>
          <ac:spMkLst>
            <pc:docMk/>
            <pc:sldMk cId="1847359533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987870527" sldId="311"/>
        </pc:sldMkLst>
        <pc:spChg chg="mod">
          <ac:chgData name="Johan Aspegren" userId="e0e975b0797a2008" providerId="LiveId" clId="{F0EEBB95-78E8-4AF2-9AFF-701DA8833E96}" dt="2020-12-28T23:17:39.665" v="2370" actId="20577"/>
          <ac:spMkLst>
            <pc:docMk/>
            <pc:sldMk cId="1987870527" sldId="311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681" v="2371" actId="20577"/>
          <ac:spMkLst>
            <pc:docMk/>
            <pc:sldMk cId="1987870527" sldId="311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681" v="2372" actId="20577"/>
          <ac:spMkLst>
            <pc:docMk/>
            <pc:sldMk cId="1987870527" sldId="311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681" v="2373" actId="20577"/>
          <ac:spMkLst>
            <pc:docMk/>
            <pc:sldMk cId="1987870527" sldId="311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016120896" sldId="311"/>
        </pc:sldMkLst>
        <pc:spChg chg="mod">
          <ac:chgData name="Johan Aspegren" userId="e0e975b0797a2008" providerId="LiveId" clId="{F0EEBB95-78E8-4AF2-9AFF-701DA8833E96}" dt="2020-12-31T10:26:41.759" v="6262" actId="20577"/>
          <ac:spMkLst>
            <pc:docMk/>
            <pc:sldMk cId="2016120896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779" v="6263" actId="20577"/>
          <ac:spMkLst>
            <pc:docMk/>
            <pc:sldMk cId="2016120896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787" v="6264" actId="20577"/>
          <ac:spMkLst>
            <pc:docMk/>
            <pc:sldMk cId="2016120896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800" v="6265" actId="12612"/>
          <ac:spMkLst>
            <pc:docMk/>
            <pc:sldMk cId="2016120896" sldId="311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2020536726" sldId="311"/>
        </pc:sldMkLst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08713285" sldId="311"/>
        </pc:sldMkLst>
        <pc:spChg chg="mod">
          <ac:chgData name="Johan Aspegren" userId="e0e975b0797a2008" providerId="LiveId" clId="{F0EEBB95-78E8-4AF2-9AFF-701DA8833E96}" dt="2020-12-31T10:35:21.634" v="6824" actId="20577"/>
          <ac:spMkLst>
            <pc:docMk/>
            <pc:sldMk cId="2408713285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641" v="6825" actId="20577"/>
          <ac:spMkLst>
            <pc:docMk/>
            <pc:sldMk cId="2408713285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648" v="6826" actId="20577"/>
          <ac:spMkLst>
            <pc:docMk/>
            <pc:sldMk cId="2408713285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656" v="6827" actId="12612"/>
          <ac:spMkLst>
            <pc:docMk/>
            <pc:sldMk cId="2408713285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643730230" sldId="311"/>
        </pc:sldMkLst>
        <pc:spChg chg="mod">
          <ac:chgData name="Johan Aspegren" userId="e0e975b0797a2008" providerId="LiveId" clId="{F0EEBB95-78E8-4AF2-9AFF-701DA8833E96}" dt="2020-12-30T15:39:27.679" v="5499" actId="20577"/>
          <ac:spMkLst>
            <pc:docMk/>
            <pc:sldMk cId="2643730230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695" v="5500" actId="20577"/>
          <ac:spMkLst>
            <pc:docMk/>
            <pc:sldMk cId="2643730230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695" v="5501" actId="20577"/>
          <ac:spMkLst>
            <pc:docMk/>
            <pc:sldMk cId="2643730230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710" v="5502" actId="12612"/>
          <ac:spMkLst>
            <pc:docMk/>
            <pc:sldMk cId="2643730230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828723838" sldId="311"/>
        </pc:sldMkLst>
        <pc:spChg chg="mod">
          <ac:chgData name="Johan Aspegren" userId="e0e975b0797a2008" providerId="LiveId" clId="{F0EEBB95-78E8-4AF2-9AFF-701DA8833E96}" dt="2020-12-31T10:39:57.964" v="7943" actId="20577"/>
          <ac:spMkLst>
            <pc:docMk/>
            <pc:sldMk cId="2828723838" sldId="3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977" v="7944" actId="20577"/>
          <ac:spMkLst>
            <pc:docMk/>
            <pc:sldMk cId="2828723838" sldId="3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989" v="7945" actId="20577"/>
          <ac:spMkLst>
            <pc:docMk/>
            <pc:sldMk cId="2828723838" sldId="3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8.004" v="7946" actId="12612"/>
          <ac:spMkLst>
            <pc:docMk/>
            <pc:sldMk cId="2828723838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053200" sldId="312"/>
        </pc:sldMkLst>
        <pc:spChg chg="mod">
          <ac:chgData name="Johan Aspegren" userId="e0e975b0797a2008" providerId="LiveId" clId="{F0EEBB95-78E8-4AF2-9AFF-701DA8833E96}" dt="2020-12-30T15:39:27.617" v="5495" actId="20577"/>
          <ac:spMkLst>
            <pc:docMk/>
            <pc:sldMk cId="2053200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617" v="5496" actId="20577"/>
          <ac:spMkLst>
            <pc:docMk/>
            <pc:sldMk cId="2053200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617" v="5497" actId="20577"/>
          <ac:spMkLst>
            <pc:docMk/>
            <pc:sldMk cId="2053200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648" v="5498" actId="12612"/>
          <ac:spMkLst>
            <pc:docMk/>
            <pc:sldMk cId="2053200" sldId="3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63658475" sldId="312"/>
        </pc:sldMkLst>
        <pc:spChg chg="mod">
          <ac:chgData name="Johan Aspegren" userId="e0e975b0797a2008" providerId="LiveId" clId="{F0EEBB95-78E8-4AF2-9AFF-701DA8833E96}" dt="2020-12-31T10:35:21.564" v="6820" actId="20577"/>
          <ac:spMkLst>
            <pc:docMk/>
            <pc:sldMk cId="263658475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570" v="6821" actId="20577"/>
          <ac:spMkLst>
            <pc:docMk/>
            <pc:sldMk cId="263658475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577" v="6822" actId="20577"/>
          <ac:spMkLst>
            <pc:docMk/>
            <pc:sldMk cId="263658475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585" v="6823" actId="12612"/>
          <ac:spMkLst>
            <pc:docMk/>
            <pc:sldMk cId="263658475" sldId="3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444526792" sldId="312"/>
        </pc:sldMkLst>
        <pc:spChg chg="mod">
          <ac:chgData name="Johan Aspegren" userId="e0e975b0797a2008" providerId="LiveId" clId="{F0EEBB95-78E8-4AF2-9AFF-701DA8833E96}" dt="2020-12-31T10:26:41.752" v="6261" actId="20577"/>
          <ac:spMkLst>
            <pc:docMk/>
            <pc:sldMk cId="1444526792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690" v="6257" actId="20577"/>
          <ac:spMkLst>
            <pc:docMk/>
            <pc:sldMk cId="1444526792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746" v="6260" actId="20577"/>
          <ac:spMkLst>
            <pc:docMk/>
            <pc:sldMk cId="1444526792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716" v="6259" actId="12612"/>
          <ac:spMkLst>
            <pc:docMk/>
            <pc:sldMk cId="1444526792" sldId="3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53179644" sldId="312"/>
        </pc:sldMkLst>
        <pc:spChg chg="mod">
          <ac:chgData name="Johan Aspegren" userId="e0e975b0797a2008" providerId="LiveId" clId="{F0EEBB95-78E8-4AF2-9AFF-701DA8833E96}" dt="2020-12-31T10:43:10.932" v="9956" actId="20577"/>
          <ac:spMkLst>
            <pc:docMk/>
            <pc:sldMk cId="2153179644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952" v="9957" actId="20577"/>
          <ac:spMkLst>
            <pc:docMk/>
            <pc:sldMk cId="2153179644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973" v="9958" actId="20577"/>
          <ac:spMkLst>
            <pc:docMk/>
            <pc:sldMk cId="2153179644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996" v="9959" actId="12612"/>
          <ac:spMkLst>
            <pc:docMk/>
            <pc:sldMk cId="2153179644" sldId="3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2407868573" sldId="312"/>
        </pc:sldMkLst>
        <pc:spChg chg="mod">
          <ac:chgData name="Johan Aspegren" userId="e0e975b0797a2008" providerId="LiveId" clId="{F0EEBB95-78E8-4AF2-9AFF-701DA8833E96}" dt="2020-12-28T23:17:39.650" v="2366" actId="20577"/>
          <ac:spMkLst>
            <pc:docMk/>
            <pc:sldMk cId="2407868573" sldId="312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650" v="2367" actId="20577"/>
          <ac:spMkLst>
            <pc:docMk/>
            <pc:sldMk cId="2407868573" sldId="312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650" v="2368" actId="20577"/>
          <ac:spMkLst>
            <pc:docMk/>
            <pc:sldMk cId="2407868573" sldId="312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665" v="2369" actId="20577"/>
          <ac:spMkLst>
            <pc:docMk/>
            <pc:sldMk cId="2407868573" sldId="312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70006120" sldId="312"/>
        </pc:sldMkLst>
        <pc:spChg chg="mod">
          <ac:chgData name="Johan Aspegren" userId="e0e975b0797a2008" providerId="LiveId" clId="{F0EEBB95-78E8-4AF2-9AFF-701DA8833E96}" dt="2020-12-31T10:39:57.883" v="7939" actId="20577"/>
          <ac:spMkLst>
            <pc:docMk/>
            <pc:sldMk cId="2670006120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891" v="7940" actId="20577"/>
          <ac:spMkLst>
            <pc:docMk/>
            <pc:sldMk cId="2670006120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901" v="7941" actId="20577"/>
          <ac:spMkLst>
            <pc:docMk/>
            <pc:sldMk cId="2670006120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911" v="7942" actId="12612"/>
          <ac:spMkLst>
            <pc:docMk/>
            <pc:sldMk cId="2670006120" sldId="31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41931773" sldId="312"/>
        </pc:sldMkLst>
        <pc:spChg chg="mod">
          <ac:chgData name="Johan Aspegren" userId="e0e975b0797a2008" providerId="LiveId" clId="{F0EEBB95-78E8-4AF2-9AFF-701DA8833E96}" dt="2020-12-31T11:16:15.049" v="11985" actId="20577"/>
          <ac:spMkLst>
            <pc:docMk/>
            <pc:sldMk cId="2841931773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5.068" v="11986" actId="20577"/>
          <ac:spMkLst>
            <pc:docMk/>
            <pc:sldMk cId="2841931773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5.084" v="11987" actId="20577"/>
          <ac:spMkLst>
            <pc:docMk/>
            <pc:sldMk cId="2841931773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5.099" v="11988" actId="12612"/>
          <ac:spMkLst>
            <pc:docMk/>
            <pc:sldMk cId="2841931773" sldId="3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455249218" sldId="312"/>
        </pc:sldMkLst>
        <pc:spChg chg="mod">
          <ac:chgData name="Johan Aspegren" userId="e0e975b0797a2008" providerId="LiveId" clId="{F0EEBB95-78E8-4AF2-9AFF-701DA8833E96}" dt="2020-12-31T10:08:47.875" v="5899" actId="20577"/>
          <ac:spMkLst>
            <pc:docMk/>
            <pc:sldMk cId="3455249218" sldId="3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883" v="5900" actId="20577"/>
          <ac:spMkLst>
            <pc:docMk/>
            <pc:sldMk cId="3455249218" sldId="3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889" v="5901" actId="20577"/>
          <ac:spMkLst>
            <pc:docMk/>
            <pc:sldMk cId="3455249218" sldId="3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906" v="5902" actId="12612"/>
          <ac:spMkLst>
            <pc:docMk/>
            <pc:sldMk cId="3455249218" sldId="312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3949855749" sldId="312"/>
        </pc:sldMkLst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03664584" sldId="313"/>
        </pc:sldMkLst>
        <pc:spChg chg="mod">
          <ac:chgData name="Johan Aspegren" userId="e0e975b0797a2008" providerId="LiveId" clId="{F0EEBB95-78E8-4AF2-9AFF-701DA8833E96}" dt="2020-12-31T10:08:47.804" v="5895" actId="20577"/>
          <ac:spMkLst>
            <pc:docMk/>
            <pc:sldMk cId="203664584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821" v="5896" actId="20577"/>
          <ac:spMkLst>
            <pc:docMk/>
            <pc:sldMk cId="203664584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828" v="5897" actId="20577"/>
          <ac:spMkLst>
            <pc:docMk/>
            <pc:sldMk cId="203664584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842" v="5898" actId="12612"/>
          <ac:spMkLst>
            <pc:docMk/>
            <pc:sldMk cId="203664584" sldId="31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20517625" sldId="313"/>
        </pc:sldMkLst>
        <pc:spChg chg="mod">
          <ac:chgData name="Johan Aspegren" userId="e0e975b0797a2008" providerId="LiveId" clId="{F0EEBB95-78E8-4AF2-9AFF-701DA8833E96}" dt="2020-12-31T11:16:15.027" v="11984" actId="20577"/>
          <ac:spMkLst>
            <pc:docMk/>
            <pc:sldMk cId="220517625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938" v="11981" actId="20577"/>
          <ac:spMkLst>
            <pc:docMk/>
            <pc:sldMk cId="220517625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957" v="11982" actId="20577"/>
          <ac:spMkLst>
            <pc:docMk/>
            <pc:sldMk cId="220517625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981" v="11983" actId="12612"/>
          <ac:spMkLst>
            <pc:docMk/>
            <pc:sldMk cId="220517625" sldId="31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25.652" v="12736"/>
          <ac:picMkLst>
            <pc:docMk/>
            <pc:sldMk cId="220517625" sldId="313"/>
            <ac:picMk id="6" creationId="{46412541-41D9-45E3-8F59-1CCA9384B989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854235990" sldId="313"/>
        </pc:sldMkLst>
        <pc:spChg chg="mod">
          <ac:chgData name="Johan Aspegren" userId="e0e975b0797a2008" providerId="LiveId" clId="{F0EEBB95-78E8-4AF2-9AFF-701DA8833E96}" dt="2020-12-31T10:35:21.557" v="6819" actId="20577"/>
          <ac:spMkLst>
            <pc:docMk/>
            <pc:sldMk cId="854235990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493" v="6816" actId="20577"/>
          <ac:spMkLst>
            <pc:docMk/>
            <pc:sldMk cId="854235990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502" v="6817" actId="20577"/>
          <ac:spMkLst>
            <pc:docMk/>
            <pc:sldMk cId="854235990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525" v="6818" actId="12612"/>
          <ac:spMkLst>
            <pc:docMk/>
            <pc:sldMk cId="854235990" sldId="3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46990818" sldId="313"/>
        </pc:sldMkLst>
        <pc:spChg chg="mod">
          <ac:chgData name="Johan Aspegren" userId="e0e975b0797a2008" providerId="LiveId" clId="{F0EEBB95-78E8-4AF2-9AFF-701DA8833E96}" dt="2020-12-31T10:43:10.910" v="9955" actId="20577"/>
          <ac:spMkLst>
            <pc:docMk/>
            <pc:sldMk cId="1446990818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770" v="9952" actId="20577"/>
          <ac:spMkLst>
            <pc:docMk/>
            <pc:sldMk cId="1446990818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791" v="9953" actId="20577"/>
          <ac:spMkLst>
            <pc:docMk/>
            <pc:sldMk cId="1446990818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814" v="9954" actId="12612"/>
          <ac:spMkLst>
            <pc:docMk/>
            <pc:sldMk cId="1446990818" sldId="3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1776603954" sldId="313"/>
        </pc:sldMkLst>
        <pc:spChg chg="mod">
          <ac:chgData name="Johan Aspegren" userId="e0e975b0797a2008" providerId="LiveId" clId="{F0EEBB95-78E8-4AF2-9AFF-701DA8833E96}" dt="2020-12-28T23:17:39.618" v="2362" actId="20577"/>
          <ac:spMkLst>
            <pc:docMk/>
            <pc:sldMk cId="1776603954" sldId="313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618" v="2363" actId="20577"/>
          <ac:spMkLst>
            <pc:docMk/>
            <pc:sldMk cId="1776603954" sldId="313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634" v="2364" actId="20577"/>
          <ac:spMkLst>
            <pc:docMk/>
            <pc:sldMk cId="1776603954" sldId="313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634" v="2365" actId="20577"/>
          <ac:spMkLst>
            <pc:docMk/>
            <pc:sldMk cId="1776603954" sldId="313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304366276" sldId="313"/>
        </pc:sldMkLst>
        <pc:spChg chg="mod">
          <ac:chgData name="Johan Aspegren" userId="e0e975b0797a2008" providerId="LiveId" clId="{F0EEBB95-78E8-4AF2-9AFF-701DA8833E96}" dt="2020-12-31T10:26:41.633" v="6252" actId="20577"/>
          <ac:spMkLst>
            <pc:docMk/>
            <pc:sldMk cId="2304366276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638" v="6253" actId="20577"/>
          <ac:spMkLst>
            <pc:docMk/>
            <pc:sldMk cId="2304366276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644" v="6254" actId="20577"/>
          <ac:spMkLst>
            <pc:docMk/>
            <pc:sldMk cId="2304366276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652" v="6255" actId="12612"/>
          <ac:spMkLst>
            <pc:docMk/>
            <pc:sldMk cId="2304366276" sldId="313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2527693118" sldId="313"/>
        </pc:sldMkLst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552324400" sldId="313"/>
        </pc:sldMkLst>
        <pc:spChg chg="mod">
          <ac:chgData name="Johan Aspegren" userId="e0e975b0797a2008" providerId="LiveId" clId="{F0EEBB95-78E8-4AF2-9AFF-701DA8833E96}" dt="2020-12-30T15:39:27.544" v="5491" actId="20577"/>
          <ac:spMkLst>
            <pc:docMk/>
            <pc:sldMk cId="2552324400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544" v="5492" actId="20577"/>
          <ac:spMkLst>
            <pc:docMk/>
            <pc:sldMk cId="2552324400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560" v="5493" actId="20577"/>
          <ac:spMkLst>
            <pc:docMk/>
            <pc:sldMk cId="2552324400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576" v="5494" actId="12612"/>
          <ac:spMkLst>
            <pc:docMk/>
            <pc:sldMk cId="2552324400" sldId="3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848978229" sldId="313"/>
        </pc:sldMkLst>
        <pc:spChg chg="mod">
          <ac:chgData name="Johan Aspegren" userId="e0e975b0797a2008" providerId="LiveId" clId="{F0EEBB95-78E8-4AF2-9AFF-701DA8833E96}" dt="2020-12-31T10:39:57.872" v="7938" actId="20577"/>
          <ac:spMkLst>
            <pc:docMk/>
            <pc:sldMk cId="2848978229" sldId="3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776" v="7935" actId="20577"/>
          <ac:spMkLst>
            <pc:docMk/>
            <pc:sldMk cId="2848978229" sldId="3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788" v="7936" actId="20577"/>
          <ac:spMkLst>
            <pc:docMk/>
            <pc:sldMk cId="2848978229" sldId="3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804" v="7937" actId="12612"/>
          <ac:spMkLst>
            <pc:docMk/>
            <pc:sldMk cId="2848978229" sldId="3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35690400" sldId="314"/>
        </pc:sldMkLst>
        <pc:spChg chg="mod">
          <ac:chgData name="Johan Aspegren" userId="e0e975b0797a2008" providerId="LiveId" clId="{F0EEBB95-78E8-4AF2-9AFF-701DA8833E96}" dt="2020-12-30T15:39:27.544" v="5490" actId="20577"/>
          <ac:spMkLst>
            <pc:docMk/>
            <pc:sldMk cId="135690400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482" v="5486" actId="20577"/>
          <ac:spMkLst>
            <pc:docMk/>
            <pc:sldMk cId="135690400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529" v="5489" actId="20577"/>
          <ac:spMkLst>
            <pc:docMk/>
            <pc:sldMk cId="135690400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497" v="5488" actId="12612"/>
          <ac:spMkLst>
            <pc:docMk/>
            <pc:sldMk cId="135690400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28T23:18:15.395" v="2494" actId="47"/>
        <pc:sldMkLst>
          <pc:docMk/>
          <pc:sldMk cId="856577668" sldId="314"/>
        </pc:sldMkLst>
        <pc:spChg chg="mod">
          <ac:chgData name="Johan Aspegren" userId="e0e975b0797a2008" providerId="LiveId" clId="{F0EEBB95-78E8-4AF2-9AFF-701DA8833E96}" dt="2020-12-28T23:17:39.571" v="2358" actId="20577"/>
          <ac:spMkLst>
            <pc:docMk/>
            <pc:sldMk cId="856577668" sldId="314"/>
            <ac:spMk id="2" creationId="{078BDE3A-B5E8-4E88-B727-5573E96B1EBC}"/>
          </ac:spMkLst>
        </pc:spChg>
        <pc:spChg chg="mod">
          <ac:chgData name="Johan Aspegren" userId="e0e975b0797a2008" providerId="LiveId" clId="{F0EEBB95-78E8-4AF2-9AFF-701DA8833E96}" dt="2020-12-28T23:17:39.571" v="2359" actId="20577"/>
          <ac:spMkLst>
            <pc:docMk/>
            <pc:sldMk cId="856577668" sldId="314"/>
            <ac:spMk id="3" creationId="{8328F5CA-771E-49F1-80A5-8C183EE7F6FC}"/>
          </ac:spMkLst>
        </pc:spChg>
        <pc:spChg chg="mod">
          <ac:chgData name="Johan Aspegren" userId="e0e975b0797a2008" providerId="LiveId" clId="{F0EEBB95-78E8-4AF2-9AFF-701DA8833E96}" dt="2020-12-28T23:17:39.587" v="2360" actId="20577"/>
          <ac:spMkLst>
            <pc:docMk/>
            <pc:sldMk cId="856577668" sldId="314"/>
            <ac:spMk id="4" creationId="{C0D2BB20-83F1-4D34-ADF7-446593C80131}"/>
          </ac:spMkLst>
        </pc:spChg>
        <pc:spChg chg="mod">
          <ac:chgData name="Johan Aspegren" userId="e0e975b0797a2008" providerId="LiveId" clId="{F0EEBB95-78E8-4AF2-9AFF-701DA8833E96}" dt="2020-12-28T23:17:39.587" v="2361" actId="20577"/>
          <ac:spMkLst>
            <pc:docMk/>
            <pc:sldMk cId="856577668" sldId="314"/>
            <ac:spMk id="5" creationId="{D629F888-CEEB-40CC-A01C-EAE4CCA0E521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47390404" sldId="314"/>
        </pc:sldMkLst>
        <pc:spChg chg="mod">
          <ac:chgData name="Johan Aspegren" userId="e0e975b0797a2008" providerId="LiveId" clId="{F0EEBB95-78E8-4AF2-9AFF-701DA8833E96}" dt="2020-12-31T10:43:10.612" v="9947" actId="20577"/>
          <ac:spMkLst>
            <pc:docMk/>
            <pc:sldMk cId="947390404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634" v="9948" actId="20577"/>
          <ac:spMkLst>
            <pc:docMk/>
            <pc:sldMk cId="947390404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654" v="9949" actId="20577"/>
          <ac:spMkLst>
            <pc:docMk/>
            <pc:sldMk cId="947390404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677" v="9950" actId="12612"/>
          <ac:spMkLst>
            <pc:docMk/>
            <pc:sldMk cId="947390404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094550372" sldId="314"/>
        </pc:sldMkLst>
        <pc:spChg chg="mod">
          <ac:chgData name="Johan Aspegren" userId="e0e975b0797a2008" providerId="LiveId" clId="{F0EEBB95-78E8-4AF2-9AFF-701DA8833E96}" dt="2020-12-31T10:26:41.626" v="6251" actId="20577"/>
          <ac:spMkLst>
            <pc:docMk/>
            <pc:sldMk cId="2094550372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572" v="6247" actId="20577"/>
          <ac:spMkLst>
            <pc:docMk/>
            <pc:sldMk cId="2094550372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621" v="6250" actId="20577"/>
          <ac:spMkLst>
            <pc:docMk/>
            <pc:sldMk cId="2094550372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587" v="6249" actId="12612"/>
          <ac:spMkLst>
            <pc:docMk/>
            <pc:sldMk cId="2094550372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286813351" sldId="314"/>
        </pc:sldMkLst>
        <pc:spChg chg="mod">
          <ac:chgData name="Johan Aspegren" userId="e0e975b0797a2008" providerId="LiveId" clId="{F0EEBB95-78E8-4AF2-9AFF-701DA8833E96}" dt="2020-12-31T10:08:47.797" v="5894" actId="20577"/>
          <ac:spMkLst>
            <pc:docMk/>
            <pc:sldMk cId="2286813351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741" v="5890" actId="20577"/>
          <ac:spMkLst>
            <pc:docMk/>
            <pc:sldMk cId="2286813351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791" v="5893" actId="20577"/>
          <ac:spMkLst>
            <pc:docMk/>
            <pc:sldMk cId="2286813351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760" v="5892" actId="12612"/>
          <ac:spMkLst>
            <pc:docMk/>
            <pc:sldMk cId="2286813351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523373666" sldId="314"/>
        </pc:sldMkLst>
        <pc:spChg chg="mod">
          <ac:chgData name="Johan Aspegren" userId="e0e975b0797a2008" providerId="LiveId" clId="{F0EEBB95-78E8-4AF2-9AFF-701DA8833E96}" dt="2020-12-31T10:35:21.479" v="6814" actId="20577"/>
          <ac:spMkLst>
            <pc:docMk/>
            <pc:sldMk cId="2523373666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428" v="6810" actId="20577"/>
          <ac:spMkLst>
            <pc:docMk/>
            <pc:sldMk cId="2523373666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473" v="6813" actId="20577"/>
          <ac:spMkLst>
            <pc:docMk/>
            <pc:sldMk cId="2523373666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443" v="6812" actId="12612"/>
          <ac:spMkLst>
            <pc:docMk/>
            <pc:sldMk cId="2523373666" sldId="314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2847888217" sldId="314"/>
        </pc:sldMkLst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94052323" sldId="314"/>
        </pc:sldMkLst>
        <pc:spChg chg="mod">
          <ac:chgData name="Johan Aspegren" userId="e0e975b0797a2008" providerId="LiveId" clId="{F0EEBB95-78E8-4AF2-9AFF-701DA8833E96}" dt="2020-12-31T11:16:14.796" v="11976" actId="20577"/>
          <ac:spMkLst>
            <pc:docMk/>
            <pc:sldMk cId="2994052323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819" v="11977" actId="20577"/>
          <ac:spMkLst>
            <pc:docMk/>
            <pc:sldMk cId="2994052323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836" v="11978" actId="20577"/>
          <ac:spMkLst>
            <pc:docMk/>
            <pc:sldMk cId="2994052323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859" v="11979" actId="12612"/>
          <ac:spMkLst>
            <pc:docMk/>
            <pc:sldMk cId="2994052323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02737976" sldId="314"/>
        </pc:sldMkLst>
        <pc:spChg chg="mod">
          <ac:chgData name="Johan Aspegren" userId="e0e975b0797a2008" providerId="LiveId" clId="{F0EEBB95-78E8-4AF2-9AFF-701DA8833E96}" dt="2020-12-31T10:39:57.625" v="7930" actId="20577"/>
          <ac:spMkLst>
            <pc:docMk/>
            <pc:sldMk cId="3502737976" sldId="3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636" v="7931" actId="20577"/>
          <ac:spMkLst>
            <pc:docMk/>
            <pc:sldMk cId="3502737976" sldId="3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646" v="7932" actId="20577"/>
          <ac:spMkLst>
            <pc:docMk/>
            <pc:sldMk cId="3502737976" sldId="3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696" v="7933" actId="12612"/>
          <ac:spMkLst>
            <pc:docMk/>
            <pc:sldMk cId="3502737976" sldId="3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47695927" sldId="315"/>
        </pc:sldMkLst>
        <pc:spChg chg="mod">
          <ac:chgData name="Johan Aspegren" userId="e0e975b0797a2008" providerId="LiveId" clId="{F0EEBB95-78E8-4AF2-9AFF-701DA8833E96}" dt="2020-12-30T15:39:27.404" v="5481" actId="20577"/>
          <ac:spMkLst>
            <pc:docMk/>
            <pc:sldMk cId="47695927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419" v="5482" actId="20577"/>
          <ac:spMkLst>
            <pc:docMk/>
            <pc:sldMk cId="47695927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419" v="5483" actId="20577"/>
          <ac:spMkLst>
            <pc:docMk/>
            <pc:sldMk cId="47695927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435" v="5484" actId="12612"/>
          <ac:spMkLst>
            <pc:docMk/>
            <pc:sldMk cId="47695927" sldId="3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00201307" sldId="315"/>
        </pc:sldMkLst>
        <pc:spChg chg="mod">
          <ac:chgData name="Johan Aspegren" userId="e0e975b0797a2008" providerId="LiveId" clId="{F0EEBB95-78E8-4AF2-9AFF-701DA8833E96}" dt="2020-12-31T10:43:10.452" v="9943" actId="20577"/>
          <ac:spMkLst>
            <pc:docMk/>
            <pc:sldMk cId="1600201307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470" v="9944" actId="20577"/>
          <ac:spMkLst>
            <pc:docMk/>
            <pc:sldMk cId="1600201307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491" v="9945" actId="20577"/>
          <ac:spMkLst>
            <pc:docMk/>
            <pc:sldMk cId="1600201307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525" v="9946" actId="12612"/>
          <ac:spMkLst>
            <pc:docMk/>
            <pc:sldMk cId="1600201307" sldId="3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986642151" sldId="315"/>
        </pc:sldMkLst>
        <pc:spChg chg="mod">
          <ac:chgData name="Johan Aspegren" userId="e0e975b0797a2008" providerId="LiveId" clId="{F0EEBB95-78E8-4AF2-9AFF-701DA8833E96}" dt="2020-12-31T10:35:21.365" v="6805" actId="20577"/>
          <ac:spMkLst>
            <pc:docMk/>
            <pc:sldMk cId="1986642151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372" v="6806" actId="20577"/>
          <ac:spMkLst>
            <pc:docMk/>
            <pc:sldMk cId="1986642151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379" v="6807" actId="20577"/>
          <ac:spMkLst>
            <pc:docMk/>
            <pc:sldMk cId="1986642151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389" v="6808" actId="12612"/>
          <ac:spMkLst>
            <pc:docMk/>
            <pc:sldMk cId="1986642151" sldId="315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2160338781" sldId="315"/>
        </pc:sldMkLst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498649523" sldId="315"/>
        </pc:sldMkLst>
        <pc:spChg chg="mod">
          <ac:chgData name="Johan Aspegren" userId="e0e975b0797a2008" providerId="LiveId" clId="{F0EEBB95-78E8-4AF2-9AFF-701DA8833E96}" dt="2020-12-31T10:08:47.676" v="5885" actId="20577"/>
          <ac:spMkLst>
            <pc:docMk/>
            <pc:sldMk cId="2498649523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683" v="5886" actId="20577"/>
          <ac:spMkLst>
            <pc:docMk/>
            <pc:sldMk cId="2498649523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689" v="5887" actId="20577"/>
          <ac:spMkLst>
            <pc:docMk/>
            <pc:sldMk cId="2498649523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700" v="5888" actId="12612"/>
          <ac:spMkLst>
            <pc:docMk/>
            <pc:sldMk cId="2498649523" sldId="3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208274202" sldId="315"/>
        </pc:sldMkLst>
        <pc:spChg chg="mod">
          <ac:chgData name="Johan Aspegren" userId="e0e975b0797a2008" providerId="LiveId" clId="{F0EEBB95-78E8-4AF2-9AFF-701DA8833E96}" dt="2020-12-31T10:39:57.611" v="7929" actId="20577"/>
          <ac:spMkLst>
            <pc:docMk/>
            <pc:sldMk cId="3208274202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512" v="7925" actId="20577"/>
          <ac:spMkLst>
            <pc:docMk/>
            <pc:sldMk cId="3208274202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599" v="7928" actId="20577"/>
          <ac:spMkLst>
            <pc:docMk/>
            <pc:sldMk cId="3208274202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549" v="7927" actId="12612"/>
          <ac:spMkLst>
            <pc:docMk/>
            <pc:sldMk cId="3208274202" sldId="3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666042479" sldId="315"/>
        </pc:sldMkLst>
        <pc:spChg chg="mod">
          <ac:chgData name="Johan Aspegren" userId="e0e975b0797a2008" providerId="LiveId" clId="{F0EEBB95-78E8-4AF2-9AFF-701DA8833E96}" dt="2020-12-31T10:26:41.497" v="6242" actId="20577"/>
          <ac:spMkLst>
            <pc:docMk/>
            <pc:sldMk cId="3666042479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503" v="6243" actId="20577"/>
          <ac:spMkLst>
            <pc:docMk/>
            <pc:sldMk cId="3666042479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510" v="6244" actId="20577"/>
          <ac:spMkLst>
            <pc:docMk/>
            <pc:sldMk cId="3666042479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531" v="6245" actId="12612"/>
          <ac:spMkLst>
            <pc:docMk/>
            <pc:sldMk cId="3666042479" sldId="31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844597526" sldId="315"/>
        </pc:sldMkLst>
        <pc:spChg chg="mod">
          <ac:chgData name="Johan Aspegren" userId="e0e975b0797a2008" providerId="LiveId" clId="{F0EEBB95-78E8-4AF2-9AFF-701DA8833E96}" dt="2020-12-31T11:16:14.697" v="11972" actId="20577"/>
          <ac:spMkLst>
            <pc:docMk/>
            <pc:sldMk cId="3844597526" sldId="3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713" v="11973" actId="20577"/>
          <ac:spMkLst>
            <pc:docMk/>
            <pc:sldMk cId="3844597526" sldId="3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730" v="11974" actId="20577"/>
          <ac:spMkLst>
            <pc:docMk/>
            <pc:sldMk cId="3844597526" sldId="3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750" v="11975" actId="12612"/>
          <ac:spMkLst>
            <pc:docMk/>
            <pc:sldMk cId="3844597526" sldId="3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0658662" sldId="316"/>
        </pc:sldMkLst>
        <pc:spChg chg="mod">
          <ac:chgData name="Johan Aspegren" userId="e0e975b0797a2008" providerId="LiveId" clId="{F0EEBB95-78E8-4AF2-9AFF-701DA8833E96}" dt="2020-12-31T10:43:10.348" v="9939" actId="20577"/>
          <ac:spMkLst>
            <pc:docMk/>
            <pc:sldMk cId="70658662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368" v="9940" actId="20577"/>
          <ac:spMkLst>
            <pc:docMk/>
            <pc:sldMk cId="70658662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387" v="9941" actId="20577"/>
          <ac:spMkLst>
            <pc:docMk/>
            <pc:sldMk cId="70658662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408" v="9942" actId="12612"/>
          <ac:spMkLst>
            <pc:docMk/>
            <pc:sldMk cId="70658662" sldId="3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33119287" sldId="316"/>
        </pc:sldMkLst>
        <pc:spChg chg="mod">
          <ac:chgData name="Johan Aspegren" userId="e0e975b0797a2008" providerId="LiveId" clId="{F0EEBB95-78E8-4AF2-9AFF-701DA8833E96}" dt="2020-12-31T10:26:41.405" v="6238" actId="20577"/>
          <ac:spMkLst>
            <pc:docMk/>
            <pc:sldMk cId="233119287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414" v="6239" actId="20577"/>
          <ac:spMkLst>
            <pc:docMk/>
            <pc:sldMk cId="233119287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421" v="6240" actId="20577"/>
          <ac:spMkLst>
            <pc:docMk/>
            <pc:sldMk cId="233119287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445" v="6241" actId="12612"/>
          <ac:spMkLst>
            <pc:docMk/>
            <pc:sldMk cId="233119287" sldId="31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11398359" sldId="316"/>
        </pc:sldMkLst>
        <pc:spChg chg="mod">
          <ac:chgData name="Johan Aspegren" userId="e0e975b0797a2008" providerId="LiveId" clId="{F0EEBB95-78E8-4AF2-9AFF-701DA8833E96}" dt="2020-12-31T11:16:14.603" v="11968" actId="20577"/>
          <ac:spMkLst>
            <pc:docMk/>
            <pc:sldMk cId="1711398359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621" v="11969" actId="20577"/>
          <ac:spMkLst>
            <pc:docMk/>
            <pc:sldMk cId="1711398359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641" v="11970" actId="20577"/>
          <ac:spMkLst>
            <pc:docMk/>
            <pc:sldMk cId="1711398359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657" v="11971" actId="12612"/>
          <ac:spMkLst>
            <pc:docMk/>
            <pc:sldMk cId="1711398359" sldId="3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34053915" sldId="316"/>
        </pc:sldMkLst>
        <pc:spChg chg="mod">
          <ac:chgData name="Johan Aspegren" userId="e0e975b0797a2008" providerId="LiveId" clId="{F0EEBB95-78E8-4AF2-9AFF-701DA8833E96}" dt="2020-12-31T10:39:57.483" v="7923" actId="20577"/>
          <ac:spMkLst>
            <pc:docMk/>
            <pc:sldMk cId="2134053915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401" v="7919" actId="20577"/>
          <ac:spMkLst>
            <pc:docMk/>
            <pc:sldMk cId="2134053915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472" v="7922" actId="20577"/>
          <ac:spMkLst>
            <pc:docMk/>
            <pc:sldMk cId="2134053915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429" v="7921" actId="12612"/>
          <ac:spMkLst>
            <pc:docMk/>
            <pc:sldMk cId="2134053915" sldId="3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286975746" sldId="316"/>
        </pc:sldMkLst>
        <pc:spChg chg="mod">
          <ac:chgData name="Johan Aspegren" userId="e0e975b0797a2008" providerId="LiveId" clId="{F0EEBB95-78E8-4AF2-9AFF-701DA8833E96}" dt="2020-12-30T15:39:27.310" v="5477" actId="20577"/>
          <ac:spMkLst>
            <pc:docMk/>
            <pc:sldMk cId="2286975746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326" v="5478" actId="20577"/>
          <ac:spMkLst>
            <pc:docMk/>
            <pc:sldMk cId="2286975746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326" v="5479" actId="20577"/>
          <ac:spMkLst>
            <pc:docMk/>
            <pc:sldMk cId="2286975746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341" v="5480" actId="12612"/>
          <ac:spMkLst>
            <pc:docMk/>
            <pc:sldMk cId="2286975746" sldId="3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745213046" sldId="316"/>
        </pc:sldMkLst>
        <pc:spChg chg="mod">
          <ac:chgData name="Johan Aspegren" userId="e0e975b0797a2008" providerId="LiveId" clId="{F0EEBB95-78E8-4AF2-9AFF-701DA8833E96}" dt="2020-12-31T10:35:21.284" v="6801" actId="20577"/>
          <ac:spMkLst>
            <pc:docMk/>
            <pc:sldMk cId="2745213046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291" v="6802" actId="20577"/>
          <ac:spMkLst>
            <pc:docMk/>
            <pc:sldMk cId="2745213046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299" v="6803" actId="20577"/>
          <ac:spMkLst>
            <pc:docMk/>
            <pc:sldMk cId="2745213046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308" v="6804" actId="12612"/>
          <ac:spMkLst>
            <pc:docMk/>
            <pc:sldMk cId="2745213046" sldId="316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3036715719" sldId="316"/>
        </pc:sldMkLst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780110286" sldId="316"/>
        </pc:sldMkLst>
        <pc:spChg chg="mod">
          <ac:chgData name="Johan Aspegren" userId="e0e975b0797a2008" providerId="LiveId" clId="{F0EEBB95-78E8-4AF2-9AFF-701DA8833E96}" dt="2020-12-31T10:08:47.577" v="5881" actId="20577"/>
          <ac:spMkLst>
            <pc:docMk/>
            <pc:sldMk cId="3780110286" sldId="3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586" v="5882" actId="20577"/>
          <ac:spMkLst>
            <pc:docMk/>
            <pc:sldMk cId="3780110286" sldId="3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611" v="5883" actId="20577"/>
          <ac:spMkLst>
            <pc:docMk/>
            <pc:sldMk cId="3780110286" sldId="3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622" v="5884" actId="12612"/>
          <ac:spMkLst>
            <pc:docMk/>
            <pc:sldMk cId="3780110286" sldId="3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36892489" sldId="317"/>
        </pc:sldMkLst>
        <pc:spChg chg="mod">
          <ac:chgData name="Johan Aspegren" userId="e0e975b0797a2008" providerId="LiveId" clId="{F0EEBB95-78E8-4AF2-9AFF-701DA8833E96}" dt="2020-12-31T10:35:21.229" v="6797" actId="20577"/>
          <ac:spMkLst>
            <pc:docMk/>
            <pc:sldMk cId="336892489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236" v="6798" actId="20577"/>
          <ac:spMkLst>
            <pc:docMk/>
            <pc:sldMk cId="336892489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243" v="6799" actId="20577"/>
          <ac:spMkLst>
            <pc:docMk/>
            <pc:sldMk cId="336892489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251" v="6800" actId="12612"/>
          <ac:spMkLst>
            <pc:docMk/>
            <pc:sldMk cId="336892489" sldId="317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667165235" sldId="317"/>
        </pc:sldMkLst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045727263" sldId="317"/>
        </pc:sldMkLst>
        <pc:spChg chg="mod">
          <ac:chgData name="Johan Aspegren" userId="e0e975b0797a2008" providerId="LiveId" clId="{F0EEBB95-78E8-4AF2-9AFF-701DA8833E96}" dt="2020-12-31T10:43:10.203" v="9935" actId="20577"/>
          <ac:spMkLst>
            <pc:docMk/>
            <pc:sldMk cId="1045727263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224" v="9936" actId="20577"/>
          <ac:spMkLst>
            <pc:docMk/>
            <pc:sldMk cId="1045727263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250" v="9937" actId="20577"/>
          <ac:spMkLst>
            <pc:docMk/>
            <pc:sldMk cId="1045727263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300" v="9938" actId="12612"/>
          <ac:spMkLst>
            <pc:docMk/>
            <pc:sldMk cId="1045727263" sldId="3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057019750" sldId="317"/>
        </pc:sldMkLst>
        <pc:spChg chg="mod">
          <ac:chgData name="Johan Aspegren" userId="e0e975b0797a2008" providerId="LiveId" clId="{F0EEBB95-78E8-4AF2-9AFF-701DA8833E96}" dt="2020-12-30T15:39:27.247" v="5473" actId="20577"/>
          <ac:spMkLst>
            <pc:docMk/>
            <pc:sldMk cId="2057019750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247" v="5474" actId="20577"/>
          <ac:spMkLst>
            <pc:docMk/>
            <pc:sldMk cId="2057019750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263" v="5475" actId="20577"/>
          <ac:spMkLst>
            <pc:docMk/>
            <pc:sldMk cId="2057019750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279" v="5476" actId="12612"/>
          <ac:spMkLst>
            <pc:docMk/>
            <pc:sldMk cId="2057019750" sldId="31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583065961" sldId="317"/>
        </pc:sldMkLst>
        <pc:spChg chg="mod">
          <ac:chgData name="Johan Aspegren" userId="e0e975b0797a2008" providerId="LiveId" clId="{F0EEBB95-78E8-4AF2-9AFF-701DA8833E96}" dt="2020-12-31T11:16:14.488" v="11964" actId="20577"/>
          <ac:spMkLst>
            <pc:docMk/>
            <pc:sldMk cId="3583065961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503" v="11965" actId="20577"/>
          <ac:spMkLst>
            <pc:docMk/>
            <pc:sldMk cId="3583065961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528" v="11966" actId="20577"/>
          <ac:spMkLst>
            <pc:docMk/>
            <pc:sldMk cId="3583065961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547" v="11967" actId="12612"/>
          <ac:spMkLst>
            <pc:docMk/>
            <pc:sldMk cId="3583065961" sldId="3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97336149" sldId="317"/>
        </pc:sldMkLst>
        <pc:spChg chg="mod">
          <ac:chgData name="Johan Aspegren" userId="e0e975b0797a2008" providerId="LiveId" clId="{F0EEBB95-78E8-4AF2-9AFF-701DA8833E96}" dt="2020-12-31T10:39:57.374" v="7917" actId="20577"/>
          <ac:spMkLst>
            <pc:docMk/>
            <pc:sldMk cId="3697336149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275" v="7913" actId="20577"/>
          <ac:spMkLst>
            <pc:docMk/>
            <pc:sldMk cId="3697336149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362" v="7916" actId="20577"/>
          <ac:spMkLst>
            <pc:docMk/>
            <pc:sldMk cId="3697336149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317" v="7915" actId="12612"/>
          <ac:spMkLst>
            <pc:docMk/>
            <pc:sldMk cId="3697336149" sldId="3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066157141" sldId="317"/>
        </pc:sldMkLst>
        <pc:spChg chg="mod">
          <ac:chgData name="Johan Aspegren" userId="e0e975b0797a2008" providerId="LiveId" clId="{F0EEBB95-78E8-4AF2-9AFF-701DA8833E96}" dt="2020-12-31T10:08:47.483" v="5877" actId="20577"/>
          <ac:spMkLst>
            <pc:docMk/>
            <pc:sldMk cId="4066157141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491" v="5878" actId="20577"/>
          <ac:spMkLst>
            <pc:docMk/>
            <pc:sldMk cId="4066157141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498" v="5879" actId="20577"/>
          <ac:spMkLst>
            <pc:docMk/>
            <pc:sldMk cId="4066157141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508" v="5880" actId="12612"/>
          <ac:spMkLst>
            <pc:docMk/>
            <pc:sldMk cId="4066157141" sldId="3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4207861697" sldId="317"/>
        </pc:sldMkLst>
        <pc:spChg chg="mod">
          <ac:chgData name="Johan Aspegren" userId="e0e975b0797a2008" providerId="LiveId" clId="{F0EEBB95-78E8-4AF2-9AFF-701DA8833E96}" dt="2020-12-31T10:26:41.341" v="6234" actId="20577"/>
          <ac:spMkLst>
            <pc:docMk/>
            <pc:sldMk cId="4207861697" sldId="3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349" v="6235" actId="20577"/>
          <ac:spMkLst>
            <pc:docMk/>
            <pc:sldMk cId="4207861697" sldId="3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354" v="6236" actId="20577"/>
          <ac:spMkLst>
            <pc:docMk/>
            <pc:sldMk cId="4207861697" sldId="3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362" v="6237" actId="12612"/>
          <ac:spMkLst>
            <pc:docMk/>
            <pc:sldMk cId="4207861697" sldId="3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4043773" sldId="318"/>
        </pc:sldMkLst>
        <pc:spChg chg="mod">
          <ac:chgData name="Johan Aspegren" userId="e0e975b0797a2008" providerId="LiveId" clId="{F0EEBB95-78E8-4AF2-9AFF-701DA8833E96}" dt="2020-12-31T10:39:57.170" v="7908" actId="20577"/>
          <ac:spMkLst>
            <pc:docMk/>
            <pc:sldMk cId="374043773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182" v="7909" actId="20577"/>
          <ac:spMkLst>
            <pc:docMk/>
            <pc:sldMk cId="374043773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195" v="7910" actId="20577"/>
          <ac:spMkLst>
            <pc:docMk/>
            <pc:sldMk cId="374043773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208" v="7911" actId="12612"/>
          <ac:spMkLst>
            <pc:docMk/>
            <pc:sldMk cId="374043773" sldId="31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729776434" sldId="318"/>
        </pc:sldMkLst>
        <pc:spChg chg="mod">
          <ac:chgData name="Johan Aspegren" userId="e0e975b0797a2008" providerId="LiveId" clId="{F0EEBB95-78E8-4AF2-9AFF-701DA8833E96}" dt="2020-12-31T11:16:14.394" v="11960" actId="20577"/>
          <ac:spMkLst>
            <pc:docMk/>
            <pc:sldMk cId="729776434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410" v="11961" actId="20577"/>
          <ac:spMkLst>
            <pc:docMk/>
            <pc:sldMk cId="729776434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427" v="11962" actId="20577"/>
          <ac:spMkLst>
            <pc:docMk/>
            <pc:sldMk cId="729776434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447" v="11963" actId="12612"/>
          <ac:spMkLst>
            <pc:docMk/>
            <pc:sldMk cId="729776434" sldId="3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763439893" sldId="318"/>
        </pc:sldMkLst>
        <pc:spChg chg="mod">
          <ac:chgData name="Johan Aspegren" userId="e0e975b0797a2008" providerId="LiveId" clId="{F0EEBB95-78E8-4AF2-9AFF-701DA8833E96}" dt="2020-12-31T10:35:21.170" v="6793" actId="20577"/>
          <ac:spMkLst>
            <pc:docMk/>
            <pc:sldMk cId="763439893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176" v="6794" actId="20577"/>
          <ac:spMkLst>
            <pc:docMk/>
            <pc:sldMk cId="763439893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183" v="6795" actId="20577"/>
          <ac:spMkLst>
            <pc:docMk/>
            <pc:sldMk cId="763439893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195" v="6796" actId="12612"/>
          <ac:spMkLst>
            <pc:docMk/>
            <pc:sldMk cId="763439893" sldId="3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322799885" sldId="318"/>
        </pc:sldMkLst>
        <pc:spChg chg="mod">
          <ac:chgData name="Johan Aspegren" userId="e0e975b0797a2008" providerId="LiveId" clId="{F0EEBB95-78E8-4AF2-9AFF-701DA8833E96}" dt="2020-12-31T10:08:47.473" v="5876" actId="20577"/>
          <ac:spMkLst>
            <pc:docMk/>
            <pc:sldMk cId="1322799885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392" v="5871" actId="20577"/>
          <ac:spMkLst>
            <pc:docMk/>
            <pc:sldMk cId="1322799885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466" v="5875" actId="20577"/>
          <ac:spMkLst>
            <pc:docMk/>
            <pc:sldMk cId="1322799885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423" v="5873" actId="12612"/>
          <ac:spMkLst>
            <pc:docMk/>
            <pc:sldMk cId="1322799885" sldId="3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70891366" sldId="318"/>
        </pc:sldMkLst>
        <pc:spChg chg="mod">
          <ac:chgData name="Johan Aspegren" userId="e0e975b0797a2008" providerId="LiveId" clId="{F0EEBB95-78E8-4AF2-9AFF-701DA8833E96}" dt="2020-12-31T10:43:10.076" v="9931" actId="20577"/>
          <ac:spMkLst>
            <pc:docMk/>
            <pc:sldMk cId="1770891366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10.096" v="9932" actId="20577"/>
          <ac:spMkLst>
            <pc:docMk/>
            <pc:sldMk cId="1770891366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10.115" v="9933" actId="20577"/>
          <ac:spMkLst>
            <pc:docMk/>
            <pc:sldMk cId="1770891366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10.141" v="9934" actId="12612"/>
          <ac:spMkLst>
            <pc:docMk/>
            <pc:sldMk cId="1770891366" sldId="318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2374706278" sldId="318"/>
        </pc:sldMkLst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468932675" sldId="318"/>
        </pc:sldMkLst>
        <pc:spChg chg="mod">
          <ac:chgData name="Johan Aspegren" userId="e0e975b0797a2008" providerId="LiveId" clId="{F0EEBB95-78E8-4AF2-9AFF-701DA8833E96}" dt="2020-12-31T10:26:41.335" v="6233" actId="20577"/>
          <ac:spMkLst>
            <pc:docMk/>
            <pc:sldMk cId="3468932675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282" v="6228" actId="20577"/>
          <ac:spMkLst>
            <pc:docMk/>
            <pc:sldMk cId="3468932675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330" v="6232" actId="20577"/>
          <ac:spMkLst>
            <pc:docMk/>
            <pc:sldMk cId="3468932675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295" v="6230" actId="12612"/>
          <ac:spMkLst>
            <pc:docMk/>
            <pc:sldMk cId="3468932675" sldId="3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872367526" sldId="318"/>
        </pc:sldMkLst>
        <pc:spChg chg="mod">
          <ac:chgData name="Johan Aspegren" userId="e0e975b0797a2008" providerId="LiveId" clId="{F0EEBB95-78E8-4AF2-9AFF-701DA8833E96}" dt="2020-12-30T15:39:27.232" v="5472" actId="20577"/>
          <ac:spMkLst>
            <pc:docMk/>
            <pc:sldMk cId="3872367526" sldId="3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169" v="5469" actId="20577"/>
          <ac:spMkLst>
            <pc:docMk/>
            <pc:sldMk cId="3872367526" sldId="3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169" v="5470" actId="20577"/>
          <ac:spMkLst>
            <pc:docMk/>
            <pc:sldMk cId="3872367526" sldId="3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185" v="5471" actId="12612"/>
          <ac:spMkLst>
            <pc:docMk/>
            <pc:sldMk cId="3872367526" sldId="31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7709728" sldId="319"/>
        </pc:sldMkLst>
        <pc:spChg chg="mod">
          <ac:chgData name="Johan Aspegren" userId="e0e975b0797a2008" providerId="LiveId" clId="{F0EEBB95-78E8-4AF2-9AFF-701DA8833E96}" dt="2020-12-31T11:16:14.298" v="11956" actId="20577"/>
          <ac:spMkLst>
            <pc:docMk/>
            <pc:sldMk cId="7709728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315" v="11957" actId="20577"/>
          <ac:spMkLst>
            <pc:docMk/>
            <pc:sldMk cId="7709728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334" v="11958" actId="20577"/>
          <ac:spMkLst>
            <pc:docMk/>
            <pc:sldMk cId="7709728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351" v="11959" actId="12612"/>
          <ac:spMkLst>
            <pc:docMk/>
            <pc:sldMk cId="7709728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502099792" sldId="319"/>
        </pc:sldMkLst>
        <pc:spChg chg="mod">
          <ac:chgData name="Johan Aspegren" userId="e0e975b0797a2008" providerId="LiveId" clId="{F0EEBB95-78E8-4AF2-9AFF-701DA8833E96}" dt="2020-12-31T10:26:41.214" v="6223" actId="20577"/>
          <ac:spMkLst>
            <pc:docMk/>
            <pc:sldMk cId="502099792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219" v="6224" actId="20577"/>
          <ac:spMkLst>
            <pc:docMk/>
            <pc:sldMk cId="502099792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225" v="6225" actId="20577"/>
          <ac:spMkLst>
            <pc:docMk/>
            <pc:sldMk cId="502099792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246" v="6226" actId="12612"/>
          <ac:spMkLst>
            <pc:docMk/>
            <pc:sldMk cId="502099792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412489481" sldId="319"/>
        </pc:sldMkLst>
        <pc:spChg chg="mod">
          <ac:chgData name="Johan Aspegren" userId="e0e975b0797a2008" providerId="LiveId" clId="{F0EEBB95-78E8-4AF2-9AFF-701DA8833E96}" dt="2020-12-31T10:08:47.324" v="5866" actId="20577"/>
          <ac:spMkLst>
            <pc:docMk/>
            <pc:sldMk cId="1412489481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331" v="5867" actId="20577"/>
          <ac:spMkLst>
            <pc:docMk/>
            <pc:sldMk cId="1412489481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337" v="5868" actId="20577"/>
          <ac:spMkLst>
            <pc:docMk/>
            <pc:sldMk cId="1412489481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348" v="5869" actId="12612"/>
          <ac:spMkLst>
            <pc:docMk/>
            <pc:sldMk cId="1412489481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738540045" sldId="319"/>
        </pc:sldMkLst>
        <pc:spChg chg="mod">
          <ac:chgData name="Johan Aspegren" userId="e0e975b0797a2008" providerId="LiveId" clId="{F0EEBB95-78E8-4AF2-9AFF-701DA8833E96}" dt="2020-12-30T15:39:27.107" v="5464" actId="20577"/>
          <ac:spMkLst>
            <pc:docMk/>
            <pc:sldMk cId="1738540045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107" v="5465" actId="20577"/>
          <ac:spMkLst>
            <pc:docMk/>
            <pc:sldMk cId="1738540045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122" v="5466" actId="20577"/>
          <ac:spMkLst>
            <pc:docMk/>
            <pc:sldMk cId="1738540045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122" v="5467" actId="12612"/>
          <ac:spMkLst>
            <pc:docMk/>
            <pc:sldMk cId="1738540045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52649230" sldId="319"/>
        </pc:sldMkLst>
        <pc:spChg chg="mod">
          <ac:chgData name="Johan Aspegren" userId="e0e975b0797a2008" providerId="LiveId" clId="{F0EEBB95-78E8-4AF2-9AFF-701DA8833E96}" dt="2020-12-31T10:43:09.925" v="9927" actId="20577"/>
          <ac:spMkLst>
            <pc:docMk/>
            <pc:sldMk cId="2852649230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942" v="9928" actId="20577"/>
          <ac:spMkLst>
            <pc:docMk/>
            <pc:sldMk cId="2852649230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960" v="9929" actId="20577"/>
          <ac:spMkLst>
            <pc:docMk/>
            <pc:sldMk cId="2852649230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976" v="9930" actId="12612"/>
          <ac:spMkLst>
            <pc:docMk/>
            <pc:sldMk cId="2852649230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51863518" sldId="319"/>
        </pc:sldMkLst>
        <pc:spChg chg="mod">
          <ac:chgData name="Johan Aspegren" userId="e0e975b0797a2008" providerId="LiveId" clId="{F0EEBB95-78E8-4AF2-9AFF-701DA8833E96}" dt="2020-12-31T10:39:57.076" v="7904" actId="20577"/>
          <ac:spMkLst>
            <pc:docMk/>
            <pc:sldMk cId="2951863518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7.092" v="7905" actId="20577"/>
          <ac:spMkLst>
            <pc:docMk/>
            <pc:sldMk cId="2951863518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108" v="7906" actId="20577"/>
          <ac:spMkLst>
            <pc:docMk/>
            <pc:sldMk cId="2951863518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124" v="7907" actId="12612"/>
          <ac:spMkLst>
            <pc:docMk/>
            <pc:sldMk cId="2951863518" sldId="3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497671364" sldId="319"/>
        </pc:sldMkLst>
        <pc:spChg chg="mod">
          <ac:chgData name="Johan Aspegren" userId="e0e975b0797a2008" providerId="LiveId" clId="{F0EEBB95-78E8-4AF2-9AFF-701DA8833E96}" dt="2020-12-31T10:35:21.106" v="6789" actId="20577"/>
          <ac:spMkLst>
            <pc:docMk/>
            <pc:sldMk cId="3497671364" sldId="3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112" v="6790" actId="20577"/>
          <ac:spMkLst>
            <pc:docMk/>
            <pc:sldMk cId="3497671364" sldId="3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121" v="6791" actId="20577"/>
          <ac:spMkLst>
            <pc:docMk/>
            <pc:sldMk cId="3497671364" sldId="3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134" v="6792" actId="12612"/>
          <ac:spMkLst>
            <pc:docMk/>
            <pc:sldMk cId="3497671364" sldId="319"/>
            <ac:spMk id="7" creationId="{7E72DF68-B78A-42E4-8404-9A58A13FE186}"/>
          </ac:spMkLst>
        </pc:spChg>
      </pc:sldChg>
      <pc:sldChg chg="add del">
        <pc:chgData name="Johan Aspegren" userId="e0e975b0797a2008" providerId="LiveId" clId="{F0EEBB95-78E8-4AF2-9AFF-701DA8833E96}" dt="2020-12-28T22:56:19.359" v="559" actId="47"/>
        <pc:sldMkLst>
          <pc:docMk/>
          <pc:sldMk cId="3980979295" sldId="319"/>
        </pc:sldMkLst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52458627" sldId="320"/>
        </pc:sldMkLst>
        <pc:spChg chg="mod">
          <ac:chgData name="Johan Aspegren" userId="e0e975b0797a2008" providerId="LiveId" clId="{F0EEBB95-78E8-4AF2-9AFF-701DA8833E96}" dt="2020-12-31T10:08:47.317" v="5865" actId="20577"/>
          <ac:spMkLst>
            <pc:docMk/>
            <pc:sldMk cId="452458627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248" v="5861" actId="20577"/>
          <ac:spMkLst>
            <pc:docMk/>
            <pc:sldMk cId="452458627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310" v="5864" actId="20577"/>
          <ac:spMkLst>
            <pc:docMk/>
            <pc:sldMk cId="452458627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265" v="5863" actId="12612"/>
          <ac:spMkLst>
            <pc:docMk/>
            <pc:sldMk cId="452458627" sldId="3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566587441" sldId="320"/>
        </pc:sldMkLst>
        <pc:spChg chg="mod">
          <ac:chgData name="Johan Aspegren" userId="e0e975b0797a2008" providerId="LiveId" clId="{F0EEBB95-78E8-4AF2-9AFF-701DA8833E96}" dt="2020-12-30T15:39:27.107" v="5463" actId="20577"/>
          <ac:spMkLst>
            <pc:docMk/>
            <pc:sldMk cId="1566587441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7.029" v="5459" actId="20577"/>
          <ac:spMkLst>
            <pc:docMk/>
            <pc:sldMk cId="1566587441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7.091" v="5462" actId="20577"/>
          <ac:spMkLst>
            <pc:docMk/>
            <pc:sldMk cId="1566587441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7.044" v="5461" actId="12612"/>
          <ac:spMkLst>
            <pc:docMk/>
            <pc:sldMk cId="1566587441" sldId="32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768998643" sldId="320"/>
        </pc:sldMkLst>
        <pc:spChg chg="mod">
          <ac:chgData name="Johan Aspegren" userId="e0e975b0797a2008" providerId="LiveId" clId="{F0EEBB95-78E8-4AF2-9AFF-701DA8833E96}" dt="2020-12-31T11:16:14.267" v="11955" actId="20577"/>
          <ac:spMkLst>
            <pc:docMk/>
            <pc:sldMk cId="1768998643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159" v="11951" actId="20577"/>
          <ac:spMkLst>
            <pc:docMk/>
            <pc:sldMk cId="1768998643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252" v="11954" actId="20577"/>
          <ac:spMkLst>
            <pc:docMk/>
            <pc:sldMk cId="1768998643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201" v="11953" actId="12612"/>
          <ac:spMkLst>
            <pc:docMk/>
            <pc:sldMk cId="1768998643" sldId="32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20.882" v="12735"/>
          <ac:picMkLst>
            <pc:docMk/>
            <pc:sldMk cId="1768998643" sldId="320"/>
            <ac:picMk id="6" creationId="{49BADE5B-5915-4B68-82E1-37AFD1216ED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18816088" sldId="320"/>
        </pc:sldMkLst>
        <pc:spChg chg="mod">
          <ac:chgData name="Johan Aspegren" userId="e0e975b0797a2008" providerId="LiveId" clId="{F0EEBB95-78E8-4AF2-9AFF-701DA8833E96}" dt="2020-12-31T10:43:09.902" v="9926" actId="20577"/>
          <ac:spMkLst>
            <pc:docMk/>
            <pc:sldMk cId="2918816088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776" v="9922" actId="20577"/>
          <ac:spMkLst>
            <pc:docMk/>
            <pc:sldMk cId="2918816088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887" v="9925" actId="20577"/>
          <ac:spMkLst>
            <pc:docMk/>
            <pc:sldMk cId="2918816088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826" v="9924" actId="12612"/>
          <ac:spMkLst>
            <pc:docMk/>
            <pc:sldMk cId="2918816088" sldId="3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004886903" sldId="320"/>
        </pc:sldMkLst>
        <pc:spChg chg="mod">
          <ac:chgData name="Johan Aspegren" userId="e0e975b0797a2008" providerId="LiveId" clId="{F0EEBB95-78E8-4AF2-9AFF-701DA8833E96}" dt="2020-12-31T10:26:41.207" v="6222" actId="20577"/>
          <ac:spMkLst>
            <pc:docMk/>
            <pc:sldMk cId="3004886903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127" v="6218" actId="20577"/>
          <ac:spMkLst>
            <pc:docMk/>
            <pc:sldMk cId="3004886903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201" v="6221" actId="20577"/>
          <ac:spMkLst>
            <pc:docMk/>
            <pc:sldMk cId="3004886903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154" v="6220" actId="12612"/>
          <ac:spMkLst>
            <pc:docMk/>
            <pc:sldMk cId="3004886903" sldId="3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131502264" sldId="320"/>
        </pc:sldMkLst>
        <pc:spChg chg="mod">
          <ac:chgData name="Johan Aspegren" userId="e0e975b0797a2008" providerId="LiveId" clId="{F0EEBB95-78E8-4AF2-9AFF-701DA8833E96}" dt="2020-12-31T10:39:57.064" v="7903" actId="20577"/>
          <ac:spMkLst>
            <pc:docMk/>
            <pc:sldMk cId="3131502264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958" v="7899" actId="20577"/>
          <ac:spMkLst>
            <pc:docMk/>
            <pc:sldMk cId="3131502264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7.051" v="7902" actId="20577"/>
          <ac:spMkLst>
            <pc:docMk/>
            <pc:sldMk cId="3131502264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7.003" v="7901" actId="12612"/>
          <ac:spMkLst>
            <pc:docMk/>
            <pc:sldMk cId="3131502264" sldId="3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820407403" sldId="320"/>
        </pc:sldMkLst>
        <pc:spChg chg="mod">
          <ac:chgData name="Johan Aspegren" userId="e0e975b0797a2008" providerId="LiveId" clId="{F0EEBB95-78E8-4AF2-9AFF-701DA8833E96}" dt="2020-12-31T10:35:21.098" v="6788" actId="20577"/>
          <ac:spMkLst>
            <pc:docMk/>
            <pc:sldMk cId="3820407403" sldId="3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1.026" v="6784" actId="20577"/>
          <ac:spMkLst>
            <pc:docMk/>
            <pc:sldMk cId="3820407403" sldId="3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1.092" v="6787" actId="20577"/>
          <ac:spMkLst>
            <pc:docMk/>
            <pc:sldMk cId="3820407403" sldId="3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1.043" v="6786" actId="12612"/>
          <ac:spMkLst>
            <pc:docMk/>
            <pc:sldMk cId="3820407403" sldId="3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9706372" sldId="321"/>
        </pc:sldMkLst>
        <pc:spChg chg="mod">
          <ac:chgData name="Johan Aspegren" userId="e0e975b0797a2008" providerId="LiveId" clId="{F0EEBB95-78E8-4AF2-9AFF-701DA8833E96}" dt="2020-12-31T10:43:09.732" v="9920" actId="20577"/>
          <ac:spMkLst>
            <pc:docMk/>
            <pc:sldMk cId="59706372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598" v="9917" actId="20577"/>
          <ac:spMkLst>
            <pc:docMk/>
            <pc:sldMk cId="59706372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617" v="9918" actId="20577"/>
          <ac:spMkLst>
            <pc:docMk/>
            <pc:sldMk cId="59706372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642" v="9919" actId="12612"/>
          <ac:spMkLst>
            <pc:docMk/>
            <pc:sldMk cId="59706372" sldId="3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9255325" sldId="321"/>
        </pc:sldMkLst>
        <pc:spChg chg="mod">
          <ac:chgData name="Johan Aspegren" userId="e0e975b0797a2008" providerId="LiveId" clId="{F0EEBB95-78E8-4AF2-9AFF-701DA8833E96}" dt="2020-12-31T10:39:56.921" v="7897" actId="20577"/>
          <ac:spMkLst>
            <pc:docMk/>
            <pc:sldMk cId="379255325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783" v="7894" actId="20577"/>
          <ac:spMkLst>
            <pc:docMk/>
            <pc:sldMk cId="379255325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795" v="7895" actId="20577"/>
          <ac:spMkLst>
            <pc:docMk/>
            <pc:sldMk cId="379255325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874" v="7896" actId="12612"/>
          <ac:spMkLst>
            <pc:docMk/>
            <pc:sldMk cId="379255325" sldId="3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515009373" sldId="321"/>
        </pc:sldMkLst>
        <pc:spChg chg="mod">
          <ac:chgData name="Johan Aspegren" userId="e0e975b0797a2008" providerId="LiveId" clId="{F0EEBB95-78E8-4AF2-9AFF-701DA8833E96}" dt="2020-12-30T15:39:26.935" v="5454" actId="20577"/>
          <ac:spMkLst>
            <pc:docMk/>
            <pc:sldMk cId="515009373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935" v="5455" actId="20577"/>
          <ac:spMkLst>
            <pc:docMk/>
            <pc:sldMk cId="515009373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951" v="5456" actId="20577"/>
          <ac:spMkLst>
            <pc:docMk/>
            <pc:sldMk cId="515009373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982" v="5457" actId="12612"/>
          <ac:spMkLst>
            <pc:docMk/>
            <pc:sldMk cId="515009373" sldId="32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026949054" sldId="321"/>
        </pc:sldMkLst>
        <pc:spChg chg="mod">
          <ac:chgData name="Johan Aspegren" userId="e0e975b0797a2008" providerId="LiveId" clId="{F0EEBB95-78E8-4AF2-9AFF-701DA8833E96}" dt="2020-12-31T11:16:14.118" v="11949" actId="20577"/>
          <ac:spMkLst>
            <pc:docMk/>
            <pc:sldMk cId="1026949054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4.031" v="11946" actId="20577"/>
          <ac:spMkLst>
            <pc:docMk/>
            <pc:sldMk cId="1026949054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4.048" v="11947" actId="20577"/>
          <ac:spMkLst>
            <pc:docMk/>
            <pc:sldMk cId="1026949054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4.066" v="11948" actId="12612"/>
          <ac:spMkLst>
            <pc:docMk/>
            <pc:sldMk cId="1026949054" sldId="32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18.667" v="12734"/>
          <ac:picMkLst>
            <pc:docMk/>
            <pc:sldMk cId="1026949054" sldId="321"/>
            <ac:picMk id="6" creationId="{094BFE18-9388-4879-A52E-60D5AE0EDBAF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721520023" sldId="321"/>
        </pc:sldMkLst>
        <pc:spChg chg="mod">
          <ac:chgData name="Johan Aspegren" userId="e0e975b0797a2008" providerId="LiveId" clId="{F0EEBB95-78E8-4AF2-9AFF-701DA8833E96}" dt="2020-12-31T10:35:20.962" v="6779" actId="20577"/>
          <ac:spMkLst>
            <pc:docMk/>
            <pc:sldMk cId="1721520023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968" v="6780" actId="20577"/>
          <ac:spMkLst>
            <pc:docMk/>
            <pc:sldMk cId="1721520023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976" v="6781" actId="20577"/>
          <ac:spMkLst>
            <pc:docMk/>
            <pc:sldMk cId="1721520023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986" v="6782" actId="12612"/>
          <ac:spMkLst>
            <pc:docMk/>
            <pc:sldMk cId="1721520023" sldId="3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628650424" sldId="321"/>
        </pc:sldMkLst>
        <pc:spChg chg="mod">
          <ac:chgData name="Johan Aspegren" userId="e0e975b0797a2008" providerId="LiveId" clId="{F0EEBB95-78E8-4AF2-9AFF-701DA8833E96}" dt="2020-12-31T10:08:47.159" v="5856" actId="20577"/>
          <ac:spMkLst>
            <pc:docMk/>
            <pc:sldMk cId="2628650424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164" v="5857" actId="20577"/>
          <ac:spMkLst>
            <pc:docMk/>
            <pc:sldMk cId="2628650424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170" v="5858" actId="20577"/>
          <ac:spMkLst>
            <pc:docMk/>
            <pc:sldMk cId="2628650424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179" v="5859" actId="12612"/>
          <ac:spMkLst>
            <pc:docMk/>
            <pc:sldMk cId="2628650424" sldId="3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810772940" sldId="321"/>
        </pc:sldMkLst>
        <pc:spChg chg="mod">
          <ac:chgData name="Johan Aspegren" userId="e0e975b0797a2008" providerId="LiveId" clId="{F0EEBB95-78E8-4AF2-9AFF-701DA8833E96}" dt="2020-12-31T10:26:41.071" v="6213" actId="20577"/>
          <ac:spMkLst>
            <pc:docMk/>
            <pc:sldMk cId="3810772940" sldId="3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076" v="6214" actId="20577"/>
          <ac:spMkLst>
            <pc:docMk/>
            <pc:sldMk cId="3810772940" sldId="3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082" v="6215" actId="20577"/>
          <ac:spMkLst>
            <pc:docMk/>
            <pc:sldMk cId="3810772940" sldId="3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090" v="6216" actId="12612"/>
          <ac:spMkLst>
            <pc:docMk/>
            <pc:sldMk cId="3810772940" sldId="3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6873076" sldId="322"/>
        </pc:sldMkLst>
        <pc:spChg chg="mod">
          <ac:chgData name="Johan Aspegren" userId="e0e975b0797a2008" providerId="LiveId" clId="{F0EEBB95-78E8-4AF2-9AFF-701DA8833E96}" dt="2020-12-31T10:39:56.673" v="7889" actId="20577"/>
          <ac:spMkLst>
            <pc:docMk/>
            <pc:sldMk cId="356873076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685" v="7890" actId="20577"/>
          <ac:spMkLst>
            <pc:docMk/>
            <pc:sldMk cId="356873076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712" v="7891" actId="20577"/>
          <ac:spMkLst>
            <pc:docMk/>
            <pc:sldMk cId="356873076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726" v="7892" actId="12612"/>
          <ac:spMkLst>
            <pc:docMk/>
            <pc:sldMk cId="356873076" sldId="3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973059862" sldId="322"/>
        </pc:sldMkLst>
        <pc:spChg chg="mod">
          <ac:chgData name="Johan Aspegren" userId="e0e975b0797a2008" providerId="LiveId" clId="{F0EEBB95-78E8-4AF2-9AFF-701DA8833E96}" dt="2020-12-30T15:39:26.888" v="5450" actId="20577"/>
          <ac:spMkLst>
            <pc:docMk/>
            <pc:sldMk cId="973059862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888" v="5451" actId="20577"/>
          <ac:spMkLst>
            <pc:docMk/>
            <pc:sldMk cId="973059862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904" v="5452" actId="20577"/>
          <ac:spMkLst>
            <pc:docMk/>
            <pc:sldMk cId="973059862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904" v="5453" actId="12612"/>
          <ac:spMkLst>
            <pc:docMk/>
            <pc:sldMk cId="973059862" sldId="3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167103423" sldId="322"/>
        </pc:sldMkLst>
        <pc:spChg chg="mod">
          <ac:chgData name="Johan Aspegren" userId="e0e975b0797a2008" providerId="LiveId" clId="{F0EEBB95-78E8-4AF2-9AFF-701DA8833E96}" dt="2020-12-31T10:26:41.010" v="6209" actId="20577"/>
          <ac:spMkLst>
            <pc:docMk/>
            <pc:sldMk cId="1167103423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1.017" v="6210" actId="20577"/>
          <ac:spMkLst>
            <pc:docMk/>
            <pc:sldMk cId="1167103423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1.022" v="6211" actId="20577"/>
          <ac:spMkLst>
            <pc:docMk/>
            <pc:sldMk cId="1167103423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1.040" v="6212" actId="12612"/>
          <ac:spMkLst>
            <pc:docMk/>
            <pc:sldMk cId="1167103423" sldId="3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647642226" sldId="322"/>
        </pc:sldMkLst>
        <pc:spChg chg="mod">
          <ac:chgData name="Johan Aspegren" userId="e0e975b0797a2008" providerId="LiveId" clId="{F0EEBB95-78E8-4AF2-9AFF-701DA8833E96}" dt="2020-12-31T10:08:47.106" v="5852" actId="20577"/>
          <ac:spMkLst>
            <pc:docMk/>
            <pc:sldMk cId="1647642226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114" v="5853" actId="20577"/>
          <ac:spMkLst>
            <pc:docMk/>
            <pc:sldMk cId="1647642226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120" v="5854" actId="20577"/>
          <ac:spMkLst>
            <pc:docMk/>
            <pc:sldMk cId="1647642226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127" v="5855" actId="12612"/>
          <ac:spMkLst>
            <pc:docMk/>
            <pc:sldMk cId="1647642226" sldId="32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05135151" sldId="322"/>
        </pc:sldMkLst>
        <pc:spChg chg="mod">
          <ac:chgData name="Johan Aspegren" userId="e0e975b0797a2008" providerId="LiveId" clId="{F0EEBB95-78E8-4AF2-9AFF-701DA8833E96}" dt="2020-12-31T11:16:13.896" v="11941" actId="20577"/>
          <ac:spMkLst>
            <pc:docMk/>
            <pc:sldMk cId="2105135151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913" v="11942" actId="20577"/>
          <ac:spMkLst>
            <pc:docMk/>
            <pc:sldMk cId="2105135151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932" v="11943" actId="20577"/>
          <ac:spMkLst>
            <pc:docMk/>
            <pc:sldMk cId="2105135151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951" v="11944" actId="12612"/>
          <ac:spMkLst>
            <pc:docMk/>
            <pc:sldMk cId="2105135151" sldId="3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423748720" sldId="322"/>
        </pc:sldMkLst>
        <pc:spChg chg="mod">
          <ac:chgData name="Johan Aspegren" userId="e0e975b0797a2008" providerId="LiveId" clId="{F0EEBB95-78E8-4AF2-9AFF-701DA8833E96}" dt="2020-12-31T10:35:20.955" v="6778" actId="20577"/>
          <ac:spMkLst>
            <pc:docMk/>
            <pc:sldMk cId="2423748720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909" v="6775" actId="20577"/>
          <ac:spMkLst>
            <pc:docMk/>
            <pc:sldMk cId="2423748720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916" v="6776" actId="20577"/>
          <ac:spMkLst>
            <pc:docMk/>
            <pc:sldMk cId="2423748720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924" v="6777" actId="12612"/>
          <ac:spMkLst>
            <pc:docMk/>
            <pc:sldMk cId="2423748720" sldId="3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64176590" sldId="322"/>
        </pc:sldMkLst>
        <pc:spChg chg="mod">
          <ac:chgData name="Johan Aspegren" userId="e0e975b0797a2008" providerId="LiveId" clId="{F0EEBB95-78E8-4AF2-9AFF-701DA8833E96}" dt="2020-12-31T10:43:09.446" v="9912" actId="20577"/>
          <ac:spMkLst>
            <pc:docMk/>
            <pc:sldMk cId="3564176590" sldId="3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465" v="9913" actId="20577"/>
          <ac:spMkLst>
            <pc:docMk/>
            <pc:sldMk cId="3564176590" sldId="3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488" v="9914" actId="20577"/>
          <ac:spMkLst>
            <pc:docMk/>
            <pc:sldMk cId="3564176590" sldId="3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509" v="9915" actId="12612"/>
          <ac:spMkLst>
            <pc:docMk/>
            <pc:sldMk cId="3564176590" sldId="32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031300400" sldId="323"/>
        </pc:sldMkLst>
        <pc:spChg chg="mod">
          <ac:chgData name="Johan Aspegren" userId="e0e975b0797a2008" providerId="LiveId" clId="{F0EEBB95-78E8-4AF2-9AFF-701DA8833E96}" dt="2020-12-31T11:16:13.877" v="11940" actId="20577"/>
          <ac:spMkLst>
            <pc:docMk/>
            <pc:sldMk cId="1031300400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796" v="11937" actId="20577"/>
          <ac:spMkLst>
            <pc:docMk/>
            <pc:sldMk cId="1031300400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813" v="11938" actId="20577"/>
          <ac:spMkLst>
            <pc:docMk/>
            <pc:sldMk cId="1031300400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832" v="11939" actId="12612"/>
          <ac:spMkLst>
            <pc:docMk/>
            <pc:sldMk cId="1031300400" sldId="32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16.358" v="12733"/>
          <ac:picMkLst>
            <pc:docMk/>
            <pc:sldMk cId="1031300400" sldId="323"/>
            <ac:picMk id="6" creationId="{CACF9940-3B23-4CE3-8533-6404EC9240ED}"/>
          </ac:picMkLst>
        </pc:pic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920562350" sldId="323"/>
        </pc:sldMkLst>
        <pc:spChg chg="mod">
          <ac:chgData name="Johan Aspegren" userId="e0e975b0797a2008" providerId="LiveId" clId="{F0EEBB95-78E8-4AF2-9AFF-701DA8833E96}" dt="2020-12-31T10:08:47.043" v="5848" actId="20577"/>
          <ac:spMkLst>
            <pc:docMk/>
            <pc:sldMk cId="1920562350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7.049" v="5849" actId="20577"/>
          <ac:spMkLst>
            <pc:docMk/>
            <pc:sldMk cId="1920562350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7.054" v="5850" actId="20577"/>
          <ac:spMkLst>
            <pc:docMk/>
            <pc:sldMk cId="1920562350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.074" v="5851" actId="12612"/>
          <ac:spMkLst>
            <pc:docMk/>
            <pc:sldMk cId="1920562350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002512445" sldId="323"/>
        </pc:sldMkLst>
        <pc:spChg chg="mod">
          <ac:chgData name="Johan Aspegren" userId="e0e975b0797a2008" providerId="LiveId" clId="{F0EEBB95-78E8-4AF2-9AFF-701DA8833E96}" dt="2020-12-31T10:39:56.660" v="7888" actId="20577"/>
          <ac:spMkLst>
            <pc:docMk/>
            <pc:sldMk cId="3002512445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564" v="7884" actId="20577"/>
          <ac:spMkLst>
            <pc:docMk/>
            <pc:sldMk cId="3002512445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649" v="7887" actId="20577"/>
          <ac:spMkLst>
            <pc:docMk/>
            <pc:sldMk cId="3002512445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590" v="7886" actId="12612"/>
          <ac:spMkLst>
            <pc:docMk/>
            <pc:sldMk cId="3002512445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65003634" sldId="323"/>
        </pc:sldMkLst>
        <pc:spChg chg="mod">
          <ac:chgData name="Johan Aspegren" userId="e0e975b0797a2008" providerId="LiveId" clId="{F0EEBB95-78E8-4AF2-9AFF-701DA8833E96}" dt="2020-12-31T10:43:09.425" v="9911" actId="20577"/>
          <ac:spMkLst>
            <pc:docMk/>
            <pc:sldMk cId="3265003634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274" v="9908" actId="20577"/>
          <ac:spMkLst>
            <pc:docMk/>
            <pc:sldMk cId="3265003634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297" v="9909" actId="20577"/>
          <ac:spMkLst>
            <pc:docMk/>
            <pc:sldMk cId="3265003634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327" v="9910" actId="12612"/>
          <ac:spMkLst>
            <pc:docMk/>
            <pc:sldMk cId="3265003634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963268497" sldId="323"/>
        </pc:sldMkLst>
        <pc:spChg chg="mod">
          <ac:chgData name="Johan Aspegren" userId="e0e975b0797a2008" providerId="LiveId" clId="{F0EEBB95-78E8-4AF2-9AFF-701DA8833E96}" dt="2020-12-31T10:35:20.844" v="6770" actId="20577"/>
          <ac:spMkLst>
            <pc:docMk/>
            <pc:sldMk cId="3963268497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850" v="6771" actId="20577"/>
          <ac:spMkLst>
            <pc:docMk/>
            <pc:sldMk cId="3963268497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857" v="6772" actId="20577"/>
          <ac:spMkLst>
            <pc:docMk/>
            <pc:sldMk cId="3963268497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869" v="6773" actId="12612"/>
          <ac:spMkLst>
            <pc:docMk/>
            <pc:sldMk cId="3963268497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4248044430" sldId="323"/>
        </pc:sldMkLst>
        <pc:spChg chg="mod">
          <ac:chgData name="Johan Aspegren" userId="e0e975b0797a2008" providerId="LiveId" clId="{F0EEBB95-78E8-4AF2-9AFF-701DA8833E96}" dt="2020-12-30T15:39:26.841" v="5446" actId="20577"/>
          <ac:spMkLst>
            <pc:docMk/>
            <pc:sldMk cId="4248044430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841" v="5447" actId="20577"/>
          <ac:spMkLst>
            <pc:docMk/>
            <pc:sldMk cId="4248044430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841" v="5448" actId="20577"/>
          <ac:spMkLst>
            <pc:docMk/>
            <pc:sldMk cId="4248044430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857" v="5449" actId="12612"/>
          <ac:spMkLst>
            <pc:docMk/>
            <pc:sldMk cId="4248044430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4257852528" sldId="323"/>
        </pc:sldMkLst>
        <pc:spChg chg="mod">
          <ac:chgData name="Johan Aspegren" userId="e0e975b0797a2008" providerId="LiveId" clId="{F0EEBB95-78E8-4AF2-9AFF-701DA8833E96}" dt="2020-12-31T10:26:40.961" v="6205" actId="20577"/>
          <ac:spMkLst>
            <pc:docMk/>
            <pc:sldMk cId="4257852528" sldId="3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966" v="6206" actId="20577"/>
          <ac:spMkLst>
            <pc:docMk/>
            <pc:sldMk cId="4257852528" sldId="3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971" v="6207" actId="20577"/>
          <ac:spMkLst>
            <pc:docMk/>
            <pc:sldMk cId="4257852528" sldId="3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980" v="6208" actId="12612"/>
          <ac:spMkLst>
            <pc:docMk/>
            <pc:sldMk cId="4257852528" sldId="3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858374" sldId="324"/>
        </pc:sldMkLst>
        <pc:spChg chg="mod">
          <ac:chgData name="Johan Aspegren" userId="e0e975b0797a2008" providerId="LiveId" clId="{F0EEBB95-78E8-4AF2-9AFF-701DA8833E96}" dt="2020-12-31T10:08:46.979" v="5844" actId="20577"/>
          <ac:spMkLst>
            <pc:docMk/>
            <pc:sldMk cId="1858374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6.985" v="5845" actId="20577"/>
          <ac:spMkLst>
            <pc:docMk/>
            <pc:sldMk cId="1858374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6.990" v="5846" actId="20577"/>
          <ac:spMkLst>
            <pc:docMk/>
            <pc:sldMk cId="1858374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7" v="5847" actId="12612"/>
          <ac:spMkLst>
            <pc:docMk/>
            <pc:sldMk cId="1858374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514134118" sldId="324"/>
        </pc:sldMkLst>
        <pc:spChg chg="mod">
          <ac:chgData name="Johan Aspegren" userId="e0e975b0797a2008" providerId="LiveId" clId="{F0EEBB95-78E8-4AF2-9AFF-701DA8833E96}" dt="2020-12-31T10:35:20.837" v="6769" actId="20577"/>
          <ac:spMkLst>
            <pc:docMk/>
            <pc:sldMk cId="514134118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777" v="6765" actId="20577"/>
          <ac:spMkLst>
            <pc:docMk/>
            <pc:sldMk cId="514134118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830" v="6768" actId="20577"/>
          <ac:spMkLst>
            <pc:docMk/>
            <pc:sldMk cId="514134118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798" v="6767" actId="12612"/>
          <ac:spMkLst>
            <pc:docMk/>
            <pc:sldMk cId="514134118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917976868" sldId="324"/>
        </pc:sldMkLst>
        <pc:spChg chg="mod">
          <ac:chgData name="Johan Aspegren" userId="e0e975b0797a2008" providerId="LiveId" clId="{F0EEBB95-78E8-4AF2-9AFF-701DA8833E96}" dt="2020-12-30T15:39:26.779" v="5442" actId="20577"/>
          <ac:spMkLst>
            <pc:docMk/>
            <pc:sldMk cId="917976868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794" v="5443" actId="20577"/>
          <ac:spMkLst>
            <pc:docMk/>
            <pc:sldMk cId="917976868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794" v="5444" actId="20577"/>
          <ac:spMkLst>
            <pc:docMk/>
            <pc:sldMk cId="917976868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794" v="5445" actId="12612"/>
          <ac:spMkLst>
            <pc:docMk/>
            <pc:sldMk cId="917976868" sldId="32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96839810" sldId="324"/>
        </pc:sldMkLst>
        <pc:spChg chg="mod">
          <ac:chgData name="Johan Aspegren" userId="e0e975b0797a2008" providerId="LiveId" clId="{F0EEBB95-78E8-4AF2-9AFF-701DA8833E96}" dt="2020-12-31T11:16:13.637" v="11932" actId="20577"/>
          <ac:spMkLst>
            <pc:docMk/>
            <pc:sldMk cId="1296839810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657" v="11933" actId="20577"/>
          <ac:spMkLst>
            <pc:docMk/>
            <pc:sldMk cId="1296839810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676" v="11934" actId="20577"/>
          <ac:spMkLst>
            <pc:docMk/>
            <pc:sldMk cId="1296839810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700" v="11935" actId="12612"/>
          <ac:spMkLst>
            <pc:docMk/>
            <pc:sldMk cId="1296839810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27899271" sldId="324"/>
        </pc:sldMkLst>
        <pc:spChg chg="mod">
          <ac:chgData name="Johan Aspegren" userId="e0e975b0797a2008" providerId="LiveId" clId="{F0EEBB95-78E8-4AF2-9AFF-701DA8833E96}" dt="2020-12-31T10:43:09.089" v="9903" actId="20577"/>
          <ac:spMkLst>
            <pc:docMk/>
            <pc:sldMk cId="2527899271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9.138" v="9904" actId="20577"/>
          <ac:spMkLst>
            <pc:docMk/>
            <pc:sldMk cId="2527899271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9.160" v="9905" actId="20577"/>
          <ac:spMkLst>
            <pc:docMk/>
            <pc:sldMk cId="2527899271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182" v="9906" actId="12612"/>
          <ac:spMkLst>
            <pc:docMk/>
            <pc:sldMk cId="2527899271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959375112" sldId="324"/>
        </pc:sldMkLst>
        <pc:spChg chg="mod">
          <ac:chgData name="Johan Aspegren" userId="e0e975b0797a2008" providerId="LiveId" clId="{F0EEBB95-78E8-4AF2-9AFF-701DA8833E96}" dt="2020-12-31T10:26:40.883" v="6201" actId="20577"/>
          <ac:spMkLst>
            <pc:docMk/>
            <pc:sldMk cId="2959375112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888" v="6202" actId="20577"/>
          <ac:spMkLst>
            <pc:docMk/>
            <pc:sldMk cId="2959375112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894" v="6203" actId="20577"/>
          <ac:spMkLst>
            <pc:docMk/>
            <pc:sldMk cId="2959375112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922" v="6204" actId="12612"/>
          <ac:spMkLst>
            <pc:docMk/>
            <pc:sldMk cId="2959375112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61082897" sldId="324"/>
        </pc:sldMkLst>
        <pc:spChg chg="mod">
          <ac:chgData name="Johan Aspegren" userId="e0e975b0797a2008" providerId="LiveId" clId="{F0EEBB95-78E8-4AF2-9AFF-701DA8833E96}" dt="2020-12-31T10:39:56.460" v="7879" actId="20577"/>
          <ac:spMkLst>
            <pc:docMk/>
            <pc:sldMk cId="3961082897" sldId="3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473" v="7880" actId="20577"/>
          <ac:spMkLst>
            <pc:docMk/>
            <pc:sldMk cId="3961082897" sldId="3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486" v="7881" actId="20577"/>
          <ac:spMkLst>
            <pc:docMk/>
            <pc:sldMk cId="3961082897" sldId="3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501" v="7882" actId="12612"/>
          <ac:spMkLst>
            <pc:docMk/>
            <pc:sldMk cId="3961082897" sldId="3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8986109" sldId="325"/>
        </pc:sldMkLst>
        <pc:spChg chg="mod">
          <ac:chgData name="Johan Aspegren" userId="e0e975b0797a2008" providerId="LiveId" clId="{F0EEBB95-78E8-4AF2-9AFF-701DA8833E96}" dt="2020-12-31T10:43:08.949" v="9899" actId="20577"/>
          <ac:spMkLst>
            <pc:docMk/>
            <pc:sldMk cId="408986109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972" v="9900" actId="20577"/>
          <ac:spMkLst>
            <pc:docMk/>
            <pc:sldMk cId="408986109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994" v="9901" actId="20577"/>
          <ac:spMkLst>
            <pc:docMk/>
            <pc:sldMk cId="408986109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9.021" v="9902" actId="12612"/>
          <ac:spMkLst>
            <pc:docMk/>
            <pc:sldMk cId="408986109" sldId="3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35607110" sldId="325"/>
        </pc:sldMkLst>
        <pc:spChg chg="mod">
          <ac:chgData name="Johan Aspegren" userId="e0e975b0797a2008" providerId="LiveId" clId="{F0EEBB95-78E8-4AF2-9AFF-701DA8833E96}" dt="2020-12-31T10:39:56.446" v="7878" actId="20577"/>
          <ac:spMkLst>
            <pc:docMk/>
            <pc:sldMk cId="735607110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363" v="7875" actId="20577"/>
          <ac:spMkLst>
            <pc:docMk/>
            <pc:sldMk cId="735607110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386" v="7876" actId="20577"/>
          <ac:spMkLst>
            <pc:docMk/>
            <pc:sldMk cId="735607110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403" v="7877" actId="12612"/>
          <ac:spMkLst>
            <pc:docMk/>
            <pc:sldMk cId="735607110" sldId="32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70804986" sldId="325"/>
        </pc:sldMkLst>
        <pc:spChg chg="mod">
          <ac:chgData name="Johan Aspegren" userId="e0e975b0797a2008" providerId="LiveId" clId="{F0EEBB95-78E8-4AF2-9AFF-701DA8833E96}" dt="2020-12-31T11:16:13.539" v="11928" actId="20577"/>
          <ac:spMkLst>
            <pc:docMk/>
            <pc:sldMk cId="2370804986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554" v="11929" actId="20577"/>
          <ac:spMkLst>
            <pc:docMk/>
            <pc:sldMk cId="2370804986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572" v="11930" actId="20577"/>
          <ac:spMkLst>
            <pc:docMk/>
            <pc:sldMk cId="2370804986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591" v="11931" actId="12612"/>
          <ac:spMkLst>
            <pc:docMk/>
            <pc:sldMk cId="2370804986" sldId="3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948737501" sldId="325"/>
        </pc:sldMkLst>
        <pc:spChg chg="mod">
          <ac:chgData name="Johan Aspegren" userId="e0e975b0797a2008" providerId="LiveId" clId="{F0EEBB95-78E8-4AF2-9AFF-701DA8833E96}" dt="2020-12-31T10:35:20.685" v="6760" actId="20577"/>
          <ac:spMkLst>
            <pc:docMk/>
            <pc:sldMk cId="2948737501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693" v="6761" actId="20577"/>
          <ac:spMkLst>
            <pc:docMk/>
            <pc:sldMk cId="2948737501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700" v="6762" actId="20577"/>
          <ac:spMkLst>
            <pc:docMk/>
            <pc:sldMk cId="2948737501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716" v="6763" actId="12612"/>
          <ac:spMkLst>
            <pc:docMk/>
            <pc:sldMk cId="2948737501" sldId="3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3510712318" sldId="325"/>
        </pc:sldMkLst>
        <pc:spChg chg="mod">
          <ac:chgData name="Johan Aspegren" userId="e0e975b0797a2008" providerId="LiveId" clId="{F0EEBB95-78E8-4AF2-9AFF-701DA8833E96}" dt="2020-12-30T15:39:26.708" v="5438" actId="20577"/>
          <ac:spMkLst>
            <pc:docMk/>
            <pc:sldMk cId="3510712318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723" v="5439" actId="20577"/>
          <ac:spMkLst>
            <pc:docMk/>
            <pc:sldMk cId="3510712318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723" v="5440" actId="20577"/>
          <ac:spMkLst>
            <pc:docMk/>
            <pc:sldMk cId="3510712318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739" v="5441" actId="12612"/>
          <ac:spMkLst>
            <pc:docMk/>
            <pc:sldMk cId="3510712318" sldId="3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749477803" sldId="325"/>
        </pc:sldMkLst>
        <pc:spChg chg="mod">
          <ac:chgData name="Johan Aspegren" userId="e0e975b0797a2008" providerId="LiveId" clId="{F0EEBB95-78E8-4AF2-9AFF-701DA8833E96}" dt="2020-12-31T10:08:46.929" v="5840" actId="20577"/>
          <ac:spMkLst>
            <pc:docMk/>
            <pc:sldMk cId="3749477803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6.935" v="5841" actId="20577"/>
          <ac:spMkLst>
            <pc:docMk/>
            <pc:sldMk cId="3749477803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6.941" v="5842" actId="20577"/>
          <ac:spMkLst>
            <pc:docMk/>
            <pc:sldMk cId="3749477803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6.948" v="5843" actId="12612"/>
          <ac:spMkLst>
            <pc:docMk/>
            <pc:sldMk cId="3749477803" sldId="3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4014102147" sldId="325"/>
        </pc:sldMkLst>
        <pc:spChg chg="mod">
          <ac:chgData name="Johan Aspegren" userId="e0e975b0797a2008" providerId="LiveId" clId="{F0EEBB95-78E8-4AF2-9AFF-701DA8833E96}" dt="2020-12-31T10:26:40.820" v="6197" actId="20577"/>
          <ac:spMkLst>
            <pc:docMk/>
            <pc:sldMk cId="4014102147" sldId="3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825" v="6198" actId="20577"/>
          <ac:spMkLst>
            <pc:docMk/>
            <pc:sldMk cId="4014102147" sldId="3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831" v="6199" actId="20577"/>
          <ac:spMkLst>
            <pc:docMk/>
            <pc:sldMk cId="4014102147" sldId="3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839" v="6200" actId="12612"/>
          <ac:spMkLst>
            <pc:docMk/>
            <pc:sldMk cId="4014102147" sldId="32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06868842" sldId="326"/>
        </pc:sldMkLst>
        <pc:spChg chg="mod">
          <ac:chgData name="Johan Aspegren" userId="e0e975b0797a2008" providerId="LiveId" clId="{F0EEBB95-78E8-4AF2-9AFF-701DA8833E96}" dt="2020-12-31T11:16:13.419" v="11924" actId="20577"/>
          <ac:spMkLst>
            <pc:docMk/>
            <pc:sldMk cId="906868842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444" v="11925" actId="20577"/>
          <ac:spMkLst>
            <pc:docMk/>
            <pc:sldMk cId="906868842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461" v="11926" actId="20577"/>
          <ac:spMkLst>
            <pc:docMk/>
            <pc:sldMk cId="906868842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495" v="11927" actId="12612"/>
          <ac:spMkLst>
            <pc:docMk/>
            <pc:sldMk cId="906868842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22805152" sldId="326"/>
        </pc:sldMkLst>
        <pc:spChg chg="mod">
          <ac:chgData name="Johan Aspegren" userId="e0e975b0797a2008" providerId="LiveId" clId="{F0EEBB95-78E8-4AF2-9AFF-701DA8833E96}" dt="2020-12-31T10:39:56.333" v="7873" actId="20577"/>
          <ac:spMkLst>
            <pc:docMk/>
            <pc:sldMk cId="2122805152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267" v="7870" actId="20577"/>
          <ac:spMkLst>
            <pc:docMk/>
            <pc:sldMk cId="2122805152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278" v="7871" actId="20577"/>
          <ac:spMkLst>
            <pc:docMk/>
            <pc:sldMk cId="2122805152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293" v="7872" actId="12612"/>
          <ac:spMkLst>
            <pc:docMk/>
            <pc:sldMk cId="2122805152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469895516" sldId="326"/>
        </pc:sldMkLst>
        <pc:spChg chg="mod">
          <ac:chgData name="Johan Aspegren" userId="e0e975b0797a2008" providerId="LiveId" clId="{F0EEBB95-78E8-4AF2-9AFF-701DA8833E96}" dt="2020-12-30T15:39:26.645" v="5434" actId="20577"/>
          <ac:spMkLst>
            <pc:docMk/>
            <pc:sldMk cId="2469895516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0T15:39:26.645" v="5435" actId="20577"/>
          <ac:spMkLst>
            <pc:docMk/>
            <pc:sldMk cId="2469895516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0T15:39:26.661" v="5436" actId="20577"/>
          <ac:spMkLst>
            <pc:docMk/>
            <pc:sldMk cId="2469895516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0T15:39:26.676" v="5437" actId="12612"/>
          <ac:spMkLst>
            <pc:docMk/>
            <pc:sldMk cId="2469895516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61758171" sldId="326"/>
        </pc:sldMkLst>
        <pc:spChg chg="mod">
          <ac:chgData name="Johan Aspegren" userId="e0e975b0797a2008" providerId="LiveId" clId="{F0EEBB95-78E8-4AF2-9AFF-701DA8833E96}" dt="2020-12-31T10:43:08.796" v="9895" actId="20577"/>
          <ac:spMkLst>
            <pc:docMk/>
            <pc:sldMk cId="3061758171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818" v="9896" actId="20577"/>
          <ac:spMkLst>
            <pc:docMk/>
            <pc:sldMk cId="3061758171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850" v="9897" actId="20577"/>
          <ac:spMkLst>
            <pc:docMk/>
            <pc:sldMk cId="3061758171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886" v="9898" actId="12612"/>
          <ac:spMkLst>
            <pc:docMk/>
            <pc:sldMk cId="3061758171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3598267079" sldId="326"/>
        </pc:sldMkLst>
        <pc:spChg chg="mod">
          <ac:chgData name="Johan Aspegren" userId="e0e975b0797a2008" providerId="LiveId" clId="{F0EEBB95-78E8-4AF2-9AFF-701DA8833E96}" dt="2020-12-31T10:26:40.755" v="6193" actId="20577"/>
          <ac:spMkLst>
            <pc:docMk/>
            <pc:sldMk cId="3598267079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760" v="6194" actId="20577"/>
          <ac:spMkLst>
            <pc:docMk/>
            <pc:sldMk cId="3598267079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766" v="6195" actId="20577"/>
          <ac:spMkLst>
            <pc:docMk/>
            <pc:sldMk cId="3598267079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789" v="6196" actId="12612"/>
          <ac:spMkLst>
            <pc:docMk/>
            <pc:sldMk cId="3598267079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056763886" sldId="326"/>
        </pc:sldMkLst>
        <pc:spChg chg="mod">
          <ac:chgData name="Johan Aspegren" userId="e0e975b0797a2008" providerId="LiveId" clId="{F0EEBB95-78E8-4AF2-9AFF-701DA8833E96}" dt="2020-12-31T10:08:46.863" v="5836" actId="20577"/>
          <ac:spMkLst>
            <pc:docMk/>
            <pc:sldMk cId="4056763886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8:46.869" v="5837" actId="20577"/>
          <ac:spMkLst>
            <pc:docMk/>
            <pc:sldMk cId="4056763886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8:46.874" v="5838" actId="20577"/>
          <ac:spMkLst>
            <pc:docMk/>
            <pc:sldMk cId="4056763886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8:46.898" v="5839" actId="12612"/>
          <ac:spMkLst>
            <pc:docMk/>
            <pc:sldMk cId="4056763886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206231030" sldId="326"/>
        </pc:sldMkLst>
        <pc:spChg chg="mod">
          <ac:chgData name="Johan Aspegren" userId="e0e975b0797a2008" providerId="LiveId" clId="{F0EEBB95-78E8-4AF2-9AFF-701DA8833E96}" dt="2020-12-31T10:35:20.632" v="6756" actId="20577"/>
          <ac:spMkLst>
            <pc:docMk/>
            <pc:sldMk cId="4206231030" sldId="3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640" v="6757" actId="20577"/>
          <ac:spMkLst>
            <pc:docMk/>
            <pc:sldMk cId="4206231030" sldId="3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646" v="6758" actId="20577"/>
          <ac:spMkLst>
            <pc:docMk/>
            <pc:sldMk cId="4206231030" sldId="3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654" v="6759" actId="12612"/>
          <ac:spMkLst>
            <pc:docMk/>
            <pc:sldMk cId="4206231030" sldId="3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124755609" sldId="327"/>
        </pc:sldMkLst>
        <pc:spChg chg="mod">
          <ac:chgData name="Johan Aspegren" userId="e0e975b0797a2008" providerId="LiveId" clId="{F0EEBB95-78E8-4AF2-9AFF-701DA8833E96}" dt="2020-12-31T10:39:56.173" v="7865" actId="20577"/>
          <ac:spMkLst>
            <pc:docMk/>
            <pc:sldMk cId="1124755609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185" v="7866" actId="20577"/>
          <ac:spMkLst>
            <pc:docMk/>
            <pc:sldMk cId="1124755609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199" v="7867" actId="20577"/>
          <ac:spMkLst>
            <pc:docMk/>
            <pc:sldMk cId="1124755609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213" v="7868" actId="12612"/>
          <ac:spMkLst>
            <pc:docMk/>
            <pc:sldMk cId="1124755609" sldId="3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1647563743" sldId="327"/>
        </pc:sldMkLst>
        <pc:spChg chg="mod">
          <ac:chgData name="Johan Aspegren" userId="e0e975b0797a2008" providerId="LiveId" clId="{F0EEBB95-78E8-4AF2-9AFF-701DA8833E96}" dt="2020-12-31T10:05:07.605" v="5698" actId="20577"/>
          <ac:spMkLst>
            <pc:docMk/>
            <pc:sldMk cId="1647563743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5:07.528" v="5694" actId="20577"/>
          <ac:spMkLst>
            <pc:docMk/>
            <pc:sldMk cId="1647563743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5:07.600" v="5697" actId="20577"/>
          <ac:spMkLst>
            <pc:docMk/>
            <pc:sldMk cId="1647563743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5:07.551" v="5696" actId="12612"/>
          <ac:spMkLst>
            <pc:docMk/>
            <pc:sldMk cId="1647563743" sldId="3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198212924" sldId="327"/>
        </pc:sldMkLst>
        <pc:spChg chg="mod">
          <ac:chgData name="Johan Aspegren" userId="e0e975b0797a2008" providerId="LiveId" clId="{F0EEBB95-78E8-4AF2-9AFF-701DA8833E96}" dt="2020-12-31T10:35:20.580" v="6752" actId="20577"/>
          <ac:spMkLst>
            <pc:docMk/>
            <pc:sldMk cId="2198212924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585" v="6753" actId="20577"/>
          <ac:spMkLst>
            <pc:docMk/>
            <pc:sldMk cId="2198212924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592" v="6754" actId="20577"/>
          <ac:spMkLst>
            <pc:docMk/>
            <pc:sldMk cId="2198212924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600" v="6755" actId="12612"/>
          <ac:spMkLst>
            <pc:docMk/>
            <pc:sldMk cId="2198212924" sldId="3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2247764160" sldId="327"/>
        </pc:sldMkLst>
        <pc:spChg chg="mod">
          <ac:chgData name="Johan Aspegren" userId="e0e975b0797a2008" providerId="LiveId" clId="{F0EEBB95-78E8-4AF2-9AFF-701DA8833E96}" dt="2020-12-31T10:26:40.748" v="6192" actId="20577"/>
          <ac:spMkLst>
            <pc:docMk/>
            <pc:sldMk cId="2247764160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699" v="6188" actId="20577"/>
          <ac:spMkLst>
            <pc:docMk/>
            <pc:sldMk cId="2247764160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743" v="6191" actId="20577"/>
          <ac:spMkLst>
            <pc:docMk/>
            <pc:sldMk cId="2247764160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712" v="6190" actId="12612"/>
          <ac:spMkLst>
            <pc:docMk/>
            <pc:sldMk cId="2247764160" sldId="3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2724262048" sldId="327"/>
        </pc:sldMkLst>
        <pc:spChg chg="mod">
          <ac:chgData name="Johan Aspegren" userId="e0e975b0797a2008" providerId="LiveId" clId="{F0EEBB95-78E8-4AF2-9AFF-701DA8833E96}" dt="2020-12-31T10:15:56.498" v="6102" actId="20577"/>
          <ac:spMkLst>
            <pc:docMk/>
            <pc:sldMk cId="2724262048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15:56.425" v="6098" actId="20577"/>
          <ac:spMkLst>
            <pc:docMk/>
            <pc:sldMk cId="2724262048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15:56.492" v="6101" actId="20577"/>
          <ac:spMkLst>
            <pc:docMk/>
            <pc:sldMk cId="2724262048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15:56.441" v="6100" actId="12612"/>
          <ac:spMkLst>
            <pc:docMk/>
            <pc:sldMk cId="2724262048" sldId="327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3261005675" sldId="327"/>
        </pc:sldMkLst>
        <pc:spChg chg="mod">
          <ac:chgData name="Johan Aspegren" userId="e0e975b0797a2008" providerId="LiveId" clId="{F0EEBB95-78E8-4AF2-9AFF-701DA8833E96}" dt="2020-12-31T11:16:13.400" v="11923" actId="20577"/>
          <ac:spMkLst>
            <pc:docMk/>
            <pc:sldMk cId="3261005675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301" v="11919" actId="20577"/>
          <ac:spMkLst>
            <pc:docMk/>
            <pc:sldMk cId="3261005675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318" v="11920" actId="20577"/>
          <ac:spMkLst>
            <pc:docMk/>
            <pc:sldMk cId="3261005675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341" v="11921" actId="12612"/>
          <ac:spMkLst>
            <pc:docMk/>
            <pc:sldMk cId="3261005675" sldId="327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6:36.554" v="12889" actId="478"/>
          <ac:picMkLst>
            <pc:docMk/>
            <pc:sldMk cId="3261005675" sldId="327"/>
            <ac:picMk id="6" creationId="{FCDD1683-0BDE-421E-BDA9-6F5B6D01A863}"/>
          </ac:picMkLst>
        </pc:picChg>
        <pc:picChg chg="add mod">
          <ac:chgData name="Johan Aspegren" userId="e0e975b0797a2008" providerId="LiveId" clId="{F0EEBB95-78E8-4AF2-9AFF-701DA8833E96}" dt="2020-12-31T12:36:38.072" v="12890"/>
          <ac:picMkLst>
            <pc:docMk/>
            <pc:sldMk cId="3261005675" sldId="327"/>
            <ac:picMk id="8" creationId="{791D8E20-2E8D-4621-91A9-0BC1B8F75699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67803800" sldId="327"/>
        </pc:sldMkLst>
        <pc:spChg chg="mod">
          <ac:chgData name="Johan Aspegren" userId="e0e975b0797a2008" providerId="LiveId" clId="{F0EEBB95-78E8-4AF2-9AFF-701DA8833E96}" dt="2020-12-31T10:43:08.770" v="9894" actId="20577"/>
          <ac:spMkLst>
            <pc:docMk/>
            <pc:sldMk cId="3567803800" sldId="3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649" v="9890" actId="20577"/>
          <ac:spMkLst>
            <pc:docMk/>
            <pc:sldMk cId="3567803800" sldId="3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669" v="9891" actId="20577"/>
          <ac:spMkLst>
            <pc:docMk/>
            <pc:sldMk cId="3567803800" sldId="3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694" v="9892" actId="12612"/>
          <ac:spMkLst>
            <pc:docMk/>
            <pc:sldMk cId="3567803800" sldId="32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0794370" sldId="328"/>
        </pc:sldMkLst>
        <pc:spChg chg="mod">
          <ac:chgData name="Johan Aspegren" userId="e0e975b0797a2008" providerId="LiveId" clId="{F0EEBB95-78E8-4AF2-9AFF-701DA8833E96}" dt="2020-12-31T11:16:13.138" v="11914" actId="20577"/>
          <ac:spMkLst>
            <pc:docMk/>
            <pc:sldMk cId="250794370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157" v="11915" actId="20577"/>
          <ac:spMkLst>
            <pc:docMk/>
            <pc:sldMk cId="250794370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217" v="11916" actId="20577"/>
          <ac:spMkLst>
            <pc:docMk/>
            <pc:sldMk cId="250794370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237" v="11917" actId="12612"/>
          <ac:spMkLst>
            <pc:docMk/>
            <pc:sldMk cId="250794370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789438336" sldId="328"/>
        </pc:sldMkLst>
        <pc:spChg chg="mod">
          <ac:chgData name="Johan Aspegren" userId="e0e975b0797a2008" providerId="LiveId" clId="{F0EEBB95-78E8-4AF2-9AFF-701DA8833E96}" dt="2020-12-31T10:15:56.348" v="6093" actId="20577"/>
          <ac:spMkLst>
            <pc:docMk/>
            <pc:sldMk cId="789438336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15:56.355" v="6094" actId="20577"/>
          <ac:spMkLst>
            <pc:docMk/>
            <pc:sldMk cId="789438336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15:56.361" v="6095" actId="20577"/>
          <ac:spMkLst>
            <pc:docMk/>
            <pc:sldMk cId="789438336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15:56.383" v="6096" actId="12612"/>
          <ac:spMkLst>
            <pc:docMk/>
            <pc:sldMk cId="789438336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96685379" sldId="328"/>
        </pc:sldMkLst>
        <pc:spChg chg="mod">
          <ac:chgData name="Johan Aspegren" userId="e0e975b0797a2008" providerId="LiveId" clId="{F0EEBB95-78E8-4AF2-9AFF-701DA8833E96}" dt="2020-12-31T10:43:08.486" v="9885" actId="20577"/>
          <ac:spMkLst>
            <pc:docMk/>
            <pc:sldMk cId="896685379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505" v="9886" actId="20577"/>
          <ac:spMkLst>
            <pc:docMk/>
            <pc:sldMk cId="896685379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528" v="9887" actId="20577"/>
          <ac:spMkLst>
            <pc:docMk/>
            <pc:sldMk cId="896685379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561" v="9888" actId="12612"/>
          <ac:spMkLst>
            <pc:docMk/>
            <pc:sldMk cId="896685379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221925157" sldId="328"/>
        </pc:sldMkLst>
        <pc:spChg chg="mod">
          <ac:chgData name="Johan Aspegren" userId="e0e975b0797a2008" providerId="LiveId" clId="{F0EEBB95-78E8-4AF2-9AFF-701DA8833E96}" dt="2020-12-31T10:26:40.633" v="6183" actId="20577"/>
          <ac:spMkLst>
            <pc:docMk/>
            <pc:sldMk cId="1221925157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642" v="6184" actId="20577"/>
          <ac:spMkLst>
            <pc:docMk/>
            <pc:sldMk cId="1221925157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7:31.857" v="6443" actId="5793"/>
          <ac:spMkLst>
            <pc:docMk/>
            <pc:sldMk cId="1221925157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663" v="6186" actId="12612"/>
          <ac:spMkLst>
            <pc:docMk/>
            <pc:sldMk cId="1221925157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691999598" sldId="328"/>
        </pc:sldMkLst>
        <pc:spChg chg="mod">
          <ac:chgData name="Johan Aspegren" userId="e0e975b0797a2008" providerId="LiveId" clId="{F0EEBB95-78E8-4AF2-9AFF-701DA8833E96}" dt="2020-12-31T10:35:20.572" v="6751" actId="20577"/>
          <ac:spMkLst>
            <pc:docMk/>
            <pc:sldMk cId="1691999598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516" v="6747" actId="20577"/>
          <ac:spMkLst>
            <pc:docMk/>
            <pc:sldMk cId="1691999598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565" v="6750" actId="20577"/>
          <ac:spMkLst>
            <pc:docMk/>
            <pc:sldMk cId="1691999598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532" v="6749" actId="12612"/>
          <ac:spMkLst>
            <pc:docMk/>
            <pc:sldMk cId="1691999598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5:36.970" v="5699" actId="47"/>
        <pc:sldMkLst>
          <pc:docMk/>
          <pc:sldMk cId="2542038767" sldId="328"/>
        </pc:sldMkLst>
        <pc:spChg chg="mod">
          <ac:chgData name="Johan Aspegren" userId="e0e975b0797a2008" providerId="LiveId" clId="{F0EEBB95-78E8-4AF2-9AFF-701DA8833E96}" dt="2020-12-31T10:05:07.467" v="5689" actId="20577"/>
          <ac:spMkLst>
            <pc:docMk/>
            <pc:sldMk cId="2542038767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5:07.472" v="5690" actId="20577"/>
          <ac:spMkLst>
            <pc:docMk/>
            <pc:sldMk cId="2542038767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5:07.479" v="5691" actId="20577"/>
          <ac:spMkLst>
            <pc:docMk/>
            <pc:sldMk cId="2542038767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5:07.485" v="5692" actId="12612"/>
          <ac:spMkLst>
            <pc:docMk/>
            <pc:sldMk cId="2542038767" sldId="3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67232863" sldId="328"/>
        </pc:sldMkLst>
        <pc:spChg chg="mod">
          <ac:chgData name="Johan Aspegren" userId="e0e975b0797a2008" providerId="LiveId" clId="{F0EEBB95-78E8-4AF2-9AFF-701DA8833E96}" dt="2020-12-31T10:39:56.156" v="7864" actId="20577"/>
          <ac:spMkLst>
            <pc:docMk/>
            <pc:sldMk cId="4267232863" sldId="3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6.062" v="7861" actId="20577"/>
          <ac:spMkLst>
            <pc:docMk/>
            <pc:sldMk cId="4267232863" sldId="3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6.072" v="7862" actId="20577"/>
          <ac:spMkLst>
            <pc:docMk/>
            <pc:sldMk cId="4267232863" sldId="3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086" v="7863" actId="12612"/>
          <ac:spMkLst>
            <pc:docMk/>
            <pc:sldMk cId="4267232863" sldId="32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3623911" sldId="329"/>
        </pc:sldMkLst>
        <pc:spChg chg="mod">
          <ac:chgData name="Johan Aspegren" userId="e0e975b0797a2008" providerId="LiveId" clId="{F0EEBB95-78E8-4AF2-9AFF-701DA8833E96}" dt="2020-12-31T11:16:13.118" v="11913" actId="20577"/>
          <ac:spMkLst>
            <pc:docMk/>
            <pc:sldMk cId="203623911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3.018" v="11910" actId="20577"/>
          <ac:spMkLst>
            <pc:docMk/>
            <pc:sldMk cId="203623911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3.031" v="11911" actId="20577"/>
          <ac:spMkLst>
            <pc:docMk/>
            <pc:sldMk cId="203623911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3.051" v="11912" actId="12612"/>
          <ac:spMkLst>
            <pc:docMk/>
            <pc:sldMk cId="203623911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1357078899" sldId="329"/>
        </pc:sldMkLst>
        <pc:spChg chg="mod">
          <ac:chgData name="Johan Aspegren" userId="e0e975b0797a2008" providerId="LiveId" clId="{F0EEBB95-78E8-4AF2-9AFF-701DA8833E96}" dt="2020-12-31T10:15:56.273" v="6089" actId="20577"/>
          <ac:spMkLst>
            <pc:docMk/>
            <pc:sldMk cId="1357078899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15:56.279" v="6090" actId="20577"/>
          <ac:spMkLst>
            <pc:docMk/>
            <pc:sldMk cId="1357078899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15:56.284" v="6091" actId="20577"/>
          <ac:spMkLst>
            <pc:docMk/>
            <pc:sldMk cId="1357078899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15:56.313" v="6092" actId="12612"/>
          <ac:spMkLst>
            <pc:docMk/>
            <pc:sldMk cId="1357078899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516912556" sldId="329"/>
        </pc:sldMkLst>
        <pc:spChg chg="mod">
          <ac:chgData name="Johan Aspegren" userId="e0e975b0797a2008" providerId="LiveId" clId="{F0EEBB95-78E8-4AF2-9AFF-701DA8833E96}" dt="2020-12-31T10:35:20.429" v="6742" actId="20577"/>
          <ac:spMkLst>
            <pc:docMk/>
            <pc:sldMk cId="1516912556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437" v="6743" actId="20577"/>
          <ac:spMkLst>
            <pc:docMk/>
            <pc:sldMk cId="1516912556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447" v="6744" actId="20577"/>
          <ac:spMkLst>
            <pc:docMk/>
            <pc:sldMk cId="1516912556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459" v="6745" actId="12612"/>
          <ac:spMkLst>
            <pc:docMk/>
            <pc:sldMk cId="1516912556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30839693" sldId="329"/>
        </pc:sldMkLst>
        <pc:spChg chg="mod">
          <ac:chgData name="Johan Aspegren" userId="e0e975b0797a2008" providerId="LiveId" clId="{F0EEBB95-78E8-4AF2-9AFF-701DA8833E96}" dt="2020-12-31T10:43:08.466" v="9884" actId="20577"/>
          <ac:spMkLst>
            <pc:docMk/>
            <pc:sldMk cId="1530839693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362" v="9881" actId="20577"/>
          <ac:spMkLst>
            <pc:docMk/>
            <pc:sldMk cId="1530839693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386" v="9882" actId="20577"/>
          <ac:spMkLst>
            <pc:docMk/>
            <pc:sldMk cId="1530839693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409" v="9883" actId="12612"/>
          <ac:spMkLst>
            <pc:docMk/>
            <pc:sldMk cId="1530839693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72016019" sldId="329"/>
        </pc:sldMkLst>
        <pc:spChg chg="mod">
          <ac:chgData name="Johan Aspegren" userId="e0e975b0797a2008" providerId="LiveId" clId="{F0EEBB95-78E8-4AF2-9AFF-701DA8833E96}" dt="2020-12-31T10:39:55.973" v="7856" actId="20577"/>
          <ac:spMkLst>
            <pc:docMk/>
            <pc:sldMk cId="2172016019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984" v="7857" actId="20577"/>
          <ac:spMkLst>
            <pc:docMk/>
            <pc:sldMk cId="2172016019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997" v="7858" actId="20577"/>
          <ac:spMkLst>
            <pc:docMk/>
            <pc:sldMk cId="2172016019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6.013" v="7859" actId="12612"/>
          <ac:spMkLst>
            <pc:docMk/>
            <pc:sldMk cId="2172016019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4123696653" sldId="329"/>
        </pc:sldMkLst>
        <pc:spChg chg="mod">
          <ac:chgData name="Johan Aspegren" userId="e0e975b0797a2008" providerId="LiveId" clId="{F0EEBB95-78E8-4AF2-9AFF-701DA8833E96}" dt="2020-12-31T10:06:59.837" v="5739" actId="20577"/>
          <ac:spMkLst>
            <pc:docMk/>
            <pc:sldMk cId="4123696653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842" v="5740" actId="20577"/>
          <ac:spMkLst>
            <pc:docMk/>
            <pc:sldMk cId="4123696653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850" v="5741" actId="20577"/>
          <ac:spMkLst>
            <pc:docMk/>
            <pc:sldMk cId="4123696653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856" v="5742" actId="12612"/>
          <ac:spMkLst>
            <pc:docMk/>
            <pc:sldMk cId="4123696653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4214576715" sldId="329"/>
        </pc:sldMkLst>
        <pc:spChg chg="mod">
          <ac:chgData name="Johan Aspegren" userId="e0e975b0797a2008" providerId="LiveId" clId="{F0EEBB95-78E8-4AF2-9AFF-701DA8833E96}" dt="2020-12-31T10:26:40.583" v="6179" actId="20577"/>
          <ac:spMkLst>
            <pc:docMk/>
            <pc:sldMk cId="4214576715" sldId="3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589" v="6180" actId="20577"/>
          <ac:spMkLst>
            <pc:docMk/>
            <pc:sldMk cId="4214576715" sldId="3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594" v="6181" actId="20577"/>
          <ac:spMkLst>
            <pc:docMk/>
            <pc:sldMk cId="4214576715" sldId="3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602" v="6182" actId="12612"/>
          <ac:spMkLst>
            <pc:docMk/>
            <pc:sldMk cId="4214576715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74637593" sldId="330"/>
        </pc:sldMkLst>
        <pc:spChg chg="mod">
          <ac:chgData name="Johan Aspegren" userId="e0e975b0797a2008" providerId="LiveId" clId="{F0EEBB95-78E8-4AF2-9AFF-701DA8833E96}" dt="2020-12-31T10:06:59.780" v="5735" actId="20577"/>
          <ac:spMkLst>
            <pc:docMk/>
            <pc:sldMk cId="74637593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786" v="5736" actId="20577"/>
          <ac:spMkLst>
            <pc:docMk/>
            <pc:sldMk cId="74637593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792" v="5737" actId="20577"/>
          <ac:spMkLst>
            <pc:docMk/>
            <pc:sldMk cId="74637593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800" v="5738" actId="12612"/>
          <ac:spMkLst>
            <pc:docMk/>
            <pc:sldMk cId="74637593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470027974" sldId="330"/>
        </pc:sldMkLst>
        <pc:spChg chg="mod">
          <ac:chgData name="Johan Aspegren" userId="e0e975b0797a2008" providerId="LiveId" clId="{F0EEBB95-78E8-4AF2-9AFF-701DA8833E96}" dt="2020-12-31T10:15:56.265" v="6088" actId="20577"/>
          <ac:spMkLst>
            <pc:docMk/>
            <pc:sldMk cId="470027974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15:56.182" v="6085" actId="20577"/>
          <ac:spMkLst>
            <pc:docMk/>
            <pc:sldMk cId="470027974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15:56.217" v="6086" actId="20577"/>
          <ac:spMkLst>
            <pc:docMk/>
            <pc:sldMk cId="470027974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15:56.230" v="6087" actId="12612"/>
          <ac:spMkLst>
            <pc:docMk/>
            <pc:sldMk cId="470027974" sldId="33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514605261" sldId="330"/>
        </pc:sldMkLst>
        <pc:spChg chg="mod">
          <ac:chgData name="Johan Aspegren" userId="e0e975b0797a2008" providerId="LiveId" clId="{F0EEBB95-78E8-4AF2-9AFF-701DA8833E96}" dt="2020-12-31T11:16:12.985" v="11908" actId="20577"/>
          <ac:spMkLst>
            <pc:docMk/>
            <pc:sldMk cId="514605261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897" v="11905" actId="20577"/>
          <ac:spMkLst>
            <pc:docMk/>
            <pc:sldMk cId="514605261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917" v="11906" actId="20577"/>
          <ac:spMkLst>
            <pc:docMk/>
            <pc:sldMk cId="514605261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940" v="11907" actId="12612"/>
          <ac:spMkLst>
            <pc:docMk/>
            <pc:sldMk cId="514605261" sldId="33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08.185" v="12731"/>
          <ac:picMkLst>
            <pc:docMk/>
            <pc:sldMk cId="514605261" sldId="330"/>
            <ac:picMk id="6" creationId="{72A06E92-BC2C-46EE-9047-6C96BB8970CD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50969642" sldId="330"/>
        </pc:sldMkLst>
        <pc:spChg chg="mod">
          <ac:chgData name="Johan Aspegren" userId="e0e975b0797a2008" providerId="LiveId" clId="{F0EEBB95-78E8-4AF2-9AFF-701DA8833E96}" dt="2020-12-31T10:39:55.888" v="7852" actId="20577"/>
          <ac:spMkLst>
            <pc:docMk/>
            <pc:sldMk cId="950969642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902" v="7853" actId="20577"/>
          <ac:spMkLst>
            <pc:docMk/>
            <pc:sldMk cId="950969642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915" v="7854" actId="20577"/>
          <ac:spMkLst>
            <pc:docMk/>
            <pc:sldMk cId="950969642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930" v="7855" actId="12612"/>
          <ac:spMkLst>
            <pc:docMk/>
            <pc:sldMk cId="950969642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991488815" sldId="330"/>
        </pc:sldMkLst>
        <pc:spChg chg="mod">
          <ac:chgData name="Johan Aspegren" userId="e0e975b0797a2008" providerId="LiveId" clId="{F0EEBB95-78E8-4AF2-9AFF-701DA8833E96}" dt="2020-12-31T10:26:40.577" v="6178" actId="20577"/>
          <ac:spMkLst>
            <pc:docMk/>
            <pc:sldMk cId="991488815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534" v="6175" actId="20577"/>
          <ac:spMkLst>
            <pc:docMk/>
            <pc:sldMk cId="991488815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540" v="6176" actId="20577"/>
          <ac:spMkLst>
            <pc:docMk/>
            <pc:sldMk cId="991488815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547" v="6177" actId="12612"/>
          <ac:spMkLst>
            <pc:docMk/>
            <pc:sldMk cId="991488815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21012505" sldId="330"/>
        </pc:sldMkLst>
        <pc:spChg chg="mod">
          <ac:chgData name="Johan Aspegren" userId="e0e975b0797a2008" providerId="LiveId" clId="{F0EEBB95-78E8-4AF2-9AFF-701DA8833E96}" dt="2020-12-31T10:43:08.293" v="9879" actId="20577"/>
          <ac:spMkLst>
            <pc:docMk/>
            <pc:sldMk cId="2721012505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187" v="9876" actId="20577"/>
          <ac:spMkLst>
            <pc:docMk/>
            <pc:sldMk cId="2721012505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208" v="9877" actId="20577"/>
          <ac:spMkLst>
            <pc:docMk/>
            <pc:sldMk cId="2721012505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228" v="9878" actId="12612"/>
          <ac:spMkLst>
            <pc:docMk/>
            <pc:sldMk cId="2721012505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021515053" sldId="330"/>
        </pc:sldMkLst>
        <pc:spChg chg="mod">
          <ac:chgData name="Johan Aspegren" userId="e0e975b0797a2008" providerId="LiveId" clId="{F0EEBB95-78E8-4AF2-9AFF-701DA8833E96}" dt="2020-12-31T10:35:20.373" v="6738" actId="20577"/>
          <ac:spMkLst>
            <pc:docMk/>
            <pc:sldMk cId="3021515053" sldId="3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379" v="6739" actId="20577"/>
          <ac:spMkLst>
            <pc:docMk/>
            <pc:sldMk cId="3021515053" sldId="3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385" v="6740" actId="20577"/>
          <ac:spMkLst>
            <pc:docMk/>
            <pc:sldMk cId="3021515053" sldId="3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395" v="6741" actId="12612"/>
          <ac:spMkLst>
            <pc:docMk/>
            <pc:sldMk cId="3021515053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36855266" sldId="331"/>
        </pc:sldMkLst>
        <pc:spChg chg="mod">
          <ac:chgData name="Johan Aspegren" userId="e0e975b0797a2008" providerId="LiveId" clId="{F0EEBB95-78E8-4AF2-9AFF-701DA8833E96}" dt="2020-12-31T10:39:55.788" v="7848" actId="20577"/>
          <ac:spMkLst>
            <pc:docMk/>
            <pc:sldMk cId="1036855266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800" v="7849" actId="20577"/>
          <ac:spMkLst>
            <pc:docMk/>
            <pc:sldMk cId="1036855266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812" v="7850" actId="20577"/>
          <ac:spMkLst>
            <pc:docMk/>
            <pc:sldMk cId="1036855266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841" v="7851" actId="12612"/>
          <ac:spMkLst>
            <pc:docMk/>
            <pc:sldMk cId="1036855266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366169409" sldId="331"/>
        </pc:sldMkLst>
        <pc:spChg chg="mod">
          <ac:chgData name="Johan Aspegren" userId="e0e975b0797a2008" providerId="LiveId" clId="{F0EEBB95-78E8-4AF2-9AFF-701DA8833E96}" dt="2020-12-31T10:35:20.365" v="6737" actId="20577"/>
          <ac:spMkLst>
            <pc:docMk/>
            <pc:sldMk cId="1366169409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317" v="6734" actId="20577"/>
          <ac:spMkLst>
            <pc:docMk/>
            <pc:sldMk cId="1366169409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325" v="6735" actId="20577"/>
          <ac:spMkLst>
            <pc:docMk/>
            <pc:sldMk cId="1366169409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332" v="6736" actId="12612"/>
          <ac:spMkLst>
            <pc:docMk/>
            <pc:sldMk cId="1366169409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08381014" sldId="331"/>
        </pc:sldMkLst>
        <pc:spChg chg="mod">
          <ac:chgData name="Johan Aspegren" userId="e0e975b0797a2008" providerId="LiveId" clId="{F0EEBB95-78E8-4AF2-9AFF-701DA8833E96}" dt="2020-12-31T10:43:08.004" v="9871" actId="20577"/>
          <ac:spMkLst>
            <pc:docMk/>
            <pc:sldMk cId="1408381014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8.058" v="9872" actId="20577"/>
          <ac:spMkLst>
            <pc:docMk/>
            <pc:sldMk cId="1408381014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8.090" v="9873" actId="20577"/>
          <ac:spMkLst>
            <pc:docMk/>
            <pc:sldMk cId="1408381014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8.114" v="9874" actId="12612"/>
          <ac:spMkLst>
            <pc:docMk/>
            <pc:sldMk cId="1408381014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3:05.397" v="6444" actId="47"/>
        <pc:sldMkLst>
          <pc:docMk/>
          <pc:sldMk cId="1427483757" sldId="331"/>
        </pc:sldMkLst>
        <pc:spChg chg="mod">
          <ac:chgData name="Johan Aspegren" userId="e0e975b0797a2008" providerId="LiveId" clId="{F0EEBB95-78E8-4AF2-9AFF-701DA8833E96}" dt="2020-12-31T10:26:40.521" v="6173" actId="20577"/>
          <ac:spMkLst>
            <pc:docMk/>
            <pc:sldMk cId="1427483757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26:40.460" v="6170" actId="20577"/>
          <ac:spMkLst>
            <pc:docMk/>
            <pc:sldMk cId="1427483757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26:40.470" v="6171" actId="20577"/>
          <ac:spMkLst>
            <pc:docMk/>
            <pc:sldMk cId="1427483757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26:40.490" v="6172" actId="12612"/>
          <ac:spMkLst>
            <pc:docMk/>
            <pc:sldMk cId="1427483757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1783039805" sldId="331"/>
        </pc:sldMkLst>
        <pc:spChg chg="mod">
          <ac:chgData name="Johan Aspegren" userId="e0e975b0797a2008" providerId="LiveId" clId="{F0EEBB95-78E8-4AF2-9AFF-701DA8833E96}" dt="2020-12-31T10:06:59.774" v="5734" actId="20577"/>
          <ac:spMkLst>
            <pc:docMk/>
            <pc:sldMk cId="1783039805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704" v="5730" actId="20577"/>
          <ac:spMkLst>
            <pc:docMk/>
            <pc:sldMk cId="1783039805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769" v="5733" actId="20577"/>
          <ac:spMkLst>
            <pc:docMk/>
            <pc:sldMk cId="1783039805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735" v="5732" actId="12612"/>
          <ac:spMkLst>
            <pc:docMk/>
            <pc:sldMk cId="1783039805" sldId="33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03920455" sldId="331"/>
        </pc:sldMkLst>
        <pc:spChg chg="mod">
          <ac:chgData name="Johan Aspegren" userId="e0e975b0797a2008" providerId="LiveId" clId="{F0EEBB95-78E8-4AF2-9AFF-701DA8833E96}" dt="2020-12-31T11:16:12.745" v="11900" actId="20577"/>
          <ac:spMkLst>
            <pc:docMk/>
            <pc:sldMk cId="2403920455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768" v="11901" actId="20577"/>
          <ac:spMkLst>
            <pc:docMk/>
            <pc:sldMk cId="2403920455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787" v="11902" actId="20577"/>
          <ac:spMkLst>
            <pc:docMk/>
            <pc:sldMk cId="2403920455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806" v="11903" actId="12612"/>
          <ac:spMkLst>
            <pc:docMk/>
            <pc:sldMk cId="2403920455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25:49.422" v="6103" actId="2696"/>
        <pc:sldMkLst>
          <pc:docMk/>
          <pc:sldMk cId="3158833147" sldId="331"/>
        </pc:sldMkLst>
        <pc:spChg chg="mod">
          <ac:chgData name="Johan Aspegren" userId="e0e975b0797a2008" providerId="LiveId" clId="{F0EEBB95-78E8-4AF2-9AFF-701DA8833E96}" dt="2020-12-31T10:15:56.168" v="6083" actId="20577"/>
          <ac:spMkLst>
            <pc:docMk/>
            <pc:sldMk cId="3158833147" sldId="3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15:56.106" v="6080" actId="20577"/>
          <ac:spMkLst>
            <pc:docMk/>
            <pc:sldMk cId="3158833147" sldId="3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15:56.114" v="6081" actId="20577"/>
          <ac:spMkLst>
            <pc:docMk/>
            <pc:sldMk cId="3158833147" sldId="3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15:56.125" v="6082" actId="12612"/>
          <ac:spMkLst>
            <pc:docMk/>
            <pc:sldMk cId="3158833147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60510821" sldId="332"/>
        </pc:sldMkLst>
        <pc:spChg chg="mod">
          <ac:chgData name="Johan Aspegren" userId="e0e975b0797a2008" providerId="LiveId" clId="{F0EEBB95-78E8-4AF2-9AFF-701DA8833E96}" dt="2020-12-31T10:35:20.256" v="6729" actId="20577"/>
          <ac:spMkLst>
            <pc:docMk/>
            <pc:sldMk cId="460510821" sldId="3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263" v="6730" actId="20577"/>
          <ac:spMkLst>
            <pc:docMk/>
            <pc:sldMk cId="460510821" sldId="3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269" v="6731" actId="20577"/>
          <ac:spMkLst>
            <pc:docMk/>
            <pc:sldMk cId="460510821" sldId="3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278" v="6732" actId="12612"/>
          <ac:spMkLst>
            <pc:docMk/>
            <pc:sldMk cId="460510821" sldId="3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263147329" sldId="332"/>
        </pc:sldMkLst>
        <pc:spChg chg="mod">
          <ac:chgData name="Johan Aspegren" userId="e0e975b0797a2008" providerId="LiveId" clId="{F0EEBB95-78E8-4AF2-9AFF-701DA8833E96}" dt="2020-12-31T10:39:55.699" v="7844" actId="20577"/>
          <ac:spMkLst>
            <pc:docMk/>
            <pc:sldMk cId="2263147329" sldId="3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708" v="7845" actId="20577"/>
          <ac:spMkLst>
            <pc:docMk/>
            <pc:sldMk cId="2263147329" sldId="3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723" v="7846" actId="20577"/>
          <ac:spMkLst>
            <pc:docMk/>
            <pc:sldMk cId="2263147329" sldId="3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736" v="7847" actId="12612"/>
          <ac:spMkLst>
            <pc:docMk/>
            <pc:sldMk cId="2263147329" sldId="3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65666607" sldId="332"/>
        </pc:sldMkLst>
        <pc:spChg chg="mod">
          <ac:chgData name="Johan Aspegren" userId="e0e975b0797a2008" providerId="LiveId" clId="{F0EEBB95-78E8-4AF2-9AFF-701DA8833E96}" dt="2020-12-31T10:43:07.863" v="9867" actId="20577"/>
          <ac:spMkLst>
            <pc:docMk/>
            <pc:sldMk cId="3365666607" sldId="3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881" v="9868" actId="20577"/>
          <ac:spMkLst>
            <pc:docMk/>
            <pc:sldMk cId="3365666607" sldId="3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901" v="9869" actId="20577"/>
          <ac:spMkLst>
            <pc:docMk/>
            <pc:sldMk cId="3365666607" sldId="3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937" v="9870" actId="12612"/>
          <ac:spMkLst>
            <pc:docMk/>
            <pc:sldMk cId="3365666607" sldId="33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91010354" sldId="332"/>
        </pc:sldMkLst>
        <pc:spChg chg="mod">
          <ac:chgData name="Johan Aspegren" userId="e0e975b0797a2008" providerId="LiveId" clId="{F0EEBB95-78E8-4AF2-9AFF-701DA8833E96}" dt="2020-12-31T11:16:12.642" v="11896" actId="20577"/>
          <ac:spMkLst>
            <pc:docMk/>
            <pc:sldMk cId="3691010354" sldId="3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658" v="11897" actId="20577"/>
          <ac:spMkLst>
            <pc:docMk/>
            <pc:sldMk cId="3691010354" sldId="3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677" v="11898" actId="20577"/>
          <ac:spMkLst>
            <pc:docMk/>
            <pc:sldMk cId="3691010354" sldId="3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698" v="11899" actId="12612"/>
          <ac:spMkLst>
            <pc:docMk/>
            <pc:sldMk cId="3691010354" sldId="3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3718575015" sldId="332"/>
        </pc:sldMkLst>
        <pc:spChg chg="mod">
          <ac:chgData name="Johan Aspegren" userId="e0e975b0797a2008" providerId="LiveId" clId="{F0EEBB95-78E8-4AF2-9AFF-701DA8833E96}" dt="2020-12-31T10:06:59.634" v="5725" actId="20577"/>
          <ac:spMkLst>
            <pc:docMk/>
            <pc:sldMk cId="3718575015" sldId="3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639" v="5726" actId="20577"/>
          <ac:spMkLst>
            <pc:docMk/>
            <pc:sldMk cId="3718575015" sldId="3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645" v="5727" actId="20577"/>
          <ac:spMkLst>
            <pc:docMk/>
            <pc:sldMk cId="3718575015" sldId="3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661" v="5728" actId="12612"/>
          <ac:spMkLst>
            <pc:docMk/>
            <pc:sldMk cId="3718575015" sldId="3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7632742" sldId="333"/>
        </pc:sldMkLst>
        <pc:spChg chg="mod">
          <ac:chgData name="Johan Aspegren" userId="e0e975b0797a2008" providerId="LiveId" clId="{F0EEBB95-78E8-4AF2-9AFF-701DA8833E96}" dt="2020-12-31T10:35:20.176" v="6725" actId="20577"/>
          <ac:spMkLst>
            <pc:docMk/>
            <pc:sldMk cId="47632742" sldId="3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182" v="6726" actId="20577"/>
          <ac:spMkLst>
            <pc:docMk/>
            <pc:sldMk cId="47632742" sldId="3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189" v="6727" actId="20577"/>
          <ac:spMkLst>
            <pc:docMk/>
            <pc:sldMk cId="47632742" sldId="3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198" v="6728" actId="12612"/>
          <ac:spMkLst>
            <pc:docMk/>
            <pc:sldMk cId="47632742" sldId="33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95165392" sldId="333"/>
        </pc:sldMkLst>
        <pc:spChg chg="mod">
          <ac:chgData name="Johan Aspegren" userId="e0e975b0797a2008" providerId="LiveId" clId="{F0EEBB95-78E8-4AF2-9AFF-701DA8833E96}" dt="2020-12-31T11:16:12.487" v="11892" actId="20577"/>
          <ac:spMkLst>
            <pc:docMk/>
            <pc:sldMk cId="1695165392" sldId="3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507" v="11893" actId="20577"/>
          <ac:spMkLst>
            <pc:docMk/>
            <pc:sldMk cId="1695165392" sldId="3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529" v="11894" actId="20577"/>
          <ac:spMkLst>
            <pc:docMk/>
            <pc:sldMk cId="1695165392" sldId="3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573" v="11895" actId="12612"/>
          <ac:spMkLst>
            <pc:docMk/>
            <pc:sldMk cId="1695165392" sldId="3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46480508" sldId="333"/>
        </pc:sldMkLst>
        <pc:spChg chg="mod">
          <ac:chgData name="Johan Aspegren" userId="e0e975b0797a2008" providerId="LiveId" clId="{F0EEBB95-78E8-4AF2-9AFF-701DA8833E96}" dt="2020-12-31T10:43:07.699" v="9863" actId="20577"/>
          <ac:spMkLst>
            <pc:docMk/>
            <pc:sldMk cId="1746480508" sldId="3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721" v="9864" actId="20577"/>
          <ac:spMkLst>
            <pc:docMk/>
            <pc:sldMk cId="1746480508" sldId="3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742" v="9865" actId="20577"/>
          <ac:spMkLst>
            <pc:docMk/>
            <pc:sldMk cId="1746480508" sldId="3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808" v="9866" actId="12612"/>
          <ac:spMkLst>
            <pc:docMk/>
            <pc:sldMk cId="1746480508" sldId="3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76691481" sldId="333"/>
        </pc:sldMkLst>
        <pc:spChg chg="mod">
          <ac:chgData name="Johan Aspegren" userId="e0e975b0797a2008" providerId="LiveId" clId="{F0EEBB95-78E8-4AF2-9AFF-701DA8833E96}" dt="2020-12-31T10:39:55.621" v="7840" actId="20577"/>
          <ac:spMkLst>
            <pc:docMk/>
            <pc:sldMk cId="2676691481" sldId="3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632" v="7841" actId="20577"/>
          <ac:spMkLst>
            <pc:docMk/>
            <pc:sldMk cId="2676691481" sldId="3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642" v="7842" actId="20577"/>
          <ac:spMkLst>
            <pc:docMk/>
            <pc:sldMk cId="2676691481" sldId="3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658" v="7843" actId="12612"/>
          <ac:spMkLst>
            <pc:docMk/>
            <pc:sldMk cId="2676691481" sldId="3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4038366411" sldId="333"/>
        </pc:sldMkLst>
        <pc:spChg chg="mod">
          <ac:chgData name="Johan Aspegren" userId="e0e975b0797a2008" providerId="LiveId" clId="{F0EEBB95-78E8-4AF2-9AFF-701DA8833E96}" dt="2020-12-31T10:06:59.586" v="5721" actId="20577"/>
          <ac:spMkLst>
            <pc:docMk/>
            <pc:sldMk cId="4038366411" sldId="3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590" v="5722" actId="20577"/>
          <ac:spMkLst>
            <pc:docMk/>
            <pc:sldMk cId="4038366411" sldId="3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594" v="5723" actId="20577"/>
          <ac:spMkLst>
            <pc:docMk/>
            <pc:sldMk cId="4038366411" sldId="3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601" v="5724" actId="12612"/>
          <ac:spMkLst>
            <pc:docMk/>
            <pc:sldMk cId="4038366411" sldId="3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7544291" sldId="334"/>
        </pc:sldMkLst>
        <pc:spChg chg="mod">
          <ac:chgData name="Johan Aspegren" userId="e0e975b0797a2008" providerId="LiveId" clId="{F0EEBB95-78E8-4AF2-9AFF-701DA8833E96}" dt="2020-12-31T10:43:07.677" v="9862" actId="20577"/>
          <ac:spMkLst>
            <pc:docMk/>
            <pc:sldMk cId="237544291" sldId="3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527" v="9858" actId="20577"/>
          <ac:spMkLst>
            <pc:docMk/>
            <pc:sldMk cId="237544291" sldId="3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656" v="9861" actId="20577"/>
          <ac:spMkLst>
            <pc:docMk/>
            <pc:sldMk cId="237544291" sldId="3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576" v="9860" actId="12612"/>
          <ac:spMkLst>
            <pc:docMk/>
            <pc:sldMk cId="237544291" sldId="33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02763410" sldId="334"/>
        </pc:sldMkLst>
        <pc:spChg chg="mod">
          <ac:chgData name="Johan Aspegren" userId="e0e975b0797a2008" providerId="LiveId" clId="{F0EEBB95-78E8-4AF2-9AFF-701DA8833E96}" dt="2020-12-31T11:16:12.467" v="11891" actId="20577"/>
          <ac:spMkLst>
            <pc:docMk/>
            <pc:sldMk cId="302763410" sldId="3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366" v="11887" actId="20577"/>
          <ac:spMkLst>
            <pc:docMk/>
            <pc:sldMk cId="302763410" sldId="3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448" v="11890" actId="20577"/>
          <ac:spMkLst>
            <pc:docMk/>
            <pc:sldMk cId="302763410" sldId="3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404" v="11889" actId="12612"/>
          <ac:spMkLst>
            <pc:docMk/>
            <pc:sldMk cId="302763410" sldId="33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04.474" v="12730"/>
          <ac:picMkLst>
            <pc:docMk/>
            <pc:sldMk cId="302763410" sldId="334"/>
            <ac:picMk id="6" creationId="{6D218071-05CD-4D91-9F5F-F934F336C163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14553057" sldId="334"/>
        </pc:sldMkLst>
        <pc:spChg chg="mod">
          <ac:chgData name="Johan Aspegren" userId="e0e975b0797a2008" providerId="LiveId" clId="{F0EEBB95-78E8-4AF2-9AFF-701DA8833E96}" dt="2020-12-31T10:35:20.110" v="6721" actId="20577"/>
          <ac:spMkLst>
            <pc:docMk/>
            <pc:sldMk cId="314553057" sldId="3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117" v="6722" actId="20577"/>
          <ac:spMkLst>
            <pc:docMk/>
            <pc:sldMk cId="314553057" sldId="3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124" v="6723" actId="20577"/>
          <ac:spMkLst>
            <pc:docMk/>
            <pc:sldMk cId="314553057" sldId="3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139" v="6724" actId="12612"/>
          <ac:spMkLst>
            <pc:docMk/>
            <pc:sldMk cId="314553057" sldId="33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28134760" sldId="334"/>
        </pc:sldMkLst>
        <pc:spChg chg="mod">
          <ac:chgData name="Johan Aspegren" userId="e0e975b0797a2008" providerId="LiveId" clId="{F0EEBB95-78E8-4AF2-9AFF-701DA8833E96}" dt="2020-12-31T10:39:55.607" v="7839" actId="20577"/>
          <ac:spMkLst>
            <pc:docMk/>
            <pc:sldMk cId="2528134760" sldId="3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514" v="7835" actId="20577"/>
          <ac:spMkLst>
            <pc:docMk/>
            <pc:sldMk cId="2528134760" sldId="3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596" v="7838" actId="20577"/>
          <ac:spMkLst>
            <pc:docMk/>
            <pc:sldMk cId="2528134760" sldId="3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544" v="7837" actId="12612"/>
          <ac:spMkLst>
            <pc:docMk/>
            <pc:sldMk cId="2528134760" sldId="33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3723036944" sldId="334"/>
        </pc:sldMkLst>
        <pc:spChg chg="mod">
          <ac:chgData name="Johan Aspegren" userId="e0e975b0797a2008" providerId="LiveId" clId="{F0EEBB95-78E8-4AF2-9AFF-701DA8833E96}" dt="2020-12-31T10:06:59.580" v="5720" actId="20577"/>
          <ac:spMkLst>
            <pc:docMk/>
            <pc:sldMk cId="3723036944" sldId="3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532" v="5717" actId="20577"/>
          <ac:spMkLst>
            <pc:docMk/>
            <pc:sldMk cId="3723036944" sldId="3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540" v="5718" actId="20577"/>
          <ac:spMkLst>
            <pc:docMk/>
            <pc:sldMk cId="3723036944" sldId="3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548" v="5719" actId="12612"/>
          <ac:spMkLst>
            <pc:docMk/>
            <pc:sldMk cId="3723036944" sldId="3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612885" sldId="335"/>
        </pc:sldMkLst>
        <pc:spChg chg="mod">
          <ac:chgData name="Johan Aspegren" userId="e0e975b0797a2008" providerId="LiveId" clId="{F0EEBB95-78E8-4AF2-9AFF-701DA8833E96}" dt="2020-12-31T11:16:12.233" v="11882" actId="20577"/>
          <ac:spMkLst>
            <pc:docMk/>
            <pc:sldMk cId="25612885" sldId="3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251" v="11883" actId="20577"/>
          <ac:spMkLst>
            <pc:docMk/>
            <pc:sldMk cId="25612885" sldId="3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268" v="11884" actId="20577"/>
          <ac:spMkLst>
            <pc:docMk/>
            <pc:sldMk cId="25612885" sldId="3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287" v="11885" actId="12612"/>
          <ac:spMkLst>
            <pc:docMk/>
            <pc:sldMk cId="25612885" sldId="3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366523092" sldId="335"/>
        </pc:sldMkLst>
        <pc:spChg chg="mod">
          <ac:chgData name="Johan Aspegren" userId="e0e975b0797a2008" providerId="LiveId" clId="{F0EEBB95-78E8-4AF2-9AFF-701DA8833E96}" dt="2020-12-31T10:35:20.056" v="6717" actId="20577"/>
          <ac:spMkLst>
            <pc:docMk/>
            <pc:sldMk cId="1366523092" sldId="3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20.062" v="6718" actId="20577"/>
          <ac:spMkLst>
            <pc:docMk/>
            <pc:sldMk cId="1366523092" sldId="3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20.068" v="6719" actId="20577"/>
          <ac:spMkLst>
            <pc:docMk/>
            <pc:sldMk cId="1366523092" sldId="3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077" v="6720" actId="12612"/>
          <ac:spMkLst>
            <pc:docMk/>
            <pc:sldMk cId="1366523092" sldId="3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49461958" sldId="335"/>
        </pc:sldMkLst>
        <pc:spChg chg="mod">
          <ac:chgData name="Johan Aspegren" userId="e0e975b0797a2008" providerId="LiveId" clId="{F0EEBB95-78E8-4AF2-9AFF-701DA8833E96}" dt="2020-12-31T10:43:07.346" v="9853" actId="20577"/>
          <ac:spMkLst>
            <pc:docMk/>
            <pc:sldMk cId="1849461958" sldId="3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366" v="9854" actId="20577"/>
          <ac:spMkLst>
            <pc:docMk/>
            <pc:sldMk cId="1849461958" sldId="3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386" v="9855" actId="20577"/>
          <ac:spMkLst>
            <pc:docMk/>
            <pc:sldMk cId="1849461958" sldId="3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443" v="9856" actId="12612"/>
          <ac:spMkLst>
            <pc:docMk/>
            <pc:sldMk cId="1849461958" sldId="3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843498384" sldId="335"/>
        </pc:sldMkLst>
        <pc:spChg chg="mod">
          <ac:chgData name="Johan Aspegren" userId="e0e975b0797a2008" providerId="LiveId" clId="{F0EEBB95-78E8-4AF2-9AFF-701DA8833E96}" dt="2020-12-31T10:39:55.489" v="7833" actId="20577"/>
          <ac:spMkLst>
            <pc:docMk/>
            <pc:sldMk cId="3843498384" sldId="3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421" v="7830" actId="20577"/>
          <ac:spMkLst>
            <pc:docMk/>
            <pc:sldMk cId="3843498384" sldId="3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434" v="7831" actId="20577"/>
          <ac:spMkLst>
            <pc:docMk/>
            <pc:sldMk cId="3843498384" sldId="3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449" v="7832" actId="12612"/>
          <ac:spMkLst>
            <pc:docMk/>
            <pc:sldMk cId="3843498384" sldId="3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08:12.910" v="5746" actId="47"/>
        <pc:sldMkLst>
          <pc:docMk/>
          <pc:sldMk cId="4004206079" sldId="335"/>
        </pc:sldMkLst>
        <pc:spChg chg="mod">
          <ac:chgData name="Johan Aspegren" userId="e0e975b0797a2008" providerId="LiveId" clId="{F0EEBB95-78E8-4AF2-9AFF-701DA8833E96}" dt="2020-12-31T10:06:59.503" v="5715" actId="20577"/>
          <ac:spMkLst>
            <pc:docMk/>
            <pc:sldMk cId="4004206079" sldId="3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06:59.423" v="5712" actId="20577"/>
          <ac:spMkLst>
            <pc:docMk/>
            <pc:sldMk cId="4004206079" sldId="3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06:59.430" v="5713" actId="20577"/>
          <ac:spMkLst>
            <pc:docMk/>
            <pc:sldMk cId="4004206079" sldId="3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06:59.464" v="5714" actId="12612"/>
          <ac:spMkLst>
            <pc:docMk/>
            <pc:sldMk cId="4004206079" sldId="3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525670140" sldId="336"/>
        </pc:sldMkLst>
        <pc:spChg chg="mod">
          <ac:chgData name="Johan Aspegren" userId="e0e975b0797a2008" providerId="LiveId" clId="{F0EEBB95-78E8-4AF2-9AFF-701DA8833E96}" dt="2020-12-31T10:35:20.048" v="6716" actId="20577"/>
          <ac:spMkLst>
            <pc:docMk/>
            <pc:sldMk cId="525670140" sldId="3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990" v="6713" actId="20577"/>
          <ac:spMkLst>
            <pc:docMk/>
            <pc:sldMk cId="525670140" sldId="3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998" v="6714" actId="20577"/>
          <ac:spMkLst>
            <pc:docMk/>
            <pc:sldMk cId="525670140" sldId="3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20.017" v="6715" actId="12612"/>
          <ac:spMkLst>
            <pc:docMk/>
            <pc:sldMk cId="525670140" sldId="33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540778227" sldId="336"/>
        </pc:sldMkLst>
        <pc:spChg chg="mod">
          <ac:chgData name="Johan Aspegren" userId="e0e975b0797a2008" providerId="LiveId" clId="{F0EEBB95-78E8-4AF2-9AFF-701DA8833E96}" dt="2020-12-31T11:16:12.212" v="11881" actId="20577"/>
          <ac:spMkLst>
            <pc:docMk/>
            <pc:sldMk cId="2540778227" sldId="3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127" v="11878" actId="20577"/>
          <ac:spMkLst>
            <pc:docMk/>
            <pc:sldMk cId="2540778227" sldId="3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147" v="11879" actId="20577"/>
          <ac:spMkLst>
            <pc:docMk/>
            <pc:sldMk cId="2540778227" sldId="3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167" v="11880" actId="12612"/>
          <ac:spMkLst>
            <pc:docMk/>
            <pc:sldMk cId="2540778227" sldId="33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10:01.665" v="12729"/>
          <ac:picMkLst>
            <pc:docMk/>
            <pc:sldMk cId="2540778227" sldId="336"/>
            <ac:picMk id="6" creationId="{EADC4982-933C-4363-B459-88C38E60C703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16434160" sldId="336"/>
        </pc:sldMkLst>
        <pc:spChg chg="mod">
          <ac:chgData name="Johan Aspegren" userId="e0e975b0797a2008" providerId="LiveId" clId="{F0EEBB95-78E8-4AF2-9AFF-701DA8833E96}" dt="2020-12-31T10:39:55.397" v="7828" actId="20577"/>
          <ac:spMkLst>
            <pc:docMk/>
            <pc:sldMk cId="4216434160" sldId="3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320" v="7824" actId="20577"/>
          <ac:spMkLst>
            <pc:docMk/>
            <pc:sldMk cId="4216434160" sldId="3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385" v="7827" actId="20577"/>
          <ac:spMkLst>
            <pc:docMk/>
            <pc:sldMk cId="4216434160" sldId="3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345" v="7826" actId="12612"/>
          <ac:spMkLst>
            <pc:docMk/>
            <pc:sldMk cId="4216434160" sldId="33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53299148" sldId="336"/>
        </pc:sldMkLst>
        <pc:spChg chg="mod">
          <ac:chgData name="Johan Aspegren" userId="e0e975b0797a2008" providerId="LiveId" clId="{F0EEBB95-78E8-4AF2-9AFF-701DA8833E96}" dt="2020-12-31T10:43:07.323" v="9852" actId="20577"/>
          <ac:spMkLst>
            <pc:docMk/>
            <pc:sldMk cId="4253299148" sldId="3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177" v="9849" actId="20577"/>
          <ac:spMkLst>
            <pc:docMk/>
            <pc:sldMk cId="4253299148" sldId="3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200" v="9850" actId="20577"/>
          <ac:spMkLst>
            <pc:docMk/>
            <pc:sldMk cId="4253299148" sldId="3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228" v="9851" actId="12612"/>
          <ac:spMkLst>
            <pc:docMk/>
            <pc:sldMk cId="4253299148" sldId="33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72538455" sldId="337"/>
        </pc:sldMkLst>
        <pc:spChg chg="mod">
          <ac:chgData name="Johan Aspegren" userId="e0e975b0797a2008" providerId="LiveId" clId="{F0EEBB95-78E8-4AF2-9AFF-701DA8833E96}" dt="2020-12-31T11:16:11.994" v="11873" actId="20577"/>
          <ac:spMkLst>
            <pc:docMk/>
            <pc:sldMk cId="2172538455" sldId="3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2.008" v="11874" actId="20577"/>
          <ac:spMkLst>
            <pc:docMk/>
            <pc:sldMk cId="2172538455" sldId="3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2.026" v="11875" actId="20577"/>
          <ac:spMkLst>
            <pc:docMk/>
            <pc:sldMk cId="2172538455" sldId="3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2.044" v="11876" actId="12612"/>
          <ac:spMkLst>
            <pc:docMk/>
            <pc:sldMk cId="2172538455" sldId="3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22299095" sldId="337"/>
        </pc:sldMkLst>
        <pc:spChg chg="mod">
          <ac:chgData name="Johan Aspegren" userId="e0e975b0797a2008" providerId="LiveId" clId="{F0EEBB95-78E8-4AF2-9AFF-701DA8833E96}" dt="2020-12-31T10:43:07.004" v="9844" actId="20577"/>
          <ac:spMkLst>
            <pc:docMk/>
            <pc:sldMk cId="3122299095" sldId="3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7.026" v="9845" actId="20577"/>
          <ac:spMkLst>
            <pc:docMk/>
            <pc:sldMk cId="3122299095" sldId="3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7.049" v="9846" actId="20577"/>
          <ac:spMkLst>
            <pc:docMk/>
            <pc:sldMk cId="3122299095" sldId="3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7.075" v="9847" actId="12612"/>
          <ac:spMkLst>
            <pc:docMk/>
            <pc:sldMk cId="3122299095" sldId="3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00055168" sldId="337"/>
        </pc:sldMkLst>
        <pc:spChg chg="mod">
          <ac:chgData name="Johan Aspegren" userId="e0e975b0797a2008" providerId="LiveId" clId="{F0EEBB95-78E8-4AF2-9AFF-701DA8833E96}" dt="2020-12-31T10:39:55.203" v="7819" actId="20577"/>
          <ac:spMkLst>
            <pc:docMk/>
            <pc:sldMk cId="3600055168" sldId="3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217" v="7820" actId="20577"/>
          <ac:spMkLst>
            <pc:docMk/>
            <pc:sldMk cId="3600055168" sldId="3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230" v="7821" actId="20577"/>
          <ac:spMkLst>
            <pc:docMk/>
            <pc:sldMk cId="3600055168" sldId="3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242" v="7822" actId="12612"/>
          <ac:spMkLst>
            <pc:docMk/>
            <pc:sldMk cId="3600055168" sldId="3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273429900" sldId="337"/>
        </pc:sldMkLst>
        <pc:spChg chg="mod">
          <ac:chgData name="Johan Aspegren" userId="e0e975b0797a2008" providerId="LiveId" clId="{F0EEBB95-78E8-4AF2-9AFF-701DA8833E96}" dt="2020-12-31T10:35:19.958" v="6711" actId="20577"/>
          <ac:spMkLst>
            <pc:docMk/>
            <pc:sldMk cId="4273429900" sldId="3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890" v="6705" actId="20577"/>
          <ac:spMkLst>
            <pc:docMk/>
            <pc:sldMk cId="4273429900" sldId="3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951" v="6710" actId="20577"/>
          <ac:spMkLst>
            <pc:docMk/>
            <pc:sldMk cId="4273429900" sldId="3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907" v="6707" actId="12612"/>
          <ac:spMkLst>
            <pc:docMk/>
            <pc:sldMk cId="4273429900" sldId="3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64326890" sldId="338"/>
        </pc:sldMkLst>
        <pc:spChg chg="mod">
          <ac:chgData name="Johan Aspegren" userId="e0e975b0797a2008" providerId="LiveId" clId="{F0EEBB95-78E8-4AF2-9AFF-701DA8833E96}" dt="2020-12-31T10:35:19.824" v="6700" actId="20577"/>
          <ac:spMkLst>
            <pc:docMk/>
            <pc:sldMk cId="364326890" sldId="3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830" v="6701" actId="20577"/>
          <ac:spMkLst>
            <pc:docMk/>
            <pc:sldMk cId="364326890" sldId="3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836" v="6702" actId="20577"/>
          <ac:spMkLst>
            <pc:docMk/>
            <pc:sldMk cId="364326890" sldId="3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849" v="6703" actId="12612"/>
          <ac:spMkLst>
            <pc:docMk/>
            <pc:sldMk cId="364326890" sldId="33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292797979" sldId="338"/>
        </pc:sldMkLst>
        <pc:spChg chg="mod">
          <ac:chgData name="Johan Aspegren" userId="e0e975b0797a2008" providerId="LiveId" clId="{F0EEBB95-78E8-4AF2-9AFF-701DA8833E96}" dt="2020-12-31T10:39:55.124" v="7815" actId="20577"/>
          <ac:spMkLst>
            <pc:docMk/>
            <pc:sldMk cId="2292797979" sldId="3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136" v="7816" actId="20577"/>
          <ac:spMkLst>
            <pc:docMk/>
            <pc:sldMk cId="2292797979" sldId="3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148" v="7817" actId="20577"/>
          <ac:spMkLst>
            <pc:docMk/>
            <pc:sldMk cId="2292797979" sldId="3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160" v="7818" actId="12612"/>
          <ac:spMkLst>
            <pc:docMk/>
            <pc:sldMk cId="2292797979" sldId="33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08279517" sldId="338"/>
        </pc:sldMkLst>
        <pc:spChg chg="mod">
          <ac:chgData name="Johan Aspegren" userId="e0e975b0797a2008" providerId="LiveId" clId="{F0EEBB95-78E8-4AF2-9AFF-701DA8833E96}" dt="2020-12-31T10:43:06.848" v="9840" actId="20577"/>
          <ac:spMkLst>
            <pc:docMk/>
            <pc:sldMk cId="2808279517" sldId="3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869" v="9841" actId="20577"/>
          <ac:spMkLst>
            <pc:docMk/>
            <pc:sldMk cId="2808279517" sldId="3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894" v="9842" actId="20577"/>
          <ac:spMkLst>
            <pc:docMk/>
            <pc:sldMk cId="2808279517" sldId="3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919" v="9843" actId="12612"/>
          <ac:spMkLst>
            <pc:docMk/>
            <pc:sldMk cId="2808279517" sldId="33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117120880" sldId="338"/>
        </pc:sldMkLst>
        <pc:spChg chg="mod">
          <ac:chgData name="Johan Aspegren" userId="e0e975b0797a2008" providerId="LiveId" clId="{F0EEBB95-78E8-4AF2-9AFF-701DA8833E96}" dt="2020-12-31T11:16:11.883" v="11869" actId="20577"/>
          <ac:spMkLst>
            <pc:docMk/>
            <pc:sldMk cId="4117120880" sldId="3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901" v="11870" actId="20577"/>
          <ac:spMkLst>
            <pc:docMk/>
            <pc:sldMk cId="4117120880" sldId="3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921" v="11871" actId="20577"/>
          <ac:spMkLst>
            <pc:docMk/>
            <pc:sldMk cId="4117120880" sldId="3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940" v="11872" actId="12612"/>
          <ac:spMkLst>
            <pc:docMk/>
            <pc:sldMk cId="4117120880" sldId="33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9525252" sldId="339"/>
        </pc:sldMkLst>
        <pc:spChg chg="mod">
          <ac:chgData name="Johan Aspegren" userId="e0e975b0797a2008" providerId="LiveId" clId="{F0EEBB95-78E8-4AF2-9AFF-701DA8833E96}" dt="2020-12-31T11:16:11.747" v="11865" actId="20577"/>
          <ac:spMkLst>
            <pc:docMk/>
            <pc:sldMk cId="209525252" sldId="3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768" v="11866" actId="20577"/>
          <ac:spMkLst>
            <pc:docMk/>
            <pc:sldMk cId="209525252" sldId="3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786" v="11867" actId="20577"/>
          <ac:spMkLst>
            <pc:docMk/>
            <pc:sldMk cId="209525252" sldId="3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832" v="11868" actId="12612"/>
          <ac:spMkLst>
            <pc:docMk/>
            <pc:sldMk cId="209525252" sldId="33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76921118" sldId="339"/>
        </pc:sldMkLst>
        <pc:spChg chg="mod">
          <ac:chgData name="Johan Aspegren" userId="e0e975b0797a2008" providerId="LiveId" clId="{F0EEBB95-78E8-4AF2-9AFF-701DA8833E96}" dt="2020-12-31T10:43:06.716" v="9836" actId="20577"/>
          <ac:spMkLst>
            <pc:docMk/>
            <pc:sldMk cId="676921118" sldId="3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737" v="9837" actId="20577"/>
          <ac:spMkLst>
            <pc:docMk/>
            <pc:sldMk cId="676921118" sldId="3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757" v="9838" actId="20577"/>
          <ac:spMkLst>
            <pc:docMk/>
            <pc:sldMk cId="676921118" sldId="3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781" v="9839" actId="12612"/>
          <ac:spMkLst>
            <pc:docMk/>
            <pc:sldMk cId="676921118" sldId="33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855409158" sldId="339"/>
        </pc:sldMkLst>
        <pc:spChg chg="mod">
          <ac:chgData name="Johan Aspegren" userId="e0e975b0797a2008" providerId="LiveId" clId="{F0EEBB95-78E8-4AF2-9AFF-701DA8833E96}" dt="2020-12-31T10:39:55.112" v="7814" actId="20577"/>
          <ac:spMkLst>
            <pc:docMk/>
            <pc:sldMk cId="2855409158" sldId="3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5.030" v="7811" actId="20577"/>
          <ac:spMkLst>
            <pc:docMk/>
            <pc:sldMk cId="2855409158" sldId="3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5.046" v="7812" actId="20577"/>
          <ac:spMkLst>
            <pc:docMk/>
            <pc:sldMk cId="2855409158" sldId="3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5.062" v="7813" actId="12612"/>
          <ac:spMkLst>
            <pc:docMk/>
            <pc:sldMk cId="2855409158" sldId="33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271928925" sldId="339"/>
        </pc:sldMkLst>
        <pc:spChg chg="mod">
          <ac:chgData name="Johan Aspegren" userId="e0e975b0797a2008" providerId="LiveId" clId="{F0EEBB95-78E8-4AF2-9AFF-701DA8833E96}" dt="2020-12-31T10:35:19.816" v="6699" actId="20577"/>
          <ac:spMkLst>
            <pc:docMk/>
            <pc:sldMk cId="4271928925" sldId="3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763" v="6696" actId="20577"/>
          <ac:spMkLst>
            <pc:docMk/>
            <pc:sldMk cId="4271928925" sldId="3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769" v="6697" actId="20577"/>
          <ac:spMkLst>
            <pc:docMk/>
            <pc:sldMk cId="4271928925" sldId="3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785" v="6698" actId="12612"/>
          <ac:spMkLst>
            <pc:docMk/>
            <pc:sldMk cId="4271928925" sldId="33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25619456" sldId="340"/>
        </pc:sldMkLst>
        <pc:spChg chg="mod">
          <ac:chgData name="Johan Aspegren" userId="e0e975b0797a2008" providerId="LiveId" clId="{F0EEBB95-78E8-4AF2-9AFF-701DA8833E96}" dt="2020-12-31T11:16:11.638" v="11861" actId="20577"/>
          <ac:spMkLst>
            <pc:docMk/>
            <pc:sldMk cId="625619456" sldId="3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654" v="11862" actId="20577"/>
          <ac:spMkLst>
            <pc:docMk/>
            <pc:sldMk cId="625619456" sldId="3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674" v="11863" actId="20577"/>
          <ac:spMkLst>
            <pc:docMk/>
            <pc:sldMk cId="625619456" sldId="3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695" v="11864" actId="12612"/>
          <ac:spMkLst>
            <pc:docMk/>
            <pc:sldMk cId="625619456" sldId="3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049847107" sldId="340"/>
        </pc:sldMkLst>
        <pc:spChg chg="mod">
          <ac:chgData name="Johan Aspegren" userId="e0e975b0797a2008" providerId="LiveId" clId="{F0EEBB95-78E8-4AF2-9AFF-701DA8833E96}" dt="2020-12-31T10:35:19.686" v="6691" actId="20577"/>
          <ac:spMkLst>
            <pc:docMk/>
            <pc:sldMk cId="1049847107" sldId="3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708" v="6692" actId="20577"/>
          <ac:spMkLst>
            <pc:docMk/>
            <pc:sldMk cId="1049847107" sldId="3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714" v="6693" actId="20577"/>
          <ac:spMkLst>
            <pc:docMk/>
            <pc:sldMk cId="1049847107" sldId="3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723" v="6694" actId="12612"/>
          <ac:spMkLst>
            <pc:docMk/>
            <pc:sldMk cId="1049847107" sldId="3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16976084" sldId="340"/>
        </pc:sldMkLst>
        <pc:spChg chg="mod">
          <ac:chgData name="Johan Aspegren" userId="e0e975b0797a2008" providerId="LiveId" clId="{F0EEBB95-78E8-4AF2-9AFF-701DA8833E96}" dt="2020-12-31T10:43:06.574" v="9832" actId="20577"/>
          <ac:spMkLst>
            <pc:docMk/>
            <pc:sldMk cId="3016976084" sldId="3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599" v="9833" actId="20577"/>
          <ac:spMkLst>
            <pc:docMk/>
            <pc:sldMk cId="3016976084" sldId="3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619" v="9834" actId="20577"/>
          <ac:spMkLst>
            <pc:docMk/>
            <pc:sldMk cId="3016976084" sldId="3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647" v="9835" actId="12612"/>
          <ac:spMkLst>
            <pc:docMk/>
            <pc:sldMk cId="3016976084" sldId="3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83363236" sldId="340"/>
        </pc:sldMkLst>
        <pc:spChg chg="mod">
          <ac:chgData name="Johan Aspegren" userId="e0e975b0797a2008" providerId="LiveId" clId="{F0EEBB95-78E8-4AF2-9AFF-701DA8833E96}" dt="2020-12-31T10:39:54.898" v="7806" actId="20577"/>
          <ac:spMkLst>
            <pc:docMk/>
            <pc:sldMk cId="3683363236" sldId="3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911" v="7807" actId="20577"/>
          <ac:spMkLst>
            <pc:docMk/>
            <pc:sldMk cId="3683363236" sldId="3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924" v="7808" actId="20577"/>
          <ac:spMkLst>
            <pc:docMk/>
            <pc:sldMk cId="3683363236" sldId="3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941" v="7809" actId="12612"/>
          <ac:spMkLst>
            <pc:docMk/>
            <pc:sldMk cId="3683363236" sldId="3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00618539" sldId="341"/>
        </pc:sldMkLst>
        <pc:spChg chg="mod">
          <ac:chgData name="Johan Aspegren" userId="e0e975b0797a2008" providerId="LiveId" clId="{F0EEBB95-78E8-4AF2-9AFF-701DA8833E96}" dt="2020-12-31T10:43:06.437" v="9828" actId="20577"/>
          <ac:spMkLst>
            <pc:docMk/>
            <pc:sldMk cId="1200618539" sldId="3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456" v="9829" actId="20577"/>
          <ac:spMkLst>
            <pc:docMk/>
            <pc:sldMk cId="1200618539" sldId="3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476" v="9830" actId="20577"/>
          <ac:spMkLst>
            <pc:docMk/>
            <pc:sldMk cId="1200618539" sldId="3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500" v="9831" actId="12612"/>
          <ac:spMkLst>
            <pc:docMk/>
            <pc:sldMk cId="1200618539" sldId="34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64851138" sldId="341"/>
        </pc:sldMkLst>
        <pc:spChg chg="mod">
          <ac:chgData name="Johan Aspegren" userId="e0e975b0797a2008" providerId="LiveId" clId="{F0EEBB95-78E8-4AF2-9AFF-701DA8833E96}" dt="2020-12-31T11:16:11.528" v="11857" actId="20577"/>
          <ac:spMkLst>
            <pc:docMk/>
            <pc:sldMk cId="2464851138" sldId="3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547" v="11858" actId="20577"/>
          <ac:spMkLst>
            <pc:docMk/>
            <pc:sldMk cId="2464851138" sldId="3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566" v="11859" actId="20577"/>
          <ac:spMkLst>
            <pc:docMk/>
            <pc:sldMk cId="2464851138" sldId="3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586" v="11860" actId="12612"/>
          <ac:spMkLst>
            <pc:docMk/>
            <pc:sldMk cId="2464851138" sldId="3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761427803" sldId="341"/>
        </pc:sldMkLst>
        <pc:spChg chg="mod">
          <ac:chgData name="Johan Aspegren" userId="e0e975b0797a2008" providerId="LiveId" clId="{F0EEBB95-78E8-4AF2-9AFF-701DA8833E96}" dt="2020-12-31T10:35:19.554" v="6687" actId="20577"/>
          <ac:spMkLst>
            <pc:docMk/>
            <pc:sldMk cId="2761427803" sldId="3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560" v="6688" actId="20577"/>
          <ac:spMkLst>
            <pc:docMk/>
            <pc:sldMk cId="2761427803" sldId="3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566" v="6689" actId="20577"/>
          <ac:spMkLst>
            <pc:docMk/>
            <pc:sldMk cId="2761427803" sldId="3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653" v="6690" actId="12612"/>
          <ac:spMkLst>
            <pc:docMk/>
            <pc:sldMk cId="2761427803" sldId="3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861358579" sldId="341"/>
        </pc:sldMkLst>
        <pc:spChg chg="mod">
          <ac:chgData name="Johan Aspegren" userId="e0e975b0797a2008" providerId="LiveId" clId="{F0EEBB95-78E8-4AF2-9AFF-701DA8833E96}" dt="2020-12-31T10:39:54.869" v="7805" actId="20577"/>
          <ac:spMkLst>
            <pc:docMk/>
            <pc:sldMk cId="3861358579" sldId="3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802" v="7802" actId="20577"/>
          <ac:spMkLst>
            <pc:docMk/>
            <pc:sldMk cId="3861358579" sldId="3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816" v="7803" actId="20577"/>
          <ac:spMkLst>
            <pc:docMk/>
            <pc:sldMk cId="3861358579" sldId="3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828" v="7804" actId="12612"/>
          <ac:spMkLst>
            <pc:docMk/>
            <pc:sldMk cId="3861358579" sldId="3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209100617" sldId="342"/>
        </pc:sldMkLst>
        <pc:spChg chg="mod">
          <ac:chgData name="Johan Aspegren" userId="e0e975b0797a2008" providerId="LiveId" clId="{F0EEBB95-78E8-4AF2-9AFF-701DA8833E96}" dt="2020-12-31T10:39:54.675" v="7797" actId="20577"/>
          <ac:spMkLst>
            <pc:docMk/>
            <pc:sldMk cId="1209100617" sldId="3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686" v="7798" actId="20577"/>
          <ac:spMkLst>
            <pc:docMk/>
            <pc:sldMk cId="1209100617" sldId="3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699" v="7799" actId="20577"/>
          <ac:spMkLst>
            <pc:docMk/>
            <pc:sldMk cId="1209100617" sldId="3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713" v="7800" actId="12612"/>
          <ac:spMkLst>
            <pc:docMk/>
            <pc:sldMk cId="1209100617" sldId="3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80937176" sldId="342"/>
        </pc:sldMkLst>
        <pc:spChg chg="mod">
          <ac:chgData name="Johan Aspegren" userId="e0e975b0797a2008" providerId="LiveId" clId="{F0EEBB95-78E8-4AF2-9AFF-701DA8833E96}" dt="2020-12-31T10:43:06.304" v="9824" actId="20577"/>
          <ac:spMkLst>
            <pc:docMk/>
            <pc:sldMk cId="2680937176" sldId="3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324" v="9825" actId="20577"/>
          <ac:spMkLst>
            <pc:docMk/>
            <pc:sldMk cId="2680937176" sldId="3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344" v="9826" actId="20577"/>
          <ac:spMkLst>
            <pc:docMk/>
            <pc:sldMk cId="2680937176" sldId="3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366" v="9827" actId="12612"/>
          <ac:spMkLst>
            <pc:docMk/>
            <pc:sldMk cId="2680937176" sldId="3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159205429" sldId="342"/>
        </pc:sldMkLst>
        <pc:spChg chg="mod">
          <ac:chgData name="Johan Aspegren" userId="e0e975b0797a2008" providerId="LiveId" clId="{F0EEBB95-78E8-4AF2-9AFF-701DA8833E96}" dt="2020-12-31T10:35:19.501" v="6683" actId="20577"/>
          <ac:spMkLst>
            <pc:docMk/>
            <pc:sldMk cId="3159205429" sldId="3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508" v="6684" actId="20577"/>
          <ac:spMkLst>
            <pc:docMk/>
            <pc:sldMk cId="3159205429" sldId="3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514" v="6685" actId="20577"/>
          <ac:spMkLst>
            <pc:docMk/>
            <pc:sldMk cId="3159205429" sldId="3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522" v="6686" actId="12612"/>
          <ac:spMkLst>
            <pc:docMk/>
            <pc:sldMk cId="3159205429" sldId="34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07274198" sldId="342"/>
        </pc:sldMkLst>
        <pc:spChg chg="mod">
          <ac:chgData name="Johan Aspegren" userId="e0e975b0797a2008" providerId="LiveId" clId="{F0EEBB95-78E8-4AF2-9AFF-701DA8833E96}" dt="2020-12-31T11:16:11.395" v="11853" actId="20577"/>
          <ac:spMkLst>
            <pc:docMk/>
            <pc:sldMk cId="3607274198" sldId="3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410" v="11854" actId="20577"/>
          <ac:spMkLst>
            <pc:docMk/>
            <pc:sldMk cId="3607274198" sldId="3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429" v="11855" actId="20577"/>
          <ac:spMkLst>
            <pc:docMk/>
            <pc:sldMk cId="3607274198" sldId="3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453" v="11856" actId="12612"/>
          <ac:spMkLst>
            <pc:docMk/>
            <pc:sldMk cId="3607274198" sldId="3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0256417" sldId="343"/>
        </pc:sldMkLst>
        <pc:spChg chg="mod">
          <ac:chgData name="Johan Aspegren" userId="e0e975b0797a2008" providerId="LiveId" clId="{F0EEBB95-78E8-4AF2-9AFF-701DA8833E96}" dt="2020-12-31T10:43:06.288" v="9823" actId="20577"/>
          <ac:spMkLst>
            <pc:docMk/>
            <pc:sldMk cId="300256417" sldId="3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165" v="9820" actId="20577"/>
          <ac:spMkLst>
            <pc:docMk/>
            <pc:sldMk cId="300256417" sldId="3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205" v="9821" actId="20577"/>
          <ac:spMkLst>
            <pc:docMk/>
            <pc:sldMk cId="300256417" sldId="3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230" v="9822" actId="12612"/>
          <ac:spMkLst>
            <pc:docMk/>
            <pc:sldMk cId="300256417" sldId="3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516026654" sldId="343"/>
        </pc:sldMkLst>
        <pc:spChg chg="mod">
          <ac:chgData name="Johan Aspegren" userId="e0e975b0797a2008" providerId="LiveId" clId="{F0EEBB95-78E8-4AF2-9AFF-701DA8833E96}" dt="2020-12-31T10:35:19.414" v="6679" actId="20577"/>
          <ac:spMkLst>
            <pc:docMk/>
            <pc:sldMk cId="516026654" sldId="3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421" v="6680" actId="20577"/>
          <ac:spMkLst>
            <pc:docMk/>
            <pc:sldMk cId="516026654" sldId="3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428" v="6681" actId="20577"/>
          <ac:spMkLst>
            <pc:docMk/>
            <pc:sldMk cId="516026654" sldId="3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462" v="6682" actId="12612"/>
          <ac:spMkLst>
            <pc:docMk/>
            <pc:sldMk cId="516026654" sldId="34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99610144" sldId="343"/>
        </pc:sldMkLst>
        <pc:spChg chg="mod">
          <ac:chgData name="Johan Aspegren" userId="e0e975b0797a2008" providerId="LiveId" clId="{F0EEBB95-78E8-4AF2-9AFF-701DA8833E96}" dt="2020-12-31T11:16:11.376" v="11852" actId="20577"/>
          <ac:spMkLst>
            <pc:docMk/>
            <pc:sldMk cId="3199610144" sldId="3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289" v="11849" actId="20577"/>
          <ac:spMkLst>
            <pc:docMk/>
            <pc:sldMk cId="3199610144" sldId="3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307" v="11850" actId="20577"/>
          <ac:spMkLst>
            <pc:docMk/>
            <pc:sldMk cId="3199610144" sldId="3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1.327" v="11851" actId="12612"/>
          <ac:spMkLst>
            <pc:docMk/>
            <pc:sldMk cId="3199610144" sldId="34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9:56.766" v="12728"/>
          <ac:picMkLst>
            <pc:docMk/>
            <pc:sldMk cId="3199610144" sldId="343"/>
            <ac:picMk id="6" creationId="{624C32BE-D509-419B-A81C-C50410099DA0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61785953" sldId="343"/>
        </pc:sldMkLst>
        <pc:spChg chg="mod">
          <ac:chgData name="Johan Aspegren" userId="e0e975b0797a2008" providerId="LiveId" clId="{F0EEBB95-78E8-4AF2-9AFF-701DA8833E96}" dt="2020-12-31T10:39:54.593" v="7793" actId="20577"/>
          <ac:spMkLst>
            <pc:docMk/>
            <pc:sldMk cId="4061785953" sldId="3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606" v="7794" actId="20577"/>
          <ac:spMkLst>
            <pc:docMk/>
            <pc:sldMk cId="4061785953" sldId="3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621" v="7795" actId="20577"/>
          <ac:spMkLst>
            <pc:docMk/>
            <pc:sldMk cId="4061785953" sldId="3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634" v="7796" actId="12612"/>
          <ac:spMkLst>
            <pc:docMk/>
            <pc:sldMk cId="4061785953" sldId="3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94100574" sldId="344"/>
        </pc:sldMkLst>
        <pc:spChg chg="mod">
          <ac:chgData name="Johan Aspegren" userId="e0e975b0797a2008" providerId="LiveId" clId="{F0EEBB95-78E8-4AF2-9AFF-701DA8833E96}" dt="2020-12-31T10:39:54.513" v="7789" actId="20577"/>
          <ac:spMkLst>
            <pc:docMk/>
            <pc:sldMk cId="594100574" sldId="3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525" v="7790" actId="20577"/>
          <ac:spMkLst>
            <pc:docMk/>
            <pc:sldMk cId="594100574" sldId="3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537" v="7791" actId="20577"/>
          <ac:spMkLst>
            <pc:docMk/>
            <pc:sldMk cId="594100574" sldId="3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548" v="7792" actId="12612"/>
          <ac:spMkLst>
            <pc:docMk/>
            <pc:sldMk cId="594100574" sldId="344"/>
            <ac:spMk id="7" creationId="{7E72DF68-B78A-42E4-8404-9A58A13FE186}"/>
          </ac:spMkLst>
        </pc:spChg>
      </pc:sldChg>
      <pc:sldChg chg="addSp delSp modSp add mod modTransition">
        <pc:chgData name="Johan Aspegren" userId="e0e975b0797a2008" providerId="LiveId" clId="{F0EEBB95-78E8-4AF2-9AFF-701DA8833E96}" dt="2020-12-31T14:06:37.550" v="13054" actId="20577"/>
        <pc:sldMkLst>
          <pc:docMk/>
          <pc:sldMk cId="2594455409" sldId="344"/>
        </pc:sldMkLst>
        <pc:spChg chg="mod">
          <ac:chgData name="Johan Aspegren" userId="e0e975b0797a2008" providerId="LiveId" clId="{F0EEBB95-78E8-4AF2-9AFF-701DA8833E96}" dt="2020-12-31T11:16:11.140" v="11844" actId="20577"/>
          <ac:spMkLst>
            <pc:docMk/>
            <pc:sldMk cId="2594455409" sldId="3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156" v="11845" actId="20577"/>
          <ac:spMkLst>
            <pc:docMk/>
            <pc:sldMk cId="2594455409" sldId="3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4:06:37.550" v="13054" actId="20577"/>
          <ac:spMkLst>
            <pc:docMk/>
            <pc:sldMk cId="2594455409" sldId="344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6:09.111" v="12976" actId="478"/>
          <ac:spMkLst>
            <pc:docMk/>
            <pc:sldMk cId="2594455409" sldId="344"/>
            <ac:spMk id="7" creationId="{7E72DF68-B78A-42E4-8404-9A58A13FE186}"/>
          </ac:spMkLst>
        </pc:spChg>
        <pc:picChg chg="add mod ord">
          <ac:chgData name="Johan Aspegren" userId="e0e975b0797a2008" providerId="LiveId" clId="{F0EEBB95-78E8-4AF2-9AFF-701DA8833E96}" dt="2020-12-31T14:06:13.877" v="12978" actId="167"/>
          <ac:picMkLst>
            <pc:docMk/>
            <pc:sldMk cId="2594455409" sldId="344"/>
            <ac:picMk id="6" creationId="{F9180DFF-1E8E-47AD-9C21-FF7D4CC8244C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860875167" sldId="344"/>
        </pc:sldMkLst>
        <pc:spChg chg="mod">
          <ac:chgData name="Johan Aspegren" userId="e0e975b0797a2008" providerId="LiveId" clId="{F0EEBB95-78E8-4AF2-9AFF-701DA8833E96}" dt="2020-12-31T10:35:19.353" v="6675" actId="20577"/>
          <ac:spMkLst>
            <pc:docMk/>
            <pc:sldMk cId="2860875167" sldId="3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359" v="6676" actId="20577"/>
          <ac:spMkLst>
            <pc:docMk/>
            <pc:sldMk cId="2860875167" sldId="3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366" v="6677" actId="20577"/>
          <ac:spMkLst>
            <pc:docMk/>
            <pc:sldMk cId="2860875167" sldId="3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381" v="6678" actId="12612"/>
          <ac:spMkLst>
            <pc:docMk/>
            <pc:sldMk cId="2860875167" sldId="34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35217117" sldId="344"/>
        </pc:sldMkLst>
        <pc:spChg chg="mod">
          <ac:chgData name="Johan Aspegren" userId="e0e975b0797a2008" providerId="LiveId" clId="{F0EEBB95-78E8-4AF2-9AFF-701DA8833E96}" dt="2020-12-31T10:43:06.031" v="9815" actId="20577"/>
          <ac:spMkLst>
            <pc:docMk/>
            <pc:sldMk cId="3635217117" sldId="3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6.051" v="9816" actId="20577"/>
          <ac:spMkLst>
            <pc:docMk/>
            <pc:sldMk cId="3635217117" sldId="3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6.069" v="9817" actId="20577"/>
          <ac:spMkLst>
            <pc:docMk/>
            <pc:sldMk cId="3635217117" sldId="3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6.092" v="9818" actId="12612"/>
          <ac:spMkLst>
            <pc:docMk/>
            <pc:sldMk cId="3635217117" sldId="344"/>
            <ac:spMk id="7" creationId="{7E72DF68-B78A-42E4-8404-9A58A13FE186}"/>
          </ac:spMkLst>
        </pc:spChg>
      </pc:sldChg>
      <pc:sldChg chg="addSp delSp modSp add mod modTransition">
        <pc:chgData name="Johan Aspegren" userId="e0e975b0797a2008" providerId="LiveId" clId="{F0EEBB95-78E8-4AF2-9AFF-701DA8833E96}" dt="2020-12-31T14:06:02.426" v="12975" actId="167"/>
        <pc:sldMkLst>
          <pc:docMk/>
          <pc:sldMk cId="30763643" sldId="345"/>
        </pc:sldMkLst>
        <pc:spChg chg="mod">
          <ac:chgData name="Johan Aspegren" userId="e0e975b0797a2008" providerId="LiveId" clId="{F0EEBB95-78E8-4AF2-9AFF-701DA8833E96}" dt="2020-12-31T11:16:11.039" v="11840" actId="20577"/>
          <ac:spMkLst>
            <pc:docMk/>
            <pc:sldMk cId="30763643" sldId="3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1.057" v="11841" actId="20577"/>
          <ac:spMkLst>
            <pc:docMk/>
            <pc:sldMk cId="30763643" sldId="3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1.074" v="11842" actId="20577"/>
          <ac:spMkLst>
            <pc:docMk/>
            <pc:sldMk cId="30763643" sldId="345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5:58.819" v="12973" actId="478"/>
          <ac:spMkLst>
            <pc:docMk/>
            <pc:sldMk cId="30763643" sldId="345"/>
            <ac:spMk id="7" creationId="{7E72DF68-B78A-42E4-8404-9A58A13FE186}"/>
          </ac:spMkLst>
        </pc:spChg>
        <pc:picChg chg="add mod ord">
          <ac:chgData name="Johan Aspegren" userId="e0e975b0797a2008" providerId="LiveId" clId="{F0EEBB95-78E8-4AF2-9AFF-701DA8833E96}" dt="2020-12-31T14:06:02.426" v="12975" actId="167"/>
          <ac:picMkLst>
            <pc:docMk/>
            <pc:sldMk cId="30763643" sldId="345"/>
            <ac:picMk id="6" creationId="{4B4B11CD-35BE-4880-8CC9-0F2150F14E0C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20239739" sldId="345"/>
        </pc:sldMkLst>
        <pc:spChg chg="mod">
          <ac:chgData name="Johan Aspegren" userId="e0e975b0797a2008" providerId="LiveId" clId="{F0EEBB95-78E8-4AF2-9AFF-701DA8833E96}" dt="2020-12-31T10:39:54.408" v="7785" actId="20577"/>
          <ac:spMkLst>
            <pc:docMk/>
            <pc:sldMk cId="520239739" sldId="3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421" v="7786" actId="20577"/>
          <ac:spMkLst>
            <pc:docMk/>
            <pc:sldMk cId="520239739" sldId="3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435" v="7787" actId="20577"/>
          <ac:spMkLst>
            <pc:docMk/>
            <pc:sldMk cId="520239739" sldId="3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470" v="7788" actId="12612"/>
          <ac:spMkLst>
            <pc:docMk/>
            <pc:sldMk cId="520239739" sldId="34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89824766" sldId="345"/>
        </pc:sldMkLst>
        <pc:spChg chg="mod">
          <ac:chgData name="Johan Aspegren" userId="e0e975b0797a2008" providerId="LiveId" clId="{F0EEBB95-78E8-4AF2-9AFF-701DA8833E96}" dt="2020-12-31T10:43:05.892" v="9811" actId="20577"/>
          <ac:spMkLst>
            <pc:docMk/>
            <pc:sldMk cId="1689824766" sldId="3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5.928" v="9812" actId="20577"/>
          <ac:spMkLst>
            <pc:docMk/>
            <pc:sldMk cId="1689824766" sldId="3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946" v="9813" actId="20577"/>
          <ac:spMkLst>
            <pc:docMk/>
            <pc:sldMk cId="1689824766" sldId="3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5.969" v="9814" actId="12612"/>
          <ac:spMkLst>
            <pc:docMk/>
            <pc:sldMk cId="1689824766" sldId="34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224078605" sldId="345"/>
        </pc:sldMkLst>
        <pc:spChg chg="mod">
          <ac:chgData name="Johan Aspegren" userId="e0e975b0797a2008" providerId="LiveId" clId="{F0EEBB95-78E8-4AF2-9AFF-701DA8833E96}" dt="2020-12-31T10:35:19.301" v="6671" actId="20577"/>
          <ac:spMkLst>
            <pc:docMk/>
            <pc:sldMk cId="2224078605" sldId="3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308" v="6672" actId="20577"/>
          <ac:spMkLst>
            <pc:docMk/>
            <pc:sldMk cId="2224078605" sldId="3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313" v="6673" actId="20577"/>
          <ac:spMkLst>
            <pc:docMk/>
            <pc:sldMk cId="2224078605" sldId="3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321" v="6674" actId="12612"/>
          <ac:spMkLst>
            <pc:docMk/>
            <pc:sldMk cId="2224078605" sldId="34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74602234" sldId="346"/>
        </pc:sldMkLst>
        <pc:spChg chg="mod">
          <ac:chgData name="Johan Aspegren" userId="e0e975b0797a2008" providerId="LiveId" clId="{F0EEBB95-78E8-4AF2-9AFF-701DA8833E96}" dt="2020-12-31T10:35:19.241" v="6667" actId="20577"/>
          <ac:spMkLst>
            <pc:docMk/>
            <pc:sldMk cId="174602234" sldId="3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247" v="6668" actId="20577"/>
          <ac:spMkLst>
            <pc:docMk/>
            <pc:sldMk cId="174602234" sldId="3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254" v="6669" actId="20577"/>
          <ac:spMkLst>
            <pc:docMk/>
            <pc:sldMk cId="174602234" sldId="3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268" v="6670" actId="12612"/>
          <ac:spMkLst>
            <pc:docMk/>
            <pc:sldMk cId="174602234" sldId="346"/>
            <ac:spMk id="7" creationId="{7E72DF68-B78A-42E4-8404-9A58A13FE186}"/>
          </ac:spMkLst>
        </pc:spChg>
      </pc:sldChg>
      <pc:sldChg chg="addSp delSp modSp add mod modTransition modAnim">
        <pc:chgData name="Johan Aspegren" userId="e0e975b0797a2008" providerId="LiveId" clId="{F0EEBB95-78E8-4AF2-9AFF-701DA8833E96}" dt="2020-12-31T14:05:54.179" v="12972" actId="167"/>
        <pc:sldMkLst>
          <pc:docMk/>
          <pc:sldMk cId="542614820" sldId="346"/>
        </pc:sldMkLst>
        <pc:spChg chg="mod">
          <ac:chgData name="Johan Aspegren" userId="e0e975b0797a2008" providerId="LiveId" clId="{F0EEBB95-78E8-4AF2-9AFF-701DA8833E96}" dt="2020-12-31T11:16:11.019" v="11839" actId="20577"/>
          <ac:spMkLst>
            <pc:docMk/>
            <pc:sldMk cId="542614820" sldId="3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914" v="11836" actId="20577"/>
          <ac:spMkLst>
            <pc:docMk/>
            <pc:sldMk cId="542614820" sldId="3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954" v="11837" actId="20577"/>
          <ac:spMkLst>
            <pc:docMk/>
            <pc:sldMk cId="542614820" sldId="346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5:49.182" v="12970" actId="478"/>
          <ac:spMkLst>
            <pc:docMk/>
            <pc:sldMk cId="542614820" sldId="34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9:53.859" v="12727"/>
          <ac:picMkLst>
            <pc:docMk/>
            <pc:sldMk cId="542614820" sldId="346"/>
            <ac:picMk id="6" creationId="{7B488446-E6FE-4E5D-B3A9-04AFE9F5EA36}"/>
          </ac:picMkLst>
        </pc:picChg>
        <pc:picChg chg="add mod ord">
          <ac:chgData name="Johan Aspegren" userId="e0e975b0797a2008" providerId="LiveId" clId="{F0EEBB95-78E8-4AF2-9AFF-701DA8833E96}" dt="2020-12-31T14:05:54.179" v="12972" actId="167"/>
          <ac:picMkLst>
            <pc:docMk/>
            <pc:sldMk cId="542614820" sldId="346"/>
            <ac:picMk id="8" creationId="{006F5C6E-AF39-47D0-9289-8A8FD53575A5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58081354" sldId="346"/>
        </pc:sldMkLst>
        <pc:spChg chg="mod">
          <ac:chgData name="Johan Aspegren" userId="e0e975b0797a2008" providerId="LiveId" clId="{F0EEBB95-78E8-4AF2-9AFF-701DA8833E96}" dt="2020-12-31T10:43:05.863" v="9810" actId="20577"/>
          <ac:spMkLst>
            <pc:docMk/>
            <pc:sldMk cId="758081354" sldId="3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5.774" v="9807" actId="20577"/>
          <ac:spMkLst>
            <pc:docMk/>
            <pc:sldMk cId="758081354" sldId="3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788" v="9808" actId="20577"/>
          <ac:spMkLst>
            <pc:docMk/>
            <pc:sldMk cId="758081354" sldId="3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5.809" v="9809" actId="12612"/>
          <ac:spMkLst>
            <pc:docMk/>
            <pc:sldMk cId="758081354" sldId="34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07930904" sldId="346"/>
        </pc:sldMkLst>
        <pc:spChg chg="mod">
          <ac:chgData name="Johan Aspegren" userId="e0e975b0797a2008" providerId="LiveId" clId="{F0EEBB95-78E8-4AF2-9AFF-701DA8833E96}" dt="2020-12-31T10:39:54.394" v="7784" actId="20577"/>
          <ac:spMkLst>
            <pc:docMk/>
            <pc:sldMk cId="2107930904" sldId="3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324" v="7781" actId="20577"/>
          <ac:spMkLst>
            <pc:docMk/>
            <pc:sldMk cId="2107930904" sldId="3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337" v="7782" actId="20577"/>
          <ac:spMkLst>
            <pc:docMk/>
            <pc:sldMk cId="2107930904" sldId="3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354" v="7783" actId="12612"/>
          <ac:spMkLst>
            <pc:docMk/>
            <pc:sldMk cId="2107930904" sldId="34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006706422" sldId="347"/>
        </pc:sldMkLst>
        <pc:spChg chg="mod">
          <ac:chgData name="Johan Aspegren" userId="e0e975b0797a2008" providerId="LiveId" clId="{F0EEBB95-78E8-4AF2-9AFF-701DA8833E96}" dt="2020-12-31T10:35:19.186" v="6663" actId="20577"/>
          <ac:spMkLst>
            <pc:docMk/>
            <pc:sldMk cId="1006706422" sldId="3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193" v="6664" actId="20577"/>
          <ac:spMkLst>
            <pc:docMk/>
            <pc:sldMk cId="1006706422" sldId="3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199" v="6665" actId="20577"/>
          <ac:spMkLst>
            <pc:docMk/>
            <pc:sldMk cId="1006706422" sldId="3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208" v="6666" actId="12612"/>
          <ac:spMkLst>
            <pc:docMk/>
            <pc:sldMk cId="1006706422" sldId="3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115065326" sldId="347"/>
        </pc:sldMkLst>
        <pc:spChg chg="mod">
          <ac:chgData name="Johan Aspegren" userId="e0e975b0797a2008" providerId="LiveId" clId="{F0EEBB95-78E8-4AF2-9AFF-701DA8833E96}" dt="2020-12-31T10:39:54.234" v="7776" actId="20577"/>
          <ac:spMkLst>
            <pc:docMk/>
            <pc:sldMk cId="3115065326" sldId="3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244" v="7777" actId="20577"/>
          <ac:spMkLst>
            <pc:docMk/>
            <pc:sldMk cId="3115065326" sldId="3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255" v="7778" actId="20577"/>
          <ac:spMkLst>
            <pc:docMk/>
            <pc:sldMk cId="3115065326" sldId="3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272" v="7779" actId="12612"/>
          <ac:spMkLst>
            <pc:docMk/>
            <pc:sldMk cId="3115065326" sldId="347"/>
            <ac:spMk id="7" creationId="{7E72DF68-B78A-42E4-8404-9A58A13FE186}"/>
          </ac:spMkLst>
        </pc:spChg>
      </pc:sldChg>
      <pc:sldChg chg="addSp delSp modSp add mod modTransition">
        <pc:chgData name="Johan Aspegren" userId="e0e975b0797a2008" providerId="LiveId" clId="{F0EEBB95-78E8-4AF2-9AFF-701DA8833E96}" dt="2020-12-31T14:05:45.405" v="12969" actId="167"/>
        <pc:sldMkLst>
          <pc:docMk/>
          <pc:sldMk cId="3320308222" sldId="347"/>
        </pc:sldMkLst>
        <pc:spChg chg="mod">
          <ac:chgData name="Johan Aspegren" userId="e0e975b0797a2008" providerId="LiveId" clId="{F0EEBB95-78E8-4AF2-9AFF-701DA8833E96}" dt="2020-12-31T11:16:10.774" v="11831" actId="20577"/>
          <ac:spMkLst>
            <pc:docMk/>
            <pc:sldMk cId="3320308222" sldId="3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792" v="11832" actId="20577"/>
          <ac:spMkLst>
            <pc:docMk/>
            <pc:sldMk cId="3320308222" sldId="3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812" v="11833" actId="20577"/>
          <ac:spMkLst>
            <pc:docMk/>
            <pc:sldMk cId="3320308222" sldId="347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5:34.735" v="12967" actId="478"/>
          <ac:spMkLst>
            <pc:docMk/>
            <pc:sldMk cId="3320308222" sldId="347"/>
            <ac:spMk id="7" creationId="{7E72DF68-B78A-42E4-8404-9A58A13FE186}"/>
          </ac:spMkLst>
        </pc:spChg>
        <pc:picChg chg="add mod ord">
          <ac:chgData name="Johan Aspegren" userId="e0e975b0797a2008" providerId="LiveId" clId="{F0EEBB95-78E8-4AF2-9AFF-701DA8833E96}" dt="2020-12-31T14:05:45.405" v="12969" actId="167"/>
          <ac:picMkLst>
            <pc:docMk/>
            <pc:sldMk cId="3320308222" sldId="347"/>
            <ac:picMk id="6" creationId="{7804E381-1BBC-4CC5-8CB5-5BED91871D37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00623417" sldId="347"/>
        </pc:sldMkLst>
        <pc:spChg chg="mod">
          <ac:chgData name="Johan Aspegren" userId="e0e975b0797a2008" providerId="LiveId" clId="{F0EEBB95-78E8-4AF2-9AFF-701DA8833E96}" dt="2020-12-31T10:43:05.657" v="9802" actId="20577"/>
          <ac:spMkLst>
            <pc:docMk/>
            <pc:sldMk cId="3700623417" sldId="3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5.673" v="9803" actId="20577"/>
          <ac:spMkLst>
            <pc:docMk/>
            <pc:sldMk cId="3700623417" sldId="3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691" v="9804" actId="20577"/>
          <ac:spMkLst>
            <pc:docMk/>
            <pc:sldMk cId="3700623417" sldId="3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5.708" v="9805" actId="12612"/>
          <ac:spMkLst>
            <pc:docMk/>
            <pc:sldMk cId="3700623417" sldId="3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125108251" sldId="348"/>
        </pc:sldMkLst>
        <pc:spChg chg="mod">
          <ac:chgData name="Johan Aspegren" userId="e0e975b0797a2008" providerId="LiveId" clId="{F0EEBB95-78E8-4AF2-9AFF-701DA8833E96}" dt="2020-12-31T10:35:19.113" v="6659" actId="20577"/>
          <ac:spMkLst>
            <pc:docMk/>
            <pc:sldMk cId="1125108251" sldId="3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119" v="6660" actId="20577"/>
          <ac:spMkLst>
            <pc:docMk/>
            <pc:sldMk cId="1125108251" sldId="3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127" v="6661" actId="20577"/>
          <ac:spMkLst>
            <pc:docMk/>
            <pc:sldMk cId="1125108251" sldId="3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134" v="6662" actId="12612"/>
          <ac:spMkLst>
            <pc:docMk/>
            <pc:sldMk cId="1125108251" sldId="34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15051891" sldId="348"/>
        </pc:sldMkLst>
        <pc:spChg chg="mod">
          <ac:chgData name="Johan Aspegren" userId="e0e975b0797a2008" providerId="LiveId" clId="{F0EEBB95-78E8-4AF2-9AFF-701DA8833E96}" dt="2020-12-31T10:43:05.503" v="9798" actId="20577"/>
          <ac:spMkLst>
            <pc:docMk/>
            <pc:sldMk cId="2915051891" sldId="3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5.524" v="9799" actId="20577"/>
          <ac:spMkLst>
            <pc:docMk/>
            <pc:sldMk cId="2915051891" sldId="3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544" v="9800" actId="20577"/>
          <ac:spMkLst>
            <pc:docMk/>
            <pc:sldMk cId="2915051891" sldId="3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5.570" v="9801" actId="12612"/>
          <ac:spMkLst>
            <pc:docMk/>
            <pc:sldMk cId="2915051891" sldId="348"/>
            <ac:spMk id="7" creationId="{7E72DF68-B78A-42E4-8404-9A58A13FE186}"/>
          </ac:spMkLst>
        </pc:spChg>
      </pc:sldChg>
      <pc:sldChg chg="addSp delSp modSp add mod modTransition">
        <pc:chgData name="Johan Aspegren" userId="e0e975b0797a2008" providerId="LiveId" clId="{F0EEBB95-78E8-4AF2-9AFF-701DA8833E96}" dt="2020-12-31T14:05:31.188" v="12966" actId="167"/>
        <pc:sldMkLst>
          <pc:docMk/>
          <pc:sldMk cId="3804901404" sldId="348"/>
        </pc:sldMkLst>
        <pc:spChg chg="mod">
          <ac:chgData name="Johan Aspegren" userId="e0e975b0797a2008" providerId="LiveId" clId="{F0EEBB95-78E8-4AF2-9AFF-701DA8833E96}" dt="2020-12-31T11:16:10.644" v="11827" actId="20577"/>
          <ac:spMkLst>
            <pc:docMk/>
            <pc:sldMk cId="3804901404" sldId="3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682" v="11828" actId="20577"/>
          <ac:spMkLst>
            <pc:docMk/>
            <pc:sldMk cId="3804901404" sldId="3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699" v="11829" actId="20577"/>
          <ac:spMkLst>
            <pc:docMk/>
            <pc:sldMk cId="3804901404" sldId="348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5:26.575" v="12964" actId="478"/>
          <ac:spMkLst>
            <pc:docMk/>
            <pc:sldMk cId="3804901404" sldId="348"/>
            <ac:spMk id="7" creationId="{7E72DF68-B78A-42E4-8404-9A58A13FE186}"/>
          </ac:spMkLst>
        </pc:spChg>
        <pc:picChg chg="add mod ord">
          <ac:chgData name="Johan Aspegren" userId="e0e975b0797a2008" providerId="LiveId" clId="{F0EEBB95-78E8-4AF2-9AFF-701DA8833E96}" dt="2020-12-31T14:05:31.188" v="12966" actId="167"/>
          <ac:picMkLst>
            <pc:docMk/>
            <pc:sldMk cId="3804901404" sldId="348"/>
            <ac:picMk id="6" creationId="{CF0D7C80-3DCC-4E13-AEBF-2AFA4E09602C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190408367" sldId="348"/>
        </pc:sldMkLst>
        <pc:spChg chg="mod">
          <ac:chgData name="Johan Aspegren" userId="e0e975b0797a2008" providerId="LiveId" clId="{F0EEBB95-78E8-4AF2-9AFF-701DA8833E96}" dt="2020-12-31T10:39:54.125" v="7772" actId="20577"/>
          <ac:spMkLst>
            <pc:docMk/>
            <pc:sldMk cId="4190408367" sldId="3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138" v="7773" actId="20577"/>
          <ac:spMkLst>
            <pc:docMk/>
            <pc:sldMk cId="4190408367" sldId="3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153" v="7774" actId="20577"/>
          <ac:spMkLst>
            <pc:docMk/>
            <pc:sldMk cId="4190408367" sldId="3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168" v="7775" actId="12612"/>
          <ac:spMkLst>
            <pc:docMk/>
            <pc:sldMk cId="4190408367" sldId="34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83715260" sldId="349"/>
        </pc:sldMkLst>
        <pc:spChg chg="mod">
          <ac:chgData name="Johan Aspegren" userId="e0e975b0797a2008" providerId="LiveId" clId="{F0EEBB95-78E8-4AF2-9AFF-701DA8833E96}" dt="2020-12-31T10:43:05.483" v="9797" actId="20577"/>
          <ac:spMkLst>
            <pc:docMk/>
            <pc:sldMk cId="1583715260" sldId="3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5.396" v="9794" actId="20577"/>
          <ac:spMkLst>
            <pc:docMk/>
            <pc:sldMk cId="1583715260" sldId="3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416" v="9795" actId="20577"/>
          <ac:spMkLst>
            <pc:docMk/>
            <pc:sldMk cId="1583715260" sldId="3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5.438" v="9796" actId="12612"/>
          <ac:spMkLst>
            <pc:docMk/>
            <pc:sldMk cId="1583715260" sldId="3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915781001" sldId="349"/>
        </pc:sldMkLst>
        <pc:spChg chg="mod">
          <ac:chgData name="Johan Aspegren" userId="e0e975b0797a2008" providerId="LiveId" clId="{F0EEBB95-78E8-4AF2-9AFF-701DA8833E96}" dt="2020-12-31T10:35:19.060" v="6655" actId="20577"/>
          <ac:spMkLst>
            <pc:docMk/>
            <pc:sldMk cId="2915781001" sldId="3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066" v="6656" actId="20577"/>
          <ac:spMkLst>
            <pc:docMk/>
            <pc:sldMk cId="2915781001" sldId="3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073" v="6657" actId="20577"/>
          <ac:spMkLst>
            <pc:docMk/>
            <pc:sldMk cId="2915781001" sldId="3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081" v="6658" actId="12612"/>
          <ac:spMkLst>
            <pc:docMk/>
            <pc:sldMk cId="2915781001" sldId="349"/>
            <ac:spMk id="7" creationId="{7E72DF68-B78A-42E4-8404-9A58A13FE186}"/>
          </ac:spMkLst>
        </pc:spChg>
      </pc:sldChg>
      <pc:sldChg chg="addSp delSp modSp add mod modTransition">
        <pc:chgData name="Johan Aspegren" userId="e0e975b0797a2008" providerId="LiveId" clId="{F0EEBB95-78E8-4AF2-9AFF-701DA8833E96}" dt="2020-12-31T14:05:21.606" v="12963" actId="167"/>
        <pc:sldMkLst>
          <pc:docMk/>
          <pc:sldMk cId="3437521866" sldId="349"/>
        </pc:sldMkLst>
        <pc:spChg chg="mod">
          <ac:chgData name="Johan Aspegren" userId="e0e975b0797a2008" providerId="LiveId" clId="{F0EEBB95-78E8-4AF2-9AFF-701DA8833E96}" dt="2020-12-31T11:16:10.624" v="11826" actId="20577"/>
          <ac:spMkLst>
            <pc:docMk/>
            <pc:sldMk cId="3437521866" sldId="3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537" v="11823" actId="20577"/>
          <ac:spMkLst>
            <pc:docMk/>
            <pc:sldMk cId="3437521866" sldId="3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556" v="11824" actId="20577"/>
          <ac:spMkLst>
            <pc:docMk/>
            <pc:sldMk cId="3437521866" sldId="349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5:16.439" v="12961" actId="478"/>
          <ac:spMkLst>
            <pc:docMk/>
            <pc:sldMk cId="3437521866" sldId="349"/>
            <ac:spMk id="7" creationId="{7E72DF68-B78A-42E4-8404-9A58A13FE186}"/>
          </ac:spMkLst>
        </pc:spChg>
        <pc:picChg chg="add mod ord">
          <ac:chgData name="Johan Aspegren" userId="e0e975b0797a2008" providerId="LiveId" clId="{F0EEBB95-78E8-4AF2-9AFF-701DA8833E96}" dt="2020-12-31T14:05:21.606" v="12963" actId="167"/>
          <ac:picMkLst>
            <pc:docMk/>
            <pc:sldMk cId="3437521866" sldId="349"/>
            <ac:picMk id="6" creationId="{480DCE4B-4222-424E-AAAF-BA6F82D4CAC0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140264899" sldId="349"/>
        </pc:sldMkLst>
        <pc:spChg chg="mod">
          <ac:chgData name="Johan Aspegren" userId="e0e975b0797a2008" providerId="LiveId" clId="{F0EEBB95-78E8-4AF2-9AFF-701DA8833E96}" dt="2020-12-31T10:39:54.113" v="7771" actId="20577"/>
          <ac:spMkLst>
            <pc:docMk/>
            <pc:sldMk cId="4140264899" sldId="3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4.043" v="7768" actId="20577"/>
          <ac:spMkLst>
            <pc:docMk/>
            <pc:sldMk cId="4140264899" sldId="3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4.055" v="7769" actId="20577"/>
          <ac:spMkLst>
            <pc:docMk/>
            <pc:sldMk cId="4140264899" sldId="3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4.069" v="7770" actId="12612"/>
          <ac:spMkLst>
            <pc:docMk/>
            <pc:sldMk cId="4140264899" sldId="3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86243537" sldId="350"/>
        </pc:sldMkLst>
        <pc:spChg chg="mod">
          <ac:chgData name="Johan Aspegren" userId="e0e975b0797a2008" providerId="LiveId" clId="{F0EEBB95-78E8-4AF2-9AFF-701DA8833E96}" dt="2020-12-31T10:39:53.905" v="7763" actId="20577"/>
          <ac:spMkLst>
            <pc:docMk/>
            <pc:sldMk cId="86243537" sldId="3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943" v="7764" actId="20577"/>
          <ac:spMkLst>
            <pc:docMk/>
            <pc:sldMk cId="86243537" sldId="3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957" v="7765" actId="20577"/>
          <ac:spMkLst>
            <pc:docMk/>
            <pc:sldMk cId="86243537" sldId="3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973" v="7766" actId="12612"/>
          <ac:spMkLst>
            <pc:docMk/>
            <pc:sldMk cId="86243537" sldId="3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619676333" sldId="350"/>
        </pc:sldMkLst>
        <pc:spChg chg="mod">
          <ac:chgData name="Johan Aspegren" userId="e0e975b0797a2008" providerId="LiveId" clId="{F0EEBB95-78E8-4AF2-9AFF-701DA8833E96}" dt="2020-12-31T10:35:19.002" v="6651" actId="20577"/>
          <ac:spMkLst>
            <pc:docMk/>
            <pc:sldMk cId="2619676333" sldId="3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9.009" v="6652" actId="20577"/>
          <ac:spMkLst>
            <pc:docMk/>
            <pc:sldMk cId="2619676333" sldId="3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9.015" v="6653" actId="20577"/>
          <ac:spMkLst>
            <pc:docMk/>
            <pc:sldMk cId="2619676333" sldId="3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9.026" v="6654" actId="12612"/>
          <ac:spMkLst>
            <pc:docMk/>
            <pc:sldMk cId="2619676333" sldId="3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01921495" sldId="350"/>
        </pc:sldMkLst>
        <pc:spChg chg="mod">
          <ac:chgData name="Johan Aspegren" userId="e0e975b0797a2008" providerId="LiveId" clId="{F0EEBB95-78E8-4AF2-9AFF-701DA8833E96}" dt="2020-12-31T10:43:05.344" v="9792" actId="20577"/>
          <ac:spMkLst>
            <pc:docMk/>
            <pc:sldMk cId="2701921495" sldId="3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3:00.983" v="9788" actId="20577"/>
          <ac:spMkLst>
            <pc:docMk/>
            <pc:sldMk cId="2701921495" sldId="3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3:05.255" v="9791" actId="20577"/>
          <ac:spMkLst>
            <pc:docMk/>
            <pc:sldMk cId="2701921495" sldId="3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3:04.577" v="9790" actId="12612"/>
          <ac:spMkLst>
            <pc:docMk/>
            <pc:sldMk cId="2701921495" sldId="350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4:07:11.248" v="13118" actId="20577"/>
        <pc:sldMkLst>
          <pc:docMk/>
          <pc:sldMk cId="3962508298" sldId="350"/>
        </pc:sldMkLst>
        <pc:spChg chg="mod">
          <ac:chgData name="Johan Aspegren" userId="e0e975b0797a2008" providerId="LiveId" clId="{F0EEBB95-78E8-4AF2-9AFF-701DA8833E96}" dt="2020-12-31T11:16:10.498" v="11821" actId="20577"/>
          <ac:spMkLst>
            <pc:docMk/>
            <pc:sldMk cId="3962508298" sldId="3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395" v="11817" actId="20577"/>
          <ac:spMkLst>
            <pc:docMk/>
            <pc:sldMk cId="3962508298" sldId="3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4:07:11.248" v="13118" actId="20577"/>
          <ac:spMkLst>
            <pc:docMk/>
            <pc:sldMk cId="3962508298" sldId="350"/>
            <ac:spMk id="5" creationId="{9BF9A1E0-4BDA-4557-9282-7AD925C75AB4}"/>
          </ac:spMkLst>
        </pc:spChg>
        <pc:spChg chg="del mod">
          <ac:chgData name="Johan Aspegren" userId="e0e975b0797a2008" providerId="LiveId" clId="{F0EEBB95-78E8-4AF2-9AFF-701DA8833E96}" dt="2020-12-31T14:04:42.968" v="12953" actId="478"/>
          <ac:spMkLst>
            <pc:docMk/>
            <pc:sldMk cId="3962508298" sldId="350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6:11.479" v="12887" actId="478"/>
          <ac:picMkLst>
            <pc:docMk/>
            <pc:sldMk cId="3962508298" sldId="350"/>
            <ac:picMk id="6" creationId="{1AB3C201-F167-4007-AF56-EEC22F38D9AB}"/>
          </ac:picMkLst>
        </pc:picChg>
        <pc:picChg chg="add mod">
          <ac:chgData name="Johan Aspegren" userId="e0e975b0797a2008" providerId="LiveId" clId="{F0EEBB95-78E8-4AF2-9AFF-701DA8833E96}" dt="2020-12-31T12:36:12.367" v="12888"/>
          <ac:picMkLst>
            <pc:docMk/>
            <pc:sldMk cId="3962508298" sldId="350"/>
            <ac:picMk id="8" creationId="{E6A449CA-5A9E-4CAC-8A67-DAE23D73986C}"/>
          </ac:picMkLst>
        </pc:picChg>
        <pc:picChg chg="add mod ord">
          <ac:chgData name="Johan Aspegren" userId="e0e975b0797a2008" providerId="LiveId" clId="{F0EEBB95-78E8-4AF2-9AFF-701DA8833E96}" dt="2020-12-31T14:05:10.902" v="12960" actId="167"/>
          <ac:picMkLst>
            <pc:docMk/>
            <pc:sldMk cId="3962508298" sldId="350"/>
            <ac:picMk id="9" creationId="{9D61421A-1063-42AB-92A9-9C093E9FDE57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544961832" sldId="351"/>
        </pc:sldMkLst>
        <pc:spChg chg="mod">
          <ac:chgData name="Johan Aspegren" userId="e0e975b0797a2008" providerId="LiveId" clId="{F0EEBB95-78E8-4AF2-9AFF-701DA8833E96}" dt="2020-12-31T10:35:18.930" v="6647" actId="20577"/>
          <ac:spMkLst>
            <pc:docMk/>
            <pc:sldMk cId="544961832" sldId="3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935" v="6648" actId="20577"/>
          <ac:spMkLst>
            <pc:docMk/>
            <pc:sldMk cId="544961832" sldId="3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944" v="6649" actId="20577"/>
          <ac:spMkLst>
            <pc:docMk/>
            <pc:sldMk cId="544961832" sldId="3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955" v="6650" actId="12612"/>
          <ac:spMkLst>
            <pc:docMk/>
            <pc:sldMk cId="544961832" sldId="35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19199531" sldId="351"/>
        </pc:sldMkLst>
        <pc:spChg chg="mod">
          <ac:chgData name="Johan Aspegren" userId="e0e975b0797a2008" providerId="LiveId" clId="{F0EEBB95-78E8-4AF2-9AFF-701DA8833E96}" dt="2020-12-31T10:42:59.748" v="9783" actId="20577"/>
          <ac:spMkLst>
            <pc:docMk/>
            <pc:sldMk cId="719199531" sldId="3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766" v="9784" actId="20577"/>
          <ac:spMkLst>
            <pc:docMk/>
            <pc:sldMk cId="719199531" sldId="3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782" v="9785" actId="20577"/>
          <ac:spMkLst>
            <pc:docMk/>
            <pc:sldMk cId="719199531" sldId="3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804" v="9786" actId="12612"/>
          <ac:spMkLst>
            <pc:docMk/>
            <pc:sldMk cId="719199531" sldId="35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383061003" sldId="351"/>
        </pc:sldMkLst>
        <pc:spChg chg="mod">
          <ac:chgData name="Johan Aspegren" userId="e0e975b0797a2008" providerId="LiveId" clId="{F0EEBB95-78E8-4AF2-9AFF-701DA8833E96}" dt="2020-12-31T10:39:53.891" v="7762" actId="20577"/>
          <ac:spMkLst>
            <pc:docMk/>
            <pc:sldMk cId="2383061003" sldId="3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795" v="7757" actId="20577"/>
          <ac:spMkLst>
            <pc:docMk/>
            <pc:sldMk cId="2383061003" sldId="3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868" v="7760" actId="20577"/>
          <ac:spMkLst>
            <pc:docMk/>
            <pc:sldMk cId="2383061003" sldId="3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821" v="7759" actId="12612"/>
          <ac:spMkLst>
            <pc:docMk/>
            <pc:sldMk cId="2383061003" sldId="35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23353659" sldId="351"/>
        </pc:sldMkLst>
        <pc:spChg chg="mod">
          <ac:chgData name="Johan Aspegren" userId="e0e975b0797a2008" providerId="LiveId" clId="{F0EEBB95-78E8-4AF2-9AFF-701DA8833E96}" dt="2020-12-31T11:16:10.249" v="11812" actId="20577"/>
          <ac:spMkLst>
            <pc:docMk/>
            <pc:sldMk cId="2823353659" sldId="3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267" v="11813" actId="20577"/>
          <ac:spMkLst>
            <pc:docMk/>
            <pc:sldMk cId="2823353659" sldId="3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286" v="11814" actId="20577"/>
          <ac:spMkLst>
            <pc:docMk/>
            <pc:sldMk cId="2823353659" sldId="3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0.304" v="11815" actId="12612"/>
          <ac:spMkLst>
            <pc:docMk/>
            <pc:sldMk cId="2823353659" sldId="35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30948229" sldId="352"/>
        </pc:sldMkLst>
        <pc:spChg chg="mod">
          <ac:chgData name="Johan Aspegren" userId="e0e975b0797a2008" providerId="LiveId" clId="{F0EEBB95-78E8-4AF2-9AFF-701DA8833E96}" dt="2020-12-31T11:16:10.142" v="11808" actId="20577"/>
          <ac:spMkLst>
            <pc:docMk/>
            <pc:sldMk cId="1730948229" sldId="3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161" v="11809" actId="20577"/>
          <ac:spMkLst>
            <pc:docMk/>
            <pc:sldMk cId="1730948229" sldId="3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10.179" v="11810" actId="20577"/>
          <ac:spMkLst>
            <pc:docMk/>
            <pc:sldMk cId="1730948229" sldId="3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0.200" v="11811" actId="12612"/>
          <ac:spMkLst>
            <pc:docMk/>
            <pc:sldMk cId="1730948229" sldId="3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75444647" sldId="352"/>
        </pc:sldMkLst>
        <pc:spChg chg="mod">
          <ac:chgData name="Johan Aspegren" userId="e0e975b0797a2008" providerId="LiveId" clId="{F0EEBB95-78E8-4AF2-9AFF-701DA8833E96}" dt="2020-12-31T10:42:59.623" v="9779" actId="20577"/>
          <ac:spMkLst>
            <pc:docMk/>
            <pc:sldMk cId="2075444647" sldId="3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642" v="9780" actId="20577"/>
          <ac:spMkLst>
            <pc:docMk/>
            <pc:sldMk cId="2075444647" sldId="3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663" v="9781" actId="20577"/>
          <ac:spMkLst>
            <pc:docMk/>
            <pc:sldMk cId="2075444647" sldId="3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697" v="9782" actId="12612"/>
          <ac:spMkLst>
            <pc:docMk/>
            <pc:sldMk cId="2075444647" sldId="3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944585776" sldId="352"/>
        </pc:sldMkLst>
        <pc:spChg chg="mod">
          <ac:chgData name="Johan Aspegren" userId="e0e975b0797a2008" providerId="LiveId" clId="{F0EEBB95-78E8-4AF2-9AFF-701DA8833E96}" dt="2020-12-31T10:35:18.921" v="6646" actId="20577"/>
          <ac:spMkLst>
            <pc:docMk/>
            <pc:sldMk cId="3944585776" sldId="3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865" v="6642" actId="20577"/>
          <ac:spMkLst>
            <pc:docMk/>
            <pc:sldMk cId="3944585776" sldId="3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915" v="6645" actId="20577"/>
          <ac:spMkLst>
            <pc:docMk/>
            <pc:sldMk cId="3944585776" sldId="3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882" v="6644" actId="12612"/>
          <ac:spMkLst>
            <pc:docMk/>
            <pc:sldMk cId="3944585776" sldId="3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55772911" sldId="352"/>
        </pc:sldMkLst>
        <pc:spChg chg="mod">
          <ac:chgData name="Johan Aspegren" userId="e0e975b0797a2008" providerId="LiveId" clId="{F0EEBB95-78E8-4AF2-9AFF-701DA8833E96}" dt="2020-12-31T10:39:53.768" v="7755" actId="20577"/>
          <ac:spMkLst>
            <pc:docMk/>
            <pc:sldMk cId="4255772911" sldId="3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656" v="7751" actId="20577"/>
          <ac:spMkLst>
            <pc:docMk/>
            <pc:sldMk cId="4255772911" sldId="3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755" v="7754" actId="20577"/>
          <ac:spMkLst>
            <pc:docMk/>
            <pc:sldMk cId="4255772911" sldId="3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712" v="7753" actId="12612"/>
          <ac:spMkLst>
            <pc:docMk/>
            <pc:sldMk cId="4255772911" sldId="3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06444938" sldId="353"/>
        </pc:sldMkLst>
        <pc:spChg chg="mod">
          <ac:chgData name="Johan Aspegren" userId="e0e975b0797a2008" providerId="LiveId" clId="{F0EEBB95-78E8-4AF2-9AFF-701DA8833E96}" dt="2020-12-31T10:42:59.602" v="9778" actId="20577"/>
          <ac:spMkLst>
            <pc:docMk/>
            <pc:sldMk cId="2706444938" sldId="3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491" v="9775" actId="20577"/>
          <ac:spMkLst>
            <pc:docMk/>
            <pc:sldMk cId="2706444938" sldId="3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512" v="9776" actId="20577"/>
          <ac:spMkLst>
            <pc:docMk/>
            <pc:sldMk cId="2706444938" sldId="3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541" v="9777" actId="12612"/>
          <ac:spMkLst>
            <pc:docMk/>
            <pc:sldMk cId="2706444938" sldId="35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456757249" sldId="353"/>
        </pc:sldMkLst>
        <pc:spChg chg="mod">
          <ac:chgData name="Johan Aspegren" userId="e0e975b0797a2008" providerId="LiveId" clId="{F0EEBB95-78E8-4AF2-9AFF-701DA8833E96}" dt="2020-12-31T11:16:10.125" v="11807" actId="20577"/>
          <ac:spMkLst>
            <pc:docMk/>
            <pc:sldMk cId="3456757249" sldId="3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10.010" v="11804" actId="20577"/>
          <ac:spMkLst>
            <pc:docMk/>
            <pc:sldMk cId="3456757249" sldId="3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9:44.858" v="12725" actId="20577"/>
          <ac:spMkLst>
            <pc:docMk/>
            <pc:sldMk cId="3456757249" sldId="3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10.052" v="11806" actId="12612"/>
          <ac:spMkLst>
            <pc:docMk/>
            <pc:sldMk cId="3456757249" sldId="35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9:13.233" v="12603"/>
          <ac:picMkLst>
            <pc:docMk/>
            <pc:sldMk cId="3456757249" sldId="353"/>
            <ac:picMk id="6" creationId="{0720D66A-7CB3-49D3-BF0B-3021D657D0C3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24594782" sldId="353"/>
        </pc:sldMkLst>
        <pc:spChg chg="mod">
          <ac:chgData name="Johan Aspegren" userId="e0e975b0797a2008" providerId="LiveId" clId="{F0EEBB95-78E8-4AF2-9AFF-701DA8833E96}" dt="2020-12-31T10:39:53.628" v="7749" actId="20577"/>
          <ac:spMkLst>
            <pc:docMk/>
            <pc:sldMk cId="3724594782" sldId="3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516" v="7745" actId="20577"/>
          <ac:spMkLst>
            <pc:docMk/>
            <pc:sldMk cId="3724594782" sldId="3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591" v="7748" actId="20577"/>
          <ac:spMkLst>
            <pc:docMk/>
            <pc:sldMk cId="3724594782" sldId="3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547" v="7747" actId="12612"/>
          <ac:spMkLst>
            <pc:docMk/>
            <pc:sldMk cId="3724594782" sldId="35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970606667" sldId="353"/>
        </pc:sldMkLst>
        <pc:spChg chg="mod">
          <ac:chgData name="Johan Aspegren" userId="e0e975b0797a2008" providerId="LiveId" clId="{F0EEBB95-78E8-4AF2-9AFF-701DA8833E96}" dt="2020-12-31T10:35:18.788" v="6637" actId="20577"/>
          <ac:spMkLst>
            <pc:docMk/>
            <pc:sldMk cId="3970606667" sldId="3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794" v="6638" actId="20577"/>
          <ac:spMkLst>
            <pc:docMk/>
            <pc:sldMk cId="3970606667" sldId="3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801" v="6639" actId="20577"/>
          <ac:spMkLst>
            <pc:docMk/>
            <pc:sldMk cId="3970606667" sldId="3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810" v="6640" actId="12612"/>
          <ac:spMkLst>
            <pc:docMk/>
            <pc:sldMk cId="3970606667" sldId="35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374475999" sldId="354"/>
        </pc:sldMkLst>
        <pc:spChg chg="mod">
          <ac:chgData name="Johan Aspegren" userId="e0e975b0797a2008" providerId="LiveId" clId="{F0EEBB95-78E8-4AF2-9AFF-701DA8833E96}" dt="2020-12-31T11:16:09.973" v="11802" actId="20577"/>
          <ac:spMkLst>
            <pc:docMk/>
            <pc:sldMk cId="1374475999" sldId="3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886" v="11799" actId="20577"/>
          <ac:spMkLst>
            <pc:docMk/>
            <pc:sldMk cId="1374475999" sldId="3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904" v="11800" actId="20577"/>
          <ac:spMkLst>
            <pc:docMk/>
            <pc:sldMk cId="1374475999" sldId="3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927" v="11801" actId="12612"/>
          <ac:spMkLst>
            <pc:docMk/>
            <pc:sldMk cId="1374475999" sldId="35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9:10.525" v="12602"/>
          <ac:picMkLst>
            <pc:docMk/>
            <pc:sldMk cId="1374475999" sldId="354"/>
            <ac:picMk id="6" creationId="{D213D1AD-4CEB-45F4-A66F-0EF6BA479714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739244249" sldId="354"/>
        </pc:sldMkLst>
        <pc:spChg chg="mod">
          <ac:chgData name="Johan Aspegren" userId="e0e975b0797a2008" providerId="LiveId" clId="{F0EEBB95-78E8-4AF2-9AFF-701DA8833E96}" dt="2020-12-31T10:35:18.780" v="6636" actId="20577"/>
          <ac:spMkLst>
            <pc:docMk/>
            <pc:sldMk cId="1739244249" sldId="3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727" v="6632" actId="20577"/>
          <ac:spMkLst>
            <pc:docMk/>
            <pc:sldMk cId="1739244249" sldId="3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774" v="6635" actId="20577"/>
          <ac:spMkLst>
            <pc:docMk/>
            <pc:sldMk cId="1739244249" sldId="3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743" v="6634" actId="12612"/>
          <ac:spMkLst>
            <pc:docMk/>
            <pc:sldMk cId="1739244249" sldId="3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53794611" sldId="354"/>
        </pc:sldMkLst>
        <pc:spChg chg="mod">
          <ac:chgData name="Johan Aspegren" userId="e0e975b0797a2008" providerId="LiveId" clId="{F0EEBB95-78E8-4AF2-9AFF-701DA8833E96}" dt="2020-12-31T10:42:59.459" v="9773" actId="20577"/>
          <ac:spMkLst>
            <pc:docMk/>
            <pc:sldMk cId="3653794611" sldId="3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375" v="9770" actId="20577"/>
          <ac:spMkLst>
            <pc:docMk/>
            <pc:sldMk cId="3653794611" sldId="3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395" v="9771" actId="20577"/>
          <ac:spMkLst>
            <pc:docMk/>
            <pc:sldMk cId="3653794611" sldId="3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415" v="9772" actId="12612"/>
          <ac:spMkLst>
            <pc:docMk/>
            <pc:sldMk cId="3653794611" sldId="3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39892978" sldId="354"/>
        </pc:sldMkLst>
        <pc:spChg chg="mod">
          <ac:chgData name="Johan Aspegren" userId="e0e975b0797a2008" providerId="LiveId" clId="{F0EEBB95-78E8-4AF2-9AFF-701DA8833E96}" dt="2020-12-31T10:39:53.418" v="7740" actId="20577"/>
          <ac:spMkLst>
            <pc:docMk/>
            <pc:sldMk cId="4039892978" sldId="3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431" v="7741" actId="20577"/>
          <ac:spMkLst>
            <pc:docMk/>
            <pc:sldMk cId="4039892978" sldId="3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446" v="7742" actId="20577"/>
          <ac:spMkLst>
            <pc:docMk/>
            <pc:sldMk cId="4039892978" sldId="3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458" v="7743" actId="12612"/>
          <ac:spMkLst>
            <pc:docMk/>
            <pc:sldMk cId="4039892978" sldId="3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4506126" sldId="355"/>
        </pc:sldMkLst>
        <pc:spChg chg="mod">
          <ac:chgData name="Johan Aspegren" userId="e0e975b0797a2008" providerId="LiveId" clId="{F0EEBB95-78E8-4AF2-9AFF-701DA8833E96}" dt="2020-12-31T10:42:59.233" v="9765" actId="20577"/>
          <ac:spMkLst>
            <pc:docMk/>
            <pc:sldMk cId="314506126" sldId="3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253" v="9766" actId="20577"/>
          <ac:spMkLst>
            <pc:docMk/>
            <pc:sldMk cId="314506126" sldId="3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278" v="9767" actId="20577"/>
          <ac:spMkLst>
            <pc:docMk/>
            <pc:sldMk cId="314506126" sldId="3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298" v="9768" actId="12612"/>
          <ac:spMkLst>
            <pc:docMk/>
            <pc:sldMk cId="314506126" sldId="35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89922681" sldId="355"/>
        </pc:sldMkLst>
        <pc:spChg chg="mod">
          <ac:chgData name="Johan Aspegren" userId="e0e975b0797a2008" providerId="LiveId" clId="{F0EEBB95-78E8-4AF2-9AFF-701DA8833E96}" dt="2020-12-31T11:16:09.735" v="11794" actId="20577"/>
          <ac:spMkLst>
            <pc:docMk/>
            <pc:sldMk cId="1289922681" sldId="3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751" v="11795" actId="20577"/>
          <ac:spMkLst>
            <pc:docMk/>
            <pc:sldMk cId="1289922681" sldId="3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770" v="11796" actId="20577"/>
          <ac:spMkLst>
            <pc:docMk/>
            <pc:sldMk cId="1289922681" sldId="3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792" v="11797" actId="12612"/>
          <ac:spMkLst>
            <pc:docMk/>
            <pc:sldMk cId="1289922681" sldId="3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12639280" sldId="355"/>
        </pc:sldMkLst>
        <pc:spChg chg="mod">
          <ac:chgData name="Johan Aspegren" userId="e0e975b0797a2008" providerId="LiveId" clId="{F0EEBB95-78E8-4AF2-9AFF-701DA8833E96}" dt="2020-12-31T10:39:53.302" v="7736" actId="20577"/>
          <ac:spMkLst>
            <pc:docMk/>
            <pc:sldMk cId="1712639280" sldId="3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316" v="7737" actId="20577"/>
          <ac:spMkLst>
            <pc:docMk/>
            <pc:sldMk cId="1712639280" sldId="3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354" v="7738" actId="20577"/>
          <ac:spMkLst>
            <pc:docMk/>
            <pc:sldMk cId="1712639280" sldId="3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371" v="7739" actId="12612"/>
          <ac:spMkLst>
            <pc:docMk/>
            <pc:sldMk cId="1712639280" sldId="3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848459835" sldId="355"/>
        </pc:sldMkLst>
        <pc:spChg chg="mod">
          <ac:chgData name="Johan Aspegren" userId="e0e975b0797a2008" providerId="LiveId" clId="{F0EEBB95-78E8-4AF2-9AFF-701DA8833E96}" dt="2020-12-31T10:35:18.663" v="6627" actId="20577"/>
          <ac:spMkLst>
            <pc:docMk/>
            <pc:sldMk cId="2848459835" sldId="3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669" v="6628" actId="20577"/>
          <ac:spMkLst>
            <pc:docMk/>
            <pc:sldMk cId="2848459835" sldId="3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677" v="6629" actId="20577"/>
          <ac:spMkLst>
            <pc:docMk/>
            <pc:sldMk cId="2848459835" sldId="3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684" v="6630" actId="12612"/>
          <ac:spMkLst>
            <pc:docMk/>
            <pc:sldMk cId="2848459835" sldId="3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6416120" sldId="356"/>
        </pc:sldMkLst>
        <pc:spChg chg="mod">
          <ac:chgData name="Johan Aspegren" userId="e0e975b0797a2008" providerId="LiveId" clId="{F0EEBB95-78E8-4AF2-9AFF-701DA8833E96}" dt="2020-12-31T10:39:53.286" v="7735" actId="20577"/>
          <ac:spMkLst>
            <pc:docMk/>
            <pc:sldMk cId="76416120" sldId="3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212" v="7732" actId="20577"/>
          <ac:spMkLst>
            <pc:docMk/>
            <pc:sldMk cId="76416120" sldId="3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226" v="7733" actId="20577"/>
          <ac:spMkLst>
            <pc:docMk/>
            <pc:sldMk cId="76416120" sldId="3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242" v="7734" actId="12612"/>
          <ac:spMkLst>
            <pc:docMk/>
            <pc:sldMk cId="76416120" sldId="3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03400336" sldId="356"/>
        </pc:sldMkLst>
        <pc:spChg chg="mod">
          <ac:chgData name="Johan Aspegren" userId="e0e975b0797a2008" providerId="LiveId" clId="{F0EEBB95-78E8-4AF2-9AFF-701DA8833E96}" dt="2020-12-31T10:42:59.130" v="9761" actId="20577"/>
          <ac:spMkLst>
            <pc:docMk/>
            <pc:sldMk cId="2303400336" sldId="3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147" v="9762" actId="20577"/>
          <ac:spMkLst>
            <pc:docMk/>
            <pc:sldMk cId="2303400336" sldId="3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165" v="9763" actId="20577"/>
          <ac:spMkLst>
            <pc:docMk/>
            <pc:sldMk cId="2303400336" sldId="3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188" v="9764" actId="12612"/>
          <ac:spMkLst>
            <pc:docMk/>
            <pc:sldMk cId="2303400336" sldId="35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79327727" sldId="356"/>
        </pc:sldMkLst>
        <pc:spChg chg="mod">
          <ac:chgData name="Johan Aspegren" userId="e0e975b0797a2008" providerId="LiveId" clId="{F0EEBB95-78E8-4AF2-9AFF-701DA8833E96}" dt="2020-12-31T11:16:09.617" v="11790" actId="20577"/>
          <ac:spMkLst>
            <pc:docMk/>
            <pc:sldMk cId="2579327727" sldId="3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634" v="11791" actId="20577"/>
          <ac:spMkLst>
            <pc:docMk/>
            <pc:sldMk cId="2579327727" sldId="3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655" v="11792" actId="20577"/>
          <ac:spMkLst>
            <pc:docMk/>
            <pc:sldMk cId="2579327727" sldId="3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675" v="11793" actId="12612"/>
          <ac:spMkLst>
            <pc:docMk/>
            <pc:sldMk cId="2579327727" sldId="3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163109027" sldId="356"/>
        </pc:sldMkLst>
        <pc:spChg chg="mod">
          <ac:chgData name="Johan Aspegren" userId="e0e975b0797a2008" providerId="LiveId" clId="{F0EEBB95-78E8-4AF2-9AFF-701DA8833E96}" dt="2020-12-31T10:35:18.610" v="6623" actId="20577"/>
          <ac:spMkLst>
            <pc:docMk/>
            <pc:sldMk cId="4163109027" sldId="3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616" v="6624" actId="20577"/>
          <ac:spMkLst>
            <pc:docMk/>
            <pc:sldMk cId="4163109027" sldId="3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624" v="6625" actId="20577"/>
          <ac:spMkLst>
            <pc:docMk/>
            <pc:sldMk cId="4163109027" sldId="3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631" v="6626" actId="12612"/>
          <ac:spMkLst>
            <pc:docMk/>
            <pc:sldMk cId="4163109027" sldId="3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394477036" sldId="357"/>
        </pc:sldMkLst>
        <pc:spChg chg="mod">
          <ac:chgData name="Johan Aspegren" userId="e0e975b0797a2008" providerId="LiveId" clId="{F0EEBB95-78E8-4AF2-9AFF-701DA8833E96}" dt="2020-12-31T10:39:53.184" v="7730" actId="20577"/>
          <ac:spMkLst>
            <pc:docMk/>
            <pc:sldMk cId="1394477036" sldId="3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3.112" v="7727" actId="20577"/>
          <ac:spMkLst>
            <pc:docMk/>
            <pc:sldMk cId="1394477036" sldId="3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126" v="7728" actId="20577"/>
          <ac:spMkLst>
            <pc:docMk/>
            <pc:sldMk cId="1394477036" sldId="3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140" v="7729" actId="12612"/>
          <ac:spMkLst>
            <pc:docMk/>
            <pc:sldMk cId="1394477036" sldId="35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566513937" sldId="357"/>
        </pc:sldMkLst>
        <pc:spChg chg="mod">
          <ac:chgData name="Johan Aspegren" userId="e0e975b0797a2008" providerId="LiveId" clId="{F0EEBB95-78E8-4AF2-9AFF-701DA8833E96}" dt="2020-12-31T10:35:18.532" v="6619" actId="20577"/>
          <ac:spMkLst>
            <pc:docMk/>
            <pc:sldMk cId="3566513937" sldId="3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540" v="6620" actId="20577"/>
          <ac:spMkLst>
            <pc:docMk/>
            <pc:sldMk cId="3566513937" sldId="3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546" v="6621" actId="20577"/>
          <ac:spMkLst>
            <pc:docMk/>
            <pc:sldMk cId="3566513937" sldId="3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559" v="6622" actId="12612"/>
          <ac:spMkLst>
            <pc:docMk/>
            <pc:sldMk cId="3566513937" sldId="35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65746822" sldId="357"/>
        </pc:sldMkLst>
        <pc:spChg chg="mod">
          <ac:chgData name="Johan Aspegren" userId="e0e975b0797a2008" providerId="LiveId" clId="{F0EEBB95-78E8-4AF2-9AFF-701DA8833E96}" dt="2020-12-31T11:16:09.482" v="11786" actId="20577"/>
          <ac:spMkLst>
            <pc:docMk/>
            <pc:sldMk cId="4065746822" sldId="3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503" v="11787" actId="20577"/>
          <ac:spMkLst>
            <pc:docMk/>
            <pc:sldMk cId="4065746822" sldId="3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524" v="11788" actId="20577"/>
          <ac:spMkLst>
            <pc:docMk/>
            <pc:sldMk cId="4065746822" sldId="3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542" v="11789" actId="12612"/>
          <ac:spMkLst>
            <pc:docMk/>
            <pc:sldMk cId="4065746822" sldId="35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80748919" sldId="357"/>
        </pc:sldMkLst>
        <pc:spChg chg="mod">
          <ac:chgData name="Johan Aspegren" userId="e0e975b0797a2008" providerId="LiveId" clId="{F0EEBB95-78E8-4AF2-9AFF-701DA8833E96}" dt="2020-12-31T10:42:59.008" v="9757" actId="20577"/>
          <ac:spMkLst>
            <pc:docMk/>
            <pc:sldMk cId="4180748919" sldId="3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9.024" v="9758" actId="20577"/>
          <ac:spMkLst>
            <pc:docMk/>
            <pc:sldMk cId="4180748919" sldId="3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9.059" v="9759" actId="20577"/>
          <ac:spMkLst>
            <pc:docMk/>
            <pc:sldMk cId="4180748919" sldId="3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9.083" v="9760" actId="12612"/>
          <ac:spMkLst>
            <pc:docMk/>
            <pc:sldMk cId="4180748919" sldId="35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4713061" sldId="358"/>
        </pc:sldMkLst>
        <pc:spChg chg="mod">
          <ac:chgData name="Johan Aspegren" userId="e0e975b0797a2008" providerId="LiveId" clId="{F0EEBB95-78E8-4AF2-9AFF-701DA8833E96}" dt="2020-12-31T11:16:09.377" v="11782" actId="20577"/>
          <ac:spMkLst>
            <pc:docMk/>
            <pc:sldMk cId="214713061" sldId="3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396" v="11783" actId="20577"/>
          <ac:spMkLst>
            <pc:docMk/>
            <pc:sldMk cId="214713061" sldId="3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413" v="11784" actId="20577"/>
          <ac:spMkLst>
            <pc:docMk/>
            <pc:sldMk cId="214713061" sldId="3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431" v="11785" actId="12612"/>
          <ac:spMkLst>
            <pc:docMk/>
            <pc:sldMk cId="214713061" sldId="3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676428963" sldId="358"/>
        </pc:sldMkLst>
        <pc:spChg chg="mod">
          <ac:chgData name="Johan Aspegren" userId="e0e975b0797a2008" providerId="LiveId" clId="{F0EEBB95-78E8-4AF2-9AFF-701DA8833E96}" dt="2020-12-31T10:35:18.526" v="6618" actId="20577"/>
          <ac:spMkLst>
            <pc:docMk/>
            <pc:sldMk cId="676428963" sldId="3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458" v="6613" actId="20577"/>
          <ac:spMkLst>
            <pc:docMk/>
            <pc:sldMk cId="676428963" sldId="3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519" v="6617" actId="20577"/>
          <ac:spMkLst>
            <pc:docMk/>
            <pc:sldMk cId="676428963" sldId="3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482" v="6615" actId="12612"/>
          <ac:spMkLst>
            <pc:docMk/>
            <pc:sldMk cId="676428963" sldId="3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28464674" sldId="358"/>
        </pc:sldMkLst>
        <pc:spChg chg="mod">
          <ac:chgData name="Johan Aspegren" userId="e0e975b0797a2008" providerId="LiveId" clId="{F0EEBB95-78E8-4AF2-9AFF-701DA8833E96}" dt="2020-12-31T10:42:58.904" v="9753" actId="20577"/>
          <ac:spMkLst>
            <pc:docMk/>
            <pc:sldMk cId="1728464674" sldId="3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921" v="9754" actId="20577"/>
          <ac:spMkLst>
            <pc:docMk/>
            <pc:sldMk cId="1728464674" sldId="3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936" v="9755" actId="20577"/>
          <ac:spMkLst>
            <pc:docMk/>
            <pc:sldMk cId="1728464674" sldId="3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955" v="9756" actId="12612"/>
          <ac:spMkLst>
            <pc:docMk/>
            <pc:sldMk cId="1728464674" sldId="3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106228900" sldId="358"/>
        </pc:sldMkLst>
        <pc:spChg chg="mod">
          <ac:chgData name="Johan Aspegren" userId="e0e975b0797a2008" providerId="LiveId" clId="{F0EEBB95-78E8-4AF2-9AFF-701DA8833E96}" dt="2020-12-31T10:39:52.976" v="7722" actId="20577"/>
          <ac:spMkLst>
            <pc:docMk/>
            <pc:sldMk cId="4106228900" sldId="3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989" v="7723" actId="20577"/>
          <ac:spMkLst>
            <pc:docMk/>
            <pc:sldMk cId="4106228900" sldId="3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3.004" v="7724" actId="20577"/>
          <ac:spMkLst>
            <pc:docMk/>
            <pc:sldMk cId="4106228900" sldId="3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3.023" v="7725" actId="12612"/>
          <ac:spMkLst>
            <pc:docMk/>
            <pc:sldMk cId="4106228900" sldId="3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32916404" sldId="359"/>
        </pc:sldMkLst>
        <pc:spChg chg="mod">
          <ac:chgData name="Johan Aspegren" userId="e0e975b0797a2008" providerId="LiveId" clId="{F0EEBB95-78E8-4AF2-9AFF-701DA8833E96}" dt="2020-12-31T10:42:58.807" v="9749" actId="20577"/>
          <ac:spMkLst>
            <pc:docMk/>
            <pc:sldMk cId="832916404" sldId="3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823" v="9750" actId="20577"/>
          <ac:spMkLst>
            <pc:docMk/>
            <pc:sldMk cId="832916404" sldId="3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841" v="9751" actId="20577"/>
          <ac:spMkLst>
            <pc:docMk/>
            <pc:sldMk cId="832916404" sldId="3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861" v="9752" actId="12612"/>
          <ac:spMkLst>
            <pc:docMk/>
            <pc:sldMk cId="832916404" sldId="35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52020158" sldId="359"/>
        </pc:sldMkLst>
        <pc:spChg chg="mod">
          <ac:chgData name="Johan Aspegren" userId="e0e975b0797a2008" providerId="LiveId" clId="{F0EEBB95-78E8-4AF2-9AFF-701DA8833E96}" dt="2020-12-31T10:39:52.888" v="7718" actId="20577"/>
          <ac:spMkLst>
            <pc:docMk/>
            <pc:sldMk cId="2952020158" sldId="3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902" v="7719" actId="20577"/>
          <ac:spMkLst>
            <pc:docMk/>
            <pc:sldMk cId="2952020158" sldId="3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915" v="7720" actId="20577"/>
          <ac:spMkLst>
            <pc:docMk/>
            <pc:sldMk cId="2952020158" sldId="3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929" v="7721" actId="12612"/>
          <ac:spMkLst>
            <pc:docMk/>
            <pc:sldMk cId="2952020158" sldId="35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973247100" sldId="359"/>
        </pc:sldMkLst>
        <pc:spChg chg="mod">
          <ac:chgData name="Johan Aspegren" userId="e0e975b0797a2008" providerId="LiveId" clId="{F0EEBB95-78E8-4AF2-9AFF-701DA8833E96}" dt="2020-12-31T10:35:18.395" v="6608" actId="20577"/>
          <ac:spMkLst>
            <pc:docMk/>
            <pc:sldMk cId="2973247100" sldId="3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401" v="6609" actId="20577"/>
          <ac:spMkLst>
            <pc:docMk/>
            <pc:sldMk cId="2973247100" sldId="3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408" v="6610" actId="20577"/>
          <ac:spMkLst>
            <pc:docMk/>
            <pc:sldMk cId="2973247100" sldId="3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418" v="6611" actId="12612"/>
          <ac:spMkLst>
            <pc:docMk/>
            <pc:sldMk cId="2973247100" sldId="35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97507749" sldId="359"/>
        </pc:sldMkLst>
        <pc:spChg chg="mod">
          <ac:chgData name="Johan Aspegren" userId="e0e975b0797a2008" providerId="LiveId" clId="{F0EEBB95-78E8-4AF2-9AFF-701DA8833E96}" dt="2020-12-31T11:16:09.236" v="11778" actId="20577"/>
          <ac:spMkLst>
            <pc:docMk/>
            <pc:sldMk cId="3697507749" sldId="3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262" v="11779" actId="20577"/>
          <ac:spMkLst>
            <pc:docMk/>
            <pc:sldMk cId="3697507749" sldId="3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305" v="11780" actId="20577"/>
          <ac:spMkLst>
            <pc:docMk/>
            <pc:sldMk cId="3697507749" sldId="3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329" v="11781" actId="12612"/>
          <ac:spMkLst>
            <pc:docMk/>
            <pc:sldMk cId="3697507749" sldId="35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68286268" sldId="360"/>
        </pc:sldMkLst>
        <pc:spChg chg="mod">
          <ac:chgData name="Johan Aspegren" userId="e0e975b0797a2008" providerId="LiveId" clId="{F0EEBB95-78E8-4AF2-9AFF-701DA8833E96}" dt="2020-12-31T10:35:18.388" v="6607" actId="20577"/>
          <ac:spMkLst>
            <pc:docMk/>
            <pc:sldMk cId="368286268" sldId="3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326" v="6603" actId="20577"/>
          <ac:spMkLst>
            <pc:docMk/>
            <pc:sldMk cId="368286268" sldId="3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381" v="6606" actId="20577"/>
          <ac:spMkLst>
            <pc:docMk/>
            <pc:sldMk cId="368286268" sldId="3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346" v="6605" actId="12612"/>
          <ac:spMkLst>
            <pc:docMk/>
            <pc:sldMk cId="368286268" sldId="3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95449003" sldId="360"/>
        </pc:sldMkLst>
        <pc:spChg chg="mod">
          <ac:chgData name="Johan Aspegren" userId="e0e975b0797a2008" providerId="LiveId" clId="{F0EEBB95-78E8-4AF2-9AFF-701DA8833E96}" dt="2020-12-31T10:42:58.702" v="9745" actId="20577"/>
          <ac:spMkLst>
            <pc:docMk/>
            <pc:sldMk cId="995449003" sldId="3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731" v="9746" actId="20577"/>
          <ac:spMkLst>
            <pc:docMk/>
            <pc:sldMk cId="995449003" sldId="3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750" v="9747" actId="20577"/>
          <ac:spMkLst>
            <pc:docMk/>
            <pc:sldMk cId="995449003" sldId="3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768" v="9748" actId="12612"/>
          <ac:spMkLst>
            <pc:docMk/>
            <pc:sldMk cId="995449003" sldId="3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623464997" sldId="360"/>
        </pc:sldMkLst>
        <pc:spChg chg="mod">
          <ac:chgData name="Johan Aspegren" userId="e0e975b0797a2008" providerId="LiveId" clId="{F0EEBB95-78E8-4AF2-9AFF-701DA8833E96}" dt="2020-12-31T10:39:52.805" v="7714" actId="20577"/>
          <ac:spMkLst>
            <pc:docMk/>
            <pc:sldMk cId="1623464997" sldId="3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817" v="7715" actId="20577"/>
          <ac:spMkLst>
            <pc:docMk/>
            <pc:sldMk cId="1623464997" sldId="3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829" v="7716" actId="20577"/>
          <ac:spMkLst>
            <pc:docMk/>
            <pc:sldMk cId="1623464997" sldId="3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841" v="7717" actId="12612"/>
          <ac:spMkLst>
            <pc:docMk/>
            <pc:sldMk cId="1623464997" sldId="36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67848663" sldId="360"/>
        </pc:sldMkLst>
        <pc:spChg chg="mod">
          <ac:chgData name="Johan Aspegren" userId="e0e975b0797a2008" providerId="LiveId" clId="{F0EEBB95-78E8-4AF2-9AFF-701DA8833E96}" dt="2020-12-31T11:16:09.119" v="11774" actId="20577"/>
          <ac:spMkLst>
            <pc:docMk/>
            <pc:sldMk cId="3267848663" sldId="3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9.140" v="11775" actId="20577"/>
          <ac:spMkLst>
            <pc:docMk/>
            <pc:sldMk cId="3267848663" sldId="3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160" v="11776" actId="20577"/>
          <ac:spMkLst>
            <pc:docMk/>
            <pc:sldMk cId="3267848663" sldId="3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190" v="11777" actId="12612"/>
          <ac:spMkLst>
            <pc:docMk/>
            <pc:sldMk cId="3267848663" sldId="3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3875914" sldId="361"/>
        </pc:sldMkLst>
        <pc:spChg chg="mod">
          <ac:chgData name="Johan Aspegren" userId="e0e975b0797a2008" providerId="LiveId" clId="{F0EEBB95-78E8-4AF2-9AFF-701DA8833E96}" dt="2020-12-31T10:42:58.600" v="9741" actId="20577"/>
          <ac:spMkLst>
            <pc:docMk/>
            <pc:sldMk cId="93875914" sldId="3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616" v="9742" actId="20577"/>
          <ac:spMkLst>
            <pc:docMk/>
            <pc:sldMk cId="93875914" sldId="3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631" v="9743" actId="20577"/>
          <ac:spMkLst>
            <pc:docMk/>
            <pc:sldMk cId="93875914" sldId="3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649" v="9744" actId="12612"/>
          <ac:spMkLst>
            <pc:docMk/>
            <pc:sldMk cId="93875914" sldId="36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12956677" sldId="361"/>
        </pc:sldMkLst>
        <pc:spChg chg="mod">
          <ac:chgData name="Johan Aspegren" userId="e0e975b0797a2008" providerId="LiveId" clId="{F0EEBB95-78E8-4AF2-9AFF-701DA8833E96}" dt="2020-12-31T10:39:52.701" v="7710" actId="20577"/>
          <ac:spMkLst>
            <pc:docMk/>
            <pc:sldMk cId="712956677" sldId="3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713" v="7711" actId="20577"/>
          <ac:spMkLst>
            <pc:docMk/>
            <pc:sldMk cId="712956677" sldId="3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725" v="7712" actId="20577"/>
          <ac:spMkLst>
            <pc:docMk/>
            <pc:sldMk cId="712956677" sldId="3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763" v="7713" actId="12612"/>
          <ac:spMkLst>
            <pc:docMk/>
            <pc:sldMk cId="712956677" sldId="36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858208047" sldId="361"/>
        </pc:sldMkLst>
        <pc:spChg chg="mod">
          <ac:chgData name="Johan Aspegren" userId="e0e975b0797a2008" providerId="LiveId" clId="{F0EEBB95-78E8-4AF2-9AFF-701DA8833E96}" dt="2020-12-31T10:35:18.249" v="6598" actId="20577"/>
          <ac:spMkLst>
            <pc:docMk/>
            <pc:sldMk cId="2858208047" sldId="3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257" v="6599" actId="20577"/>
          <ac:spMkLst>
            <pc:docMk/>
            <pc:sldMk cId="2858208047" sldId="3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263" v="6600" actId="20577"/>
          <ac:spMkLst>
            <pc:docMk/>
            <pc:sldMk cId="2858208047" sldId="3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271" v="6601" actId="12612"/>
          <ac:spMkLst>
            <pc:docMk/>
            <pc:sldMk cId="2858208047" sldId="36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33767788" sldId="361"/>
        </pc:sldMkLst>
        <pc:spChg chg="mod">
          <ac:chgData name="Johan Aspegren" userId="e0e975b0797a2008" providerId="LiveId" clId="{F0EEBB95-78E8-4AF2-9AFF-701DA8833E96}" dt="2020-12-31T11:16:08.975" v="11770" actId="20577"/>
          <ac:spMkLst>
            <pc:docMk/>
            <pc:sldMk cId="3133767788" sldId="3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994" v="11771" actId="20577"/>
          <ac:spMkLst>
            <pc:docMk/>
            <pc:sldMk cId="3133767788" sldId="3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9.034" v="11772" actId="20577"/>
          <ac:spMkLst>
            <pc:docMk/>
            <pc:sldMk cId="3133767788" sldId="3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9.058" v="11773" actId="12612"/>
          <ac:spMkLst>
            <pc:docMk/>
            <pc:sldMk cId="3133767788" sldId="36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6218219" sldId="362"/>
        </pc:sldMkLst>
        <pc:spChg chg="mod">
          <ac:chgData name="Johan Aspegren" userId="e0e975b0797a2008" providerId="LiveId" clId="{F0EEBB95-78E8-4AF2-9AFF-701DA8833E96}" dt="2020-12-31T10:39:52.687" v="7709" actId="20577"/>
          <ac:spMkLst>
            <pc:docMk/>
            <pc:sldMk cId="96218219" sldId="3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619" v="7706" actId="20577"/>
          <ac:spMkLst>
            <pc:docMk/>
            <pc:sldMk cId="96218219" sldId="3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632" v="7707" actId="20577"/>
          <ac:spMkLst>
            <pc:docMk/>
            <pc:sldMk cId="96218219" sldId="3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645" v="7708" actId="12612"/>
          <ac:spMkLst>
            <pc:docMk/>
            <pc:sldMk cId="96218219" sldId="3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20502194" sldId="362"/>
        </pc:sldMkLst>
        <pc:spChg chg="mod">
          <ac:chgData name="Johan Aspegren" userId="e0e975b0797a2008" providerId="LiveId" clId="{F0EEBB95-78E8-4AF2-9AFF-701DA8833E96}" dt="2020-12-31T10:42:58.583" v="9740" actId="20577"/>
          <ac:spMkLst>
            <pc:docMk/>
            <pc:sldMk cId="520502194" sldId="3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489" v="9737" actId="20577"/>
          <ac:spMkLst>
            <pc:docMk/>
            <pc:sldMk cId="520502194" sldId="3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506" v="9738" actId="20577"/>
          <ac:spMkLst>
            <pc:docMk/>
            <pc:sldMk cId="520502194" sldId="3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531" v="9739" actId="12612"/>
          <ac:spMkLst>
            <pc:docMk/>
            <pc:sldMk cId="520502194" sldId="36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604070679" sldId="362"/>
        </pc:sldMkLst>
        <pc:spChg chg="mod">
          <ac:chgData name="Johan Aspegren" userId="e0e975b0797a2008" providerId="LiveId" clId="{F0EEBB95-78E8-4AF2-9AFF-701DA8833E96}" dt="2020-12-31T11:16:08.953" v="11769" actId="20577"/>
          <ac:spMkLst>
            <pc:docMk/>
            <pc:sldMk cId="2604070679" sldId="3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864" v="11766" actId="20577"/>
          <ac:spMkLst>
            <pc:docMk/>
            <pc:sldMk cId="2604070679" sldId="3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8:52.668" v="12601" actId="20577"/>
          <ac:spMkLst>
            <pc:docMk/>
            <pc:sldMk cId="2604070679" sldId="3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905" v="11768" actId="12612"/>
          <ac:spMkLst>
            <pc:docMk/>
            <pc:sldMk cId="2604070679" sldId="36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32.387" v="12590"/>
          <ac:picMkLst>
            <pc:docMk/>
            <pc:sldMk cId="2604070679" sldId="362"/>
            <ac:picMk id="6" creationId="{33D751FC-359E-4F97-B0AC-088CFF47779B}"/>
          </ac:picMkLst>
        </pc:pic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292680548" sldId="362"/>
        </pc:sldMkLst>
        <pc:spChg chg="mod">
          <ac:chgData name="Johan Aspegren" userId="e0e975b0797a2008" providerId="LiveId" clId="{F0EEBB95-78E8-4AF2-9AFF-701DA8833E96}" dt="2020-12-31T10:35:18.192" v="6594" actId="20577"/>
          <ac:spMkLst>
            <pc:docMk/>
            <pc:sldMk cId="4292680548" sldId="3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199" v="6595" actId="20577"/>
          <ac:spMkLst>
            <pc:docMk/>
            <pc:sldMk cId="4292680548" sldId="3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206" v="6596" actId="20577"/>
          <ac:spMkLst>
            <pc:docMk/>
            <pc:sldMk cId="4292680548" sldId="3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214" v="6597" actId="12612"/>
          <ac:spMkLst>
            <pc:docMk/>
            <pc:sldMk cId="4292680548" sldId="3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02102749" sldId="363"/>
        </pc:sldMkLst>
        <pc:spChg chg="mod">
          <ac:chgData name="Johan Aspegren" userId="e0e975b0797a2008" providerId="LiveId" clId="{F0EEBB95-78E8-4AF2-9AFF-701DA8833E96}" dt="2020-12-31T10:42:58.334" v="9732" actId="20577"/>
          <ac:spMkLst>
            <pc:docMk/>
            <pc:sldMk cId="502102749" sldId="3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354" v="9733" actId="20577"/>
          <ac:spMkLst>
            <pc:docMk/>
            <pc:sldMk cId="502102749" sldId="3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374" v="9734" actId="20577"/>
          <ac:spMkLst>
            <pc:docMk/>
            <pc:sldMk cId="502102749" sldId="3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396" v="9735" actId="12612"/>
          <ac:spMkLst>
            <pc:docMk/>
            <pc:sldMk cId="502102749" sldId="3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27682271" sldId="363"/>
        </pc:sldMkLst>
        <pc:spChg chg="mod">
          <ac:chgData name="Johan Aspegren" userId="e0e975b0797a2008" providerId="LiveId" clId="{F0EEBB95-78E8-4AF2-9AFF-701DA8833E96}" dt="2020-12-31T10:39:52.526" v="7701" actId="20577"/>
          <ac:spMkLst>
            <pc:docMk/>
            <pc:sldMk cId="727682271" sldId="3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540" v="7702" actId="20577"/>
          <ac:spMkLst>
            <pc:docMk/>
            <pc:sldMk cId="727682271" sldId="3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553" v="7703" actId="20577"/>
          <ac:spMkLst>
            <pc:docMk/>
            <pc:sldMk cId="727682271" sldId="3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568" v="7704" actId="12612"/>
          <ac:spMkLst>
            <pc:docMk/>
            <pc:sldMk cId="727682271" sldId="36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933648730" sldId="363"/>
        </pc:sldMkLst>
        <pc:spChg chg="mod">
          <ac:chgData name="Johan Aspegren" userId="e0e975b0797a2008" providerId="LiveId" clId="{F0EEBB95-78E8-4AF2-9AFF-701DA8833E96}" dt="2020-12-31T11:16:08.740" v="11761" actId="20577"/>
          <ac:spMkLst>
            <pc:docMk/>
            <pc:sldMk cId="1933648730" sldId="3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756" v="11762" actId="20577"/>
          <ac:spMkLst>
            <pc:docMk/>
            <pc:sldMk cId="1933648730" sldId="3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780" v="11763" actId="20577"/>
          <ac:spMkLst>
            <pc:docMk/>
            <pc:sldMk cId="1933648730" sldId="3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798" v="11764" actId="12612"/>
          <ac:spMkLst>
            <pc:docMk/>
            <pc:sldMk cId="1933648730" sldId="3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631118297" sldId="363"/>
        </pc:sldMkLst>
        <pc:spChg chg="mod">
          <ac:chgData name="Johan Aspegren" userId="e0e975b0797a2008" providerId="LiveId" clId="{F0EEBB95-78E8-4AF2-9AFF-701DA8833E96}" dt="2020-12-31T10:35:18.139" v="6590" actId="20577"/>
          <ac:spMkLst>
            <pc:docMk/>
            <pc:sldMk cId="3631118297" sldId="3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145" v="6591" actId="20577"/>
          <ac:spMkLst>
            <pc:docMk/>
            <pc:sldMk cId="3631118297" sldId="3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151" v="6592" actId="20577"/>
          <ac:spMkLst>
            <pc:docMk/>
            <pc:sldMk cId="3631118297" sldId="3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160" v="6593" actId="12612"/>
          <ac:spMkLst>
            <pc:docMk/>
            <pc:sldMk cId="3631118297" sldId="36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46186992" sldId="364"/>
        </pc:sldMkLst>
        <pc:spChg chg="mod">
          <ac:chgData name="Johan Aspegren" userId="e0e975b0797a2008" providerId="LiveId" clId="{F0EEBB95-78E8-4AF2-9AFF-701DA8833E96}" dt="2020-12-31T11:16:08.598" v="11757" actId="20577"/>
          <ac:spMkLst>
            <pc:docMk/>
            <pc:sldMk cId="646186992" sldId="3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614" v="11758" actId="20577"/>
          <ac:spMkLst>
            <pc:docMk/>
            <pc:sldMk cId="646186992" sldId="3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633" v="11759" actId="20577"/>
          <ac:spMkLst>
            <pc:docMk/>
            <pc:sldMk cId="646186992" sldId="3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674" v="11760" actId="12612"/>
          <ac:spMkLst>
            <pc:docMk/>
            <pc:sldMk cId="646186992" sldId="3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170486106" sldId="364"/>
        </pc:sldMkLst>
        <pc:spChg chg="mod">
          <ac:chgData name="Johan Aspegren" userId="e0e975b0797a2008" providerId="LiveId" clId="{F0EEBB95-78E8-4AF2-9AFF-701DA8833E96}" dt="2020-12-31T10:39:52.408" v="7697" actId="20577"/>
          <ac:spMkLst>
            <pc:docMk/>
            <pc:sldMk cId="1170486106" sldId="3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423" v="7698" actId="20577"/>
          <ac:spMkLst>
            <pc:docMk/>
            <pc:sldMk cId="1170486106" sldId="3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435" v="7699" actId="20577"/>
          <ac:spMkLst>
            <pc:docMk/>
            <pc:sldMk cId="1170486106" sldId="3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452" v="7700" actId="12612"/>
          <ac:spMkLst>
            <pc:docMk/>
            <pc:sldMk cId="1170486106" sldId="3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989123224" sldId="364"/>
        </pc:sldMkLst>
        <pc:spChg chg="mod">
          <ac:chgData name="Johan Aspegren" userId="e0e975b0797a2008" providerId="LiveId" clId="{F0EEBB95-78E8-4AF2-9AFF-701DA8833E96}" dt="2020-12-31T10:35:18.076" v="6586" actId="20577"/>
          <ac:spMkLst>
            <pc:docMk/>
            <pc:sldMk cId="1989123224" sldId="3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082" v="6587" actId="20577"/>
          <ac:spMkLst>
            <pc:docMk/>
            <pc:sldMk cId="1989123224" sldId="3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089" v="6588" actId="20577"/>
          <ac:spMkLst>
            <pc:docMk/>
            <pc:sldMk cId="1989123224" sldId="3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105" v="6589" actId="12612"/>
          <ac:spMkLst>
            <pc:docMk/>
            <pc:sldMk cId="1989123224" sldId="3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64491823" sldId="364"/>
        </pc:sldMkLst>
        <pc:spChg chg="mod">
          <ac:chgData name="Johan Aspegren" userId="e0e975b0797a2008" providerId="LiveId" clId="{F0EEBB95-78E8-4AF2-9AFF-701DA8833E96}" dt="2020-12-31T10:42:58.213" v="9728" actId="20577"/>
          <ac:spMkLst>
            <pc:docMk/>
            <pc:sldMk cId="2764491823" sldId="3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227" v="9729" actId="20577"/>
          <ac:spMkLst>
            <pc:docMk/>
            <pc:sldMk cId="2764491823" sldId="3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242" v="9730" actId="20577"/>
          <ac:spMkLst>
            <pc:docMk/>
            <pc:sldMk cId="2764491823" sldId="3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290" v="9731" actId="12612"/>
          <ac:spMkLst>
            <pc:docMk/>
            <pc:sldMk cId="2764491823" sldId="3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44083124" sldId="365"/>
        </pc:sldMkLst>
        <pc:spChg chg="mod">
          <ac:chgData name="Johan Aspegren" userId="e0e975b0797a2008" providerId="LiveId" clId="{F0EEBB95-78E8-4AF2-9AFF-701DA8833E96}" dt="2020-12-31T10:42:58.108" v="9724" actId="20577"/>
          <ac:spMkLst>
            <pc:docMk/>
            <pc:sldMk cId="544083124" sldId="3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122" v="9725" actId="20577"/>
          <ac:spMkLst>
            <pc:docMk/>
            <pc:sldMk cId="544083124" sldId="3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145" v="9726" actId="20577"/>
          <ac:spMkLst>
            <pc:docMk/>
            <pc:sldMk cId="544083124" sldId="3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161" v="9727" actId="12612"/>
          <ac:spMkLst>
            <pc:docMk/>
            <pc:sldMk cId="544083124" sldId="36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71140192" sldId="365"/>
        </pc:sldMkLst>
        <pc:spChg chg="mod">
          <ac:chgData name="Johan Aspegren" userId="e0e975b0797a2008" providerId="LiveId" clId="{F0EEBB95-78E8-4AF2-9AFF-701DA8833E96}" dt="2020-12-31T11:16:08.485" v="11753" actId="20577"/>
          <ac:spMkLst>
            <pc:docMk/>
            <pc:sldMk cId="1671140192" sldId="3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503" v="11754" actId="20577"/>
          <ac:spMkLst>
            <pc:docMk/>
            <pc:sldMk cId="1671140192" sldId="3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521" v="11755" actId="20577"/>
          <ac:spMkLst>
            <pc:docMk/>
            <pc:sldMk cId="1671140192" sldId="3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543" v="11756" actId="12612"/>
          <ac:spMkLst>
            <pc:docMk/>
            <pc:sldMk cId="1671140192" sldId="3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184695713" sldId="365"/>
        </pc:sldMkLst>
        <pc:spChg chg="mod">
          <ac:chgData name="Johan Aspegren" userId="e0e975b0797a2008" providerId="LiveId" clId="{F0EEBB95-78E8-4AF2-9AFF-701DA8833E96}" dt="2020-12-31T10:35:18.007" v="6582" actId="20577"/>
          <ac:spMkLst>
            <pc:docMk/>
            <pc:sldMk cId="3184695713" sldId="3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8.013" v="6583" actId="20577"/>
          <ac:spMkLst>
            <pc:docMk/>
            <pc:sldMk cId="3184695713" sldId="3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8.020" v="6584" actId="20577"/>
          <ac:spMkLst>
            <pc:docMk/>
            <pc:sldMk cId="3184695713" sldId="3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8.029" v="6585" actId="12612"/>
          <ac:spMkLst>
            <pc:docMk/>
            <pc:sldMk cId="3184695713" sldId="3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40646314" sldId="365"/>
        </pc:sldMkLst>
        <pc:spChg chg="mod">
          <ac:chgData name="Johan Aspegren" userId="e0e975b0797a2008" providerId="LiveId" clId="{F0EEBB95-78E8-4AF2-9AFF-701DA8833E96}" dt="2020-12-31T10:39:52.313" v="7693" actId="20577"/>
          <ac:spMkLst>
            <pc:docMk/>
            <pc:sldMk cId="3640646314" sldId="3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328" v="7694" actId="20577"/>
          <ac:spMkLst>
            <pc:docMk/>
            <pc:sldMk cId="3640646314" sldId="3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342" v="7695" actId="20577"/>
          <ac:spMkLst>
            <pc:docMk/>
            <pc:sldMk cId="3640646314" sldId="3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360" v="7696" actId="12612"/>
          <ac:spMkLst>
            <pc:docMk/>
            <pc:sldMk cId="3640646314" sldId="3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90167029" sldId="366"/>
        </pc:sldMkLst>
        <pc:spChg chg="mod">
          <ac:chgData name="Johan Aspegren" userId="e0e975b0797a2008" providerId="LiveId" clId="{F0EEBB95-78E8-4AF2-9AFF-701DA8833E96}" dt="2020-12-31T10:35:17.952" v="6578" actId="20577"/>
          <ac:spMkLst>
            <pc:docMk/>
            <pc:sldMk cId="90167029" sldId="3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959" v="6579" actId="20577"/>
          <ac:spMkLst>
            <pc:docMk/>
            <pc:sldMk cId="90167029" sldId="3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965" v="6580" actId="20577"/>
          <ac:spMkLst>
            <pc:docMk/>
            <pc:sldMk cId="90167029" sldId="3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973" v="6581" actId="12612"/>
          <ac:spMkLst>
            <pc:docMk/>
            <pc:sldMk cId="90167029" sldId="36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690710327" sldId="366"/>
        </pc:sldMkLst>
        <pc:spChg chg="mod">
          <ac:chgData name="Johan Aspegren" userId="e0e975b0797a2008" providerId="LiveId" clId="{F0EEBB95-78E8-4AF2-9AFF-701DA8833E96}" dt="2020-12-31T11:16:08.463" v="11752" actId="20577"/>
          <ac:spMkLst>
            <pc:docMk/>
            <pc:sldMk cId="1690710327" sldId="3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349" v="11749" actId="20577"/>
          <ac:spMkLst>
            <pc:docMk/>
            <pc:sldMk cId="1690710327" sldId="3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372" v="11750" actId="20577"/>
          <ac:spMkLst>
            <pc:docMk/>
            <pc:sldMk cId="1690710327" sldId="3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395" v="11751" actId="12612"/>
          <ac:spMkLst>
            <pc:docMk/>
            <pc:sldMk cId="1690710327" sldId="36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28.353" v="12589"/>
          <ac:picMkLst>
            <pc:docMk/>
            <pc:sldMk cId="1690710327" sldId="366"/>
            <ac:picMk id="6" creationId="{0BD95631-EE4E-464D-B3E5-A3D5A032587D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077391858" sldId="366"/>
        </pc:sldMkLst>
        <pc:spChg chg="mod">
          <ac:chgData name="Johan Aspegren" userId="e0e975b0797a2008" providerId="LiveId" clId="{F0EEBB95-78E8-4AF2-9AFF-701DA8833E96}" dt="2020-12-31T10:39:52.164" v="7689" actId="20577"/>
          <ac:spMkLst>
            <pc:docMk/>
            <pc:sldMk cId="3077391858" sldId="3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52.217" v="7690" actId="20577"/>
          <ac:spMkLst>
            <pc:docMk/>
            <pc:sldMk cId="3077391858" sldId="3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2.234" v="7691" actId="20577"/>
          <ac:spMkLst>
            <pc:docMk/>
            <pc:sldMk cId="3077391858" sldId="3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2.254" v="7692" actId="12612"/>
          <ac:spMkLst>
            <pc:docMk/>
            <pc:sldMk cId="3077391858" sldId="3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40846085" sldId="366"/>
        </pc:sldMkLst>
        <pc:spChg chg="mod">
          <ac:chgData name="Johan Aspegren" userId="e0e975b0797a2008" providerId="LiveId" clId="{F0EEBB95-78E8-4AF2-9AFF-701DA8833E96}" dt="2020-12-31T10:42:58.093" v="9723" actId="20577"/>
          <ac:spMkLst>
            <pc:docMk/>
            <pc:sldMk cId="3940846085" sldId="3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8.002" v="9720" actId="20577"/>
          <ac:spMkLst>
            <pc:docMk/>
            <pc:sldMk cId="3940846085" sldId="3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8.022" v="9721" actId="20577"/>
          <ac:spMkLst>
            <pc:docMk/>
            <pc:sldMk cId="3940846085" sldId="3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8.046" v="9722" actId="12612"/>
          <ac:spMkLst>
            <pc:docMk/>
            <pc:sldMk cId="3940846085" sldId="3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34983969" sldId="367"/>
        </pc:sldMkLst>
        <pc:spChg chg="mod">
          <ac:chgData name="Johan Aspegren" userId="e0e975b0797a2008" providerId="LiveId" clId="{F0EEBB95-78E8-4AF2-9AFF-701DA8833E96}" dt="2020-12-31T10:39:49.415" v="7685" actId="20577"/>
          <ac:spMkLst>
            <pc:docMk/>
            <pc:sldMk cId="534983969" sldId="3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9.997" v="7686" actId="20577"/>
          <ac:spMkLst>
            <pc:docMk/>
            <pc:sldMk cId="534983969" sldId="3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50.556" v="7687" actId="20577"/>
          <ac:spMkLst>
            <pc:docMk/>
            <pc:sldMk cId="534983969" sldId="3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51.120" v="7688" actId="12612"/>
          <ac:spMkLst>
            <pc:docMk/>
            <pc:sldMk cId="534983969" sldId="3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54447195" sldId="367"/>
        </pc:sldMkLst>
        <pc:spChg chg="mod">
          <ac:chgData name="Johan Aspegren" userId="e0e975b0797a2008" providerId="LiveId" clId="{F0EEBB95-78E8-4AF2-9AFF-701DA8833E96}" dt="2020-12-31T10:42:57.882" v="9715" actId="20577"/>
          <ac:spMkLst>
            <pc:docMk/>
            <pc:sldMk cId="754447195" sldId="3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911" v="9716" actId="20577"/>
          <ac:spMkLst>
            <pc:docMk/>
            <pc:sldMk cId="754447195" sldId="3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925" v="9717" actId="20577"/>
          <ac:spMkLst>
            <pc:docMk/>
            <pc:sldMk cId="754447195" sldId="3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946" v="9718" actId="12612"/>
          <ac:spMkLst>
            <pc:docMk/>
            <pc:sldMk cId="754447195" sldId="3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2556850139" sldId="367"/>
        </pc:sldMkLst>
        <pc:spChg chg="mod">
          <ac:chgData name="Johan Aspegren" userId="e0e975b0797a2008" providerId="LiveId" clId="{F0EEBB95-78E8-4AF2-9AFF-701DA8833E96}" dt="2020-12-31T10:35:17.944" v="6577" actId="20577"/>
          <ac:spMkLst>
            <pc:docMk/>
            <pc:sldMk cId="2556850139" sldId="3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885" v="6573" actId="20577"/>
          <ac:spMkLst>
            <pc:docMk/>
            <pc:sldMk cId="2556850139" sldId="3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938" v="6576" actId="20577"/>
          <ac:spMkLst>
            <pc:docMk/>
            <pc:sldMk cId="2556850139" sldId="3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900" v="6575" actId="12612"/>
          <ac:spMkLst>
            <pc:docMk/>
            <pc:sldMk cId="2556850139" sldId="36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49366653" sldId="367"/>
        </pc:sldMkLst>
        <pc:spChg chg="mod">
          <ac:chgData name="Johan Aspegren" userId="e0e975b0797a2008" providerId="LiveId" clId="{F0EEBB95-78E8-4AF2-9AFF-701DA8833E96}" dt="2020-12-31T11:16:08.230" v="11744" actId="20577"/>
          <ac:spMkLst>
            <pc:docMk/>
            <pc:sldMk cId="4049366653" sldId="3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8.249" v="11745" actId="20577"/>
          <ac:spMkLst>
            <pc:docMk/>
            <pc:sldMk cId="4049366653" sldId="3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268" v="11746" actId="20577"/>
          <ac:spMkLst>
            <pc:docMk/>
            <pc:sldMk cId="4049366653" sldId="3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286" v="11747" actId="12612"/>
          <ac:spMkLst>
            <pc:docMk/>
            <pc:sldMk cId="4049366653" sldId="3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394252933" sldId="368"/>
        </pc:sldMkLst>
        <pc:spChg chg="mod">
          <ac:chgData name="Johan Aspegren" userId="e0e975b0797a2008" providerId="LiveId" clId="{F0EEBB95-78E8-4AF2-9AFF-701DA8833E96}" dt="2020-12-31T10:35:17.825" v="6568" actId="20577"/>
          <ac:spMkLst>
            <pc:docMk/>
            <pc:sldMk cId="394252933" sldId="3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832" v="6569" actId="20577"/>
          <ac:spMkLst>
            <pc:docMk/>
            <pc:sldMk cId="394252933" sldId="3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838" v="6570" actId="20577"/>
          <ac:spMkLst>
            <pc:docMk/>
            <pc:sldMk cId="394252933" sldId="3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847" v="6571" actId="12612"/>
          <ac:spMkLst>
            <pc:docMk/>
            <pc:sldMk cId="394252933" sldId="3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97711463" sldId="368"/>
        </pc:sldMkLst>
        <pc:spChg chg="mod">
          <ac:chgData name="Johan Aspegren" userId="e0e975b0797a2008" providerId="LiveId" clId="{F0EEBB95-78E8-4AF2-9AFF-701DA8833E96}" dt="2020-12-31T10:39:46.783" v="7681" actId="20577"/>
          <ac:spMkLst>
            <pc:docMk/>
            <pc:sldMk cId="597711463" sldId="3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914" v="7682" actId="20577"/>
          <ac:spMkLst>
            <pc:docMk/>
            <pc:sldMk cId="597711463" sldId="3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7.051" v="7683" actId="20577"/>
          <ac:spMkLst>
            <pc:docMk/>
            <pc:sldMk cId="597711463" sldId="3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7.518" v="7684" actId="12612"/>
          <ac:spMkLst>
            <pc:docMk/>
            <pc:sldMk cId="597711463" sldId="36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32120922" sldId="368"/>
        </pc:sldMkLst>
        <pc:spChg chg="mod">
          <ac:chgData name="Johan Aspegren" userId="e0e975b0797a2008" providerId="LiveId" clId="{F0EEBB95-78E8-4AF2-9AFF-701DA8833E96}" dt="2020-12-31T11:16:06.173" v="11740" actId="20577"/>
          <ac:spMkLst>
            <pc:docMk/>
            <pc:sldMk cId="632120922" sldId="3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7.098" v="11741" actId="20577"/>
          <ac:spMkLst>
            <pc:docMk/>
            <pc:sldMk cId="632120922" sldId="3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8.125" v="11742" actId="20577"/>
          <ac:spMkLst>
            <pc:docMk/>
            <pc:sldMk cId="632120922" sldId="3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8.186" v="11743" actId="12612"/>
          <ac:spMkLst>
            <pc:docMk/>
            <pc:sldMk cId="632120922" sldId="3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37955909" sldId="368"/>
        </pc:sldMkLst>
        <pc:spChg chg="mod">
          <ac:chgData name="Johan Aspegren" userId="e0e975b0797a2008" providerId="LiveId" clId="{F0EEBB95-78E8-4AF2-9AFF-701DA8833E96}" dt="2020-12-31T10:42:57.790" v="9711" actId="20577"/>
          <ac:spMkLst>
            <pc:docMk/>
            <pc:sldMk cId="2037955909" sldId="3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804" v="9712" actId="20577"/>
          <ac:spMkLst>
            <pc:docMk/>
            <pc:sldMk cId="2037955909" sldId="3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820" v="9713" actId="20577"/>
          <ac:spMkLst>
            <pc:docMk/>
            <pc:sldMk cId="2037955909" sldId="3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837" v="9714" actId="12612"/>
          <ac:spMkLst>
            <pc:docMk/>
            <pc:sldMk cId="2037955909" sldId="36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86654098" sldId="369"/>
        </pc:sldMkLst>
        <pc:spChg chg="mod">
          <ac:chgData name="Johan Aspegren" userId="e0e975b0797a2008" providerId="LiveId" clId="{F0EEBB95-78E8-4AF2-9AFF-701DA8833E96}" dt="2020-12-31T11:16:02.760" v="11736" actId="20577"/>
          <ac:spMkLst>
            <pc:docMk/>
            <pc:sldMk cId="686654098" sldId="3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782" v="11737" actId="20577"/>
          <ac:spMkLst>
            <pc:docMk/>
            <pc:sldMk cId="686654098" sldId="3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3.443" v="11738" actId="20577"/>
          <ac:spMkLst>
            <pc:docMk/>
            <pc:sldMk cId="686654098" sldId="3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4.451" v="11739" actId="12612"/>
          <ac:spMkLst>
            <pc:docMk/>
            <pc:sldMk cId="686654098" sldId="3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22927214" sldId="369"/>
        </pc:sldMkLst>
        <pc:spChg chg="mod">
          <ac:chgData name="Johan Aspegren" userId="e0e975b0797a2008" providerId="LiveId" clId="{F0EEBB95-78E8-4AF2-9AFF-701DA8833E96}" dt="2020-12-31T10:42:57.706" v="9707" actId="20577"/>
          <ac:spMkLst>
            <pc:docMk/>
            <pc:sldMk cId="722927214" sldId="3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718" v="9708" actId="20577"/>
          <ac:spMkLst>
            <pc:docMk/>
            <pc:sldMk cId="722927214" sldId="3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733" v="9709" actId="20577"/>
          <ac:spMkLst>
            <pc:docMk/>
            <pc:sldMk cId="722927214" sldId="3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750" v="9710" actId="12612"/>
          <ac:spMkLst>
            <pc:docMk/>
            <pc:sldMk cId="722927214" sldId="3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817466474" sldId="369"/>
        </pc:sldMkLst>
        <pc:spChg chg="mod">
          <ac:chgData name="Johan Aspegren" userId="e0e975b0797a2008" providerId="LiveId" clId="{F0EEBB95-78E8-4AF2-9AFF-701DA8833E96}" dt="2020-12-31T10:39:46.683" v="7677" actId="20577"/>
          <ac:spMkLst>
            <pc:docMk/>
            <pc:sldMk cId="817466474" sldId="3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697" v="7678" actId="20577"/>
          <ac:spMkLst>
            <pc:docMk/>
            <pc:sldMk cId="817466474" sldId="3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710" v="7679" actId="20577"/>
          <ac:spMkLst>
            <pc:docMk/>
            <pc:sldMk cId="817466474" sldId="3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728" v="7680" actId="12612"/>
          <ac:spMkLst>
            <pc:docMk/>
            <pc:sldMk cId="817466474" sldId="3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135006098" sldId="369"/>
        </pc:sldMkLst>
        <pc:spChg chg="mod">
          <ac:chgData name="Johan Aspegren" userId="e0e975b0797a2008" providerId="LiveId" clId="{F0EEBB95-78E8-4AF2-9AFF-701DA8833E96}" dt="2020-12-31T10:35:17.750" v="6564" actId="20577"/>
          <ac:spMkLst>
            <pc:docMk/>
            <pc:sldMk cId="1135006098" sldId="3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757" v="6565" actId="20577"/>
          <ac:spMkLst>
            <pc:docMk/>
            <pc:sldMk cId="1135006098" sldId="3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764" v="6566" actId="20577"/>
          <ac:spMkLst>
            <pc:docMk/>
            <pc:sldMk cId="1135006098" sldId="3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776" v="6567" actId="12612"/>
          <ac:spMkLst>
            <pc:docMk/>
            <pc:sldMk cId="1135006098" sldId="3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0395136" sldId="370"/>
        </pc:sldMkLst>
        <pc:spChg chg="mod">
          <ac:chgData name="Johan Aspegren" userId="e0e975b0797a2008" providerId="LiveId" clId="{F0EEBB95-78E8-4AF2-9AFF-701DA8833E96}" dt="2020-12-31T10:39:46.600" v="7673" actId="20577"/>
          <ac:spMkLst>
            <pc:docMk/>
            <pc:sldMk cId="30395136" sldId="3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611" v="7674" actId="20577"/>
          <ac:spMkLst>
            <pc:docMk/>
            <pc:sldMk cId="30395136" sldId="3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624" v="7675" actId="20577"/>
          <ac:spMkLst>
            <pc:docMk/>
            <pc:sldMk cId="30395136" sldId="3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636" v="7676" actId="12612"/>
          <ac:spMkLst>
            <pc:docMk/>
            <pc:sldMk cId="30395136" sldId="3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4175594" sldId="370"/>
        </pc:sldMkLst>
        <pc:spChg chg="mod">
          <ac:chgData name="Johan Aspegren" userId="e0e975b0797a2008" providerId="LiveId" clId="{F0EEBB95-78E8-4AF2-9AFF-701DA8833E96}" dt="2020-12-31T10:42:57.590" v="9703" actId="20577"/>
          <ac:spMkLst>
            <pc:docMk/>
            <pc:sldMk cId="234175594" sldId="3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607" v="9704" actId="20577"/>
          <ac:spMkLst>
            <pc:docMk/>
            <pc:sldMk cId="234175594" sldId="3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642" v="9705" actId="20577"/>
          <ac:spMkLst>
            <pc:docMk/>
            <pc:sldMk cId="234175594" sldId="3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662" v="9706" actId="12612"/>
          <ac:spMkLst>
            <pc:docMk/>
            <pc:sldMk cId="234175594" sldId="37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19552038" sldId="370"/>
        </pc:sldMkLst>
        <pc:spChg chg="mod">
          <ac:chgData name="Johan Aspegren" userId="e0e975b0797a2008" providerId="LiveId" clId="{F0EEBB95-78E8-4AF2-9AFF-701DA8833E96}" dt="2020-12-31T11:16:02.656" v="11732" actId="20577"/>
          <ac:spMkLst>
            <pc:docMk/>
            <pc:sldMk cId="2819552038" sldId="3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673" v="11733" actId="20577"/>
          <ac:spMkLst>
            <pc:docMk/>
            <pc:sldMk cId="2819552038" sldId="3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690" v="11734" actId="20577"/>
          <ac:spMkLst>
            <pc:docMk/>
            <pc:sldMk cId="2819552038" sldId="3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712" v="11735" actId="12612"/>
          <ac:spMkLst>
            <pc:docMk/>
            <pc:sldMk cId="2819552038" sldId="3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4010910699" sldId="370"/>
        </pc:sldMkLst>
        <pc:spChg chg="mod">
          <ac:chgData name="Johan Aspegren" userId="e0e975b0797a2008" providerId="LiveId" clId="{F0EEBB95-78E8-4AF2-9AFF-701DA8833E96}" dt="2020-12-31T10:35:17.743" v="6563" actId="20577"/>
          <ac:spMkLst>
            <pc:docMk/>
            <pc:sldMk cId="4010910699" sldId="3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689" v="6560" actId="20577"/>
          <ac:spMkLst>
            <pc:docMk/>
            <pc:sldMk cId="4010910699" sldId="3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696" v="6561" actId="20577"/>
          <ac:spMkLst>
            <pc:docMk/>
            <pc:sldMk cId="4010910699" sldId="3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711" v="6562" actId="12612"/>
          <ac:spMkLst>
            <pc:docMk/>
            <pc:sldMk cId="4010910699" sldId="3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85327413" sldId="371"/>
        </pc:sldMkLst>
        <pc:spChg chg="mod">
          <ac:chgData name="Johan Aspegren" userId="e0e975b0797a2008" providerId="LiveId" clId="{F0EEBB95-78E8-4AF2-9AFF-701DA8833E96}" dt="2020-12-31T10:42:57.573" v="9702" actId="20577"/>
          <ac:spMkLst>
            <pc:docMk/>
            <pc:sldMk cId="585327413" sldId="3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482" v="9699" actId="20577"/>
          <ac:spMkLst>
            <pc:docMk/>
            <pc:sldMk cId="585327413" sldId="3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499" v="9700" actId="20577"/>
          <ac:spMkLst>
            <pc:docMk/>
            <pc:sldMk cId="585327413" sldId="3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516" v="9701" actId="12612"/>
          <ac:spMkLst>
            <pc:docMk/>
            <pc:sldMk cId="585327413" sldId="37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38:50.302" v="7010" actId="47"/>
        <pc:sldMkLst>
          <pc:docMk/>
          <pc:sldMk cId="1006432954" sldId="371"/>
        </pc:sldMkLst>
        <pc:spChg chg="mod">
          <ac:chgData name="Johan Aspegren" userId="e0e975b0797a2008" providerId="LiveId" clId="{F0EEBB95-78E8-4AF2-9AFF-701DA8833E96}" dt="2020-12-31T10:35:17.675" v="6558" actId="20577"/>
          <ac:spMkLst>
            <pc:docMk/>
            <pc:sldMk cId="1006432954" sldId="3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5:17.624" v="6555" actId="20577"/>
          <ac:spMkLst>
            <pc:docMk/>
            <pc:sldMk cId="1006432954" sldId="3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5:17.633" v="6556" actId="20577"/>
          <ac:spMkLst>
            <pc:docMk/>
            <pc:sldMk cId="1006432954" sldId="3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5:17.643" v="6557" actId="12612"/>
          <ac:spMkLst>
            <pc:docMk/>
            <pc:sldMk cId="1006432954" sldId="37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998498061" sldId="371"/>
        </pc:sldMkLst>
        <pc:spChg chg="mod">
          <ac:chgData name="Johan Aspegren" userId="e0e975b0797a2008" providerId="LiveId" clId="{F0EEBB95-78E8-4AF2-9AFF-701DA8833E96}" dt="2020-12-31T11:16:02.637" v="11731" actId="20577"/>
          <ac:spMkLst>
            <pc:docMk/>
            <pc:sldMk cId="2998498061" sldId="3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531" v="11728" actId="20577"/>
          <ac:spMkLst>
            <pc:docMk/>
            <pc:sldMk cId="2998498061" sldId="3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562" v="11729" actId="20577"/>
          <ac:spMkLst>
            <pc:docMk/>
            <pc:sldMk cId="2998498061" sldId="3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592" v="11730" actId="12612"/>
          <ac:spMkLst>
            <pc:docMk/>
            <pc:sldMk cId="2998498061" sldId="37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23.838" v="12588"/>
          <ac:picMkLst>
            <pc:docMk/>
            <pc:sldMk cId="2998498061" sldId="371"/>
            <ac:picMk id="6" creationId="{7E362586-6E61-4D04-BF51-394CF60EAFA6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99611600" sldId="371"/>
        </pc:sldMkLst>
        <pc:spChg chg="mod">
          <ac:chgData name="Johan Aspegren" userId="e0e975b0797a2008" providerId="LiveId" clId="{F0EEBB95-78E8-4AF2-9AFF-701DA8833E96}" dt="2020-12-31T10:39:46.504" v="7669" actId="20577"/>
          <ac:spMkLst>
            <pc:docMk/>
            <pc:sldMk cId="2999611600" sldId="3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515" v="7670" actId="20577"/>
          <ac:spMkLst>
            <pc:docMk/>
            <pc:sldMk cId="2999611600" sldId="3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541" v="7671" actId="20577"/>
          <ac:spMkLst>
            <pc:docMk/>
            <pc:sldMk cId="2999611600" sldId="3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554" v="7672" actId="12612"/>
          <ac:spMkLst>
            <pc:docMk/>
            <pc:sldMk cId="2999611600" sldId="37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72801020" sldId="372"/>
        </pc:sldMkLst>
        <pc:spChg chg="mod">
          <ac:chgData name="Johan Aspegren" userId="e0e975b0797a2008" providerId="LiveId" clId="{F0EEBB95-78E8-4AF2-9AFF-701DA8833E96}" dt="2020-12-31T11:16:02.400" v="11723" actId="20577"/>
          <ac:spMkLst>
            <pc:docMk/>
            <pc:sldMk cId="2272801020" sldId="3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417" v="11724" actId="20577"/>
          <ac:spMkLst>
            <pc:docMk/>
            <pc:sldMk cId="2272801020" sldId="3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433" v="11725" actId="20577"/>
          <ac:spMkLst>
            <pc:docMk/>
            <pc:sldMk cId="2272801020" sldId="3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460" v="11726" actId="12612"/>
          <ac:spMkLst>
            <pc:docMk/>
            <pc:sldMk cId="2272801020" sldId="37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780130588" sldId="372"/>
        </pc:sldMkLst>
        <pc:spChg chg="mod">
          <ac:chgData name="Johan Aspegren" userId="e0e975b0797a2008" providerId="LiveId" clId="{F0EEBB95-78E8-4AF2-9AFF-701DA8833E96}" dt="2020-12-31T10:39:46.412" v="7665" actId="20577"/>
          <ac:spMkLst>
            <pc:docMk/>
            <pc:sldMk cId="2780130588" sldId="3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423" v="7666" actId="20577"/>
          <ac:spMkLst>
            <pc:docMk/>
            <pc:sldMk cId="2780130588" sldId="3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435" v="7667" actId="20577"/>
          <ac:spMkLst>
            <pc:docMk/>
            <pc:sldMk cId="2780130588" sldId="3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459" v="7668" actId="12612"/>
          <ac:spMkLst>
            <pc:docMk/>
            <pc:sldMk cId="2780130588" sldId="37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48875937" sldId="372"/>
        </pc:sldMkLst>
        <pc:spChg chg="mod">
          <ac:chgData name="Johan Aspegren" userId="e0e975b0797a2008" providerId="LiveId" clId="{F0EEBB95-78E8-4AF2-9AFF-701DA8833E96}" dt="2020-12-31T10:42:57.379" v="9694" actId="20577"/>
          <ac:spMkLst>
            <pc:docMk/>
            <pc:sldMk cId="2848875937" sldId="3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392" v="9695" actId="20577"/>
          <ac:spMkLst>
            <pc:docMk/>
            <pc:sldMk cId="2848875937" sldId="3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409" v="9696" actId="20577"/>
          <ac:spMkLst>
            <pc:docMk/>
            <pc:sldMk cId="2848875937" sldId="3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425" v="9697" actId="12612"/>
          <ac:spMkLst>
            <pc:docMk/>
            <pc:sldMk cId="2848875937" sldId="37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56513111" sldId="373"/>
        </pc:sldMkLst>
        <pc:spChg chg="mod">
          <ac:chgData name="Johan Aspegren" userId="e0e975b0797a2008" providerId="LiveId" clId="{F0EEBB95-78E8-4AF2-9AFF-701DA8833E96}" dt="2020-12-31T10:42:57.269" v="9690" actId="20577"/>
          <ac:spMkLst>
            <pc:docMk/>
            <pc:sldMk cId="1656513111" sldId="3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283" v="9691" actId="20577"/>
          <ac:spMkLst>
            <pc:docMk/>
            <pc:sldMk cId="1656513111" sldId="3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297" v="9692" actId="20577"/>
          <ac:spMkLst>
            <pc:docMk/>
            <pc:sldMk cId="1656513111" sldId="3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314" v="9693" actId="12612"/>
          <ac:spMkLst>
            <pc:docMk/>
            <pc:sldMk cId="1656513111" sldId="37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95783570" sldId="373"/>
        </pc:sldMkLst>
        <pc:spChg chg="mod">
          <ac:chgData name="Johan Aspegren" userId="e0e975b0797a2008" providerId="LiveId" clId="{F0EEBB95-78E8-4AF2-9AFF-701DA8833E96}" dt="2020-12-31T10:39:46.329" v="7661" actId="20577"/>
          <ac:spMkLst>
            <pc:docMk/>
            <pc:sldMk cId="2495783570" sldId="3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341" v="7662" actId="20577"/>
          <ac:spMkLst>
            <pc:docMk/>
            <pc:sldMk cId="2495783570" sldId="3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354" v="7663" actId="20577"/>
          <ac:spMkLst>
            <pc:docMk/>
            <pc:sldMk cId="2495783570" sldId="3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367" v="7664" actId="12612"/>
          <ac:spMkLst>
            <pc:docMk/>
            <pc:sldMk cId="2495783570" sldId="37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293655447" sldId="373"/>
        </pc:sldMkLst>
        <pc:spChg chg="mod">
          <ac:chgData name="Johan Aspegren" userId="e0e975b0797a2008" providerId="LiveId" clId="{F0EEBB95-78E8-4AF2-9AFF-701DA8833E96}" dt="2020-12-31T11:16:02.269" v="11719" actId="20577"/>
          <ac:spMkLst>
            <pc:docMk/>
            <pc:sldMk cId="4293655447" sldId="3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305" v="11720" actId="20577"/>
          <ac:spMkLst>
            <pc:docMk/>
            <pc:sldMk cId="4293655447" sldId="3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330" v="11721" actId="20577"/>
          <ac:spMkLst>
            <pc:docMk/>
            <pc:sldMk cId="4293655447" sldId="3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348" v="11722" actId="12612"/>
          <ac:spMkLst>
            <pc:docMk/>
            <pc:sldMk cId="4293655447" sldId="37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41123186" sldId="374"/>
        </pc:sldMkLst>
        <pc:spChg chg="mod">
          <ac:chgData name="Johan Aspegren" userId="e0e975b0797a2008" providerId="LiveId" clId="{F0EEBB95-78E8-4AF2-9AFF-701DA8833E96}" dt="2020-12-31T12:08:20.360" v="12587" actId="20577"/>
          <ac:spMkLst>
            <pc:docMk/>
            <pc:sldMk cId="3141123186" sldId="3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159" v="11714" actId="20577"/>
          <ac:spMkLst>
            <pc:docMk/>
            <pc:sldMk cId="3141123186" sldId="3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234" v="11717" actId="20577"/>
          <ac:spMkLst>
            <pc:docMk/>
            <pc:sldMk cId="3141123186" sldId="3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194" v="11716" actId="12612"/>
          <ac:spMkLst>
            <pc:docMk/>
            <pc:sldMk cId="3141123186" sldId="37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16.335" v="12586"/>
          <ac:picMkLst>
            <pc:docMk/>
            <pc:sldMk cId="3141123186" sldId="374"/>
            <ac:picMk id="6" creationId="{4405883B-EEDA-475F-81E0-B45EABD0FC36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389976919" sldId="374"/>
        </pc:sldMkLst>
        <pc:spChg chg="mod">
          <ac:chgData name="Johan Aspegren" userId="e0e975b0797a2008" providerId="LiveId" clId="{F0EEBB95-78E8-4AF2-9AFF-701DA8833E96}" dt="2020-12-31T10:39:46.316" v="7660" actId="20577"/>
          <ac:spMkLst>
            <pc:docMk/>
            <pc:sldMk cId="3389976919" sldId="3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242" v="7657" actId="20577"/>
          <ac:spMkLst>
            <pc:docMk/>
            <pc:sldMk cId="3389976919" sldId="3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254" v="7658" actId="20577"/>
          <ac:spMkLst>
            <pc:docMk/>
            <pc:sldMk cId="3389976919" sldId="3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272" v="7659" actId="12612"/>
          <ac:spMkLst>
            <pc:docMk/>
            <pc:sldMk cId="3389976919" sldId="3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01295253" sldId="374"/>
        </pc:sldMkLst>
        <pc:spChg chg="mod">
          <ac:chgData name="Johan Aspegren" userId="e0e975b0797a2008" providerId="LiveId" clId="{F0EEBB95-78E8-4AF2-9AFF-701DA8833E96}" dt="2020-12-31T10:42:57.255" v="9689" actId="20577"/>
          <ac:spMkLst>
            <pc:docMk/>
            <pc:sldMk cId="3601295253" sldId="3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166" v="9685" actId="20577"/>
          <ac:spMkLst>
            <pc:docMk/>
            <pc:sldMk cId="3601295253" sldId="3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241" v="9688" actId="20577"/>
          <ac:spMkLst>
            <pc:docMk/>
            <pc:sldMk cId="3601295253" sldId="3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201" v="9687" actId="12612"/>
          <ac:spMkLst>
            <pc:docMk/>
            <pc:sldMk cId="3601295253" sldId="3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38573941" sldId="375"/>
        </pc:sldMkLst>
        <pc:spChg chg="mod">
          <ac:chgData name="Johan Aspegren" userId="e0e975b0797a2008" providerId="LiveId" clId="{F0EEBB95-78E8-4AF2-9AFF-701DA8833E96}" dt="2020-12-31T10:39:46.115" v="7652" actId="20577"/>
          <ac:spMkLst>
            <pc:docMk/>
            <pc:sldMk cId="338573941" sldId="3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125" v="7653" actId="20577"/>
          <ac:spMkLst>
            <pc:docMk/>
            <pc:sldMk cId="338573941" sldId="3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134" v="7654" actId="20577"/>
          <ac:spMkLst>
            <pc:docMk/>
            <pc:sldMk cId="338573941" sldId="3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174" v="7655" actId="12612"/>
          <ac:spMkLst>
            <pc:docMk/>
            <pc:sldMk cId="338573941" sldId="37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16754277" sldId="375"/>
        </pc:sldMkLst>
        <pc:spChg chg="mod">
          <ac:chgData name="Johan Aspegren" userId="e0e975b0797a2008" providerId="LiveId" clId="{F0EEBB95-78E8-4AF2-9AFF-701DA8833E96}" dt="2020-12-31T11:16:02.037" v="11709" actId="20577"/>
          <ac:spMkLst>
            <pc:docMk/>
            <pc:sldMk cId="1416754277" sldId="3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2.061" v="11710" actId="20577"/>
          <ac:spMkLst>
            <pc:docMk/>
            <pc:sldMk cId="1416754277" sldId="3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078" v="11711" actId="20577"/>
          <ac:spMkLst>
            <pc:docMk/>
            <pc:sldMk cId="1416754277" sldId="3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2.097" v="11712" actId="12612"/>
          <ac:spMkLst>
            <pc:docMk/>
            <pc:sldMk cId="1416754277" sldId="3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64463328" sldId="375"/>
        </pc:sldMkLst>
        <pc:spChg chg="mod">
          <ac:chgData name="Johan Aspegren" userId="e0e975b0797a2008" providerId="LiveId" clId="{F0EEBB95-78E8-4AF2-9AFF-701DA8833E96}" dt="2020-12-31T10:42:57.048" v="9680" actId="20577"/>
          <ac:spMkLst>
            <pc:docMk/>
            <pc:sldMk cId="2064463328" sldId="3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7.063" v="9681" actId="20577"/>
          <ac:spMkLst>
            <pc:docMk/>
            <pc:sldMk cId="2064463328" sldId="3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096" v="9682" actId="20577"/>
          <ac:spMkLst>
            <pc:docMk/>
            <pc:sldMk cId="2064463328" sldId="3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7.113" v="9683" actId="12612"/>
          <ac:spMkLst>
            <pc:docMk/>
            <pc:sldMk cId="2064463328" sldId="3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55501027" sldId="376"/>
        </pc:sldMkLst>
        <pc:spChg chg="mod">
          <ac:chgData name="Johan Aspegren" userId="e0e975b0797a2008" providerId="LiveId" clId="{F0EEBB95-78E8-4AF2-9AFF-701DA8833E96}" dt="2020-12-31T10:39:46.025" v="7648" actId="20577"/>
          <ac:spMkLst>
            <pc:docMk/>
            <pc:sldMk cId="555501027" sldId="3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6.036" v="7649" actId="20577"/>
          <ac:spMkLst>
            <pc:docMk/>
            <pc:sldMk cId="555501027" sldId="3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6.050" v="7650" actId="20577"/>
          <ac:spMkLst>
            <pc:docMk/>
            <pc:sldMk cId="555501027" sldId="3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6.065" v="7651" actId="12612"/>
          <ac:spMkLst>
            <pc:docMk/>
            <pc:sldMk cId="555501027" sldId="37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841354013" sldId="376"/>
        </pc:sldMkLst>
        <pc:spChg chg="mod">
          <ac:chgData name="Johan Aspegren" userId="e0e975b0797a2008" providerId="LiveId" clId="{F0EEBB95-78E8-4AF2-9AFF-701DA8833E96}" dt="2020-12-31T11:16:02.018" v="11708" actId="20577"/>
          <ac:spMkLst>
            <pc:docMk/>
            <pc:sldMk cId="841354013" sldId="3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909" v="11704" actId="20577"/>
          <ac:spMkLst>
            <pc:docMk/>
            <pc:sldMk cId="841354013" sldId="3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2.004" v="11707" actId="20577"/>
          <ac:spMkLst>
            <pc:docMk/>
            <pc:sldMk cId="841354013" sldId="3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946" v="11706" actId="12612"/>
          <ac:spMkLst>
            <pc:docMk/>
            <pc:sldMk cId="841354013" sldId="37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13.842" v="12585"/>
          <ac:picMkLst>
            <pc:docMk/>
            <pc:sldMk cId="841354013" sldId="376"/>
            <ac:picMk id="6" creationId="{74F67A28-E626-419C-8137-B2D94C3408F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33746218" sldId="376"/>
        </pc:sldMkLst>
        <pc:spChg chg="mod">
          <ac:chgData name="Johan Aspegren" userId="e0e975b0797a2008" providerId="LiveId" clId="{F0EEBB95-78E8-4AF2-9AFF-701DA8833E96}" dt="2020-12-31T10:42:57.030" v="9679" actId="20577"/>
          <ac:spMkLst>
            <pc:docMk/>
            <pc:sldMk cId="2133746218" sldId="3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937" v="9675" actId="20577"/>
          <ac:spMkLst>
            <pc:docMk/>
            <pc:sldMk cId="2133746218" sldId="3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7.014" v="9678" actId="20577"/>
          <ac:spMkLst>
            <pc:docMk/>
            <pc:sldMk cId="2133746218" sldId="3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972" v="9677" actId="12612"/>
          <ac:spMkLst>
            <pc:docMk/>
            <pc:sldMk cId="2133746218" sldId="37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594304855" sldId="377"/>
        </pc:sldMkLst>
        <pc:spChg chg="mod">
          <ac:chgData name="Johan Aspegren" userId="e0e975b0797a2008" providerId="LiveId" clId="{F0EEBB95-78E8-4AF2-9AFF-701DA8833E96}" dt="2020-12-31T11:16:01.875" v="11702" actId="20577"/>
          <ac:spMkLst>
            <pc:docMk/>
            <pc:sldMk cId="1594304855" sldId="3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784" v="11699" actId="20577"/>
          <ac:spMkLst>
            <pc:docMk/>
            <pc:sldMk cId="1594304855" sldId="3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803" v="11700" actId="20577"/>
          <ac:spMkLst>
            <pc:docMk/>
            <pc:sldMk cId="1594304855" sldId="3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824" v="11701" actId="12612"/>
          <ac:spMkLst>
            <pc:docMk/>
            <pc:sldMk cId="1594304855" sldId="37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12.832" v="12584"/>
          <ac:picMkLst>
            <pc:docMk/>
            <pc:sldMk cId="1594304855" sldId="377"/>
            <ac:picMk id="6" creationId="{B1E6860C-98A3-4A43-870D-11755EAED554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78969838" sldId="377"/>
        </pc:sldMkLst>
        <pc:spChg chg="mod">
          <ac:chgData name="Johan Aspegren" userId="e0e975b0797a2008" providerId="LiveId" clId="{F0EEBB95-78E8-4AF2-9AFF-701DA8833E96}" dt="2020-12-31T10:42:56.902" v="9673" actId="20577"/>
          <ac:spMkLst>
            <pc:docMk/>
            <pc:sldMk cId="2078969838" sldId="3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812" v="9670" actId="20577"/>
          <ac:spMkLst>
            <pc:docMk/>
            <pc:sldMk cId="2078969838" sldId="3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847" v="9671" actId="20577"/>
          <ac:spMkLst>
            <pc:docMk/>
            <pc:sldMk cId="2078969838" sldId="3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864" v="9672" actId="12612"/>
          <ac:spMkLst>
            <pc:docMk/>
            <pc:sldMk cId="2078969838" sldId="3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92765590" sldId="377"/>
        </pc:sldMkLst>
        <pc:spChg chg="mod">
          <ac:chgData name="Johan Aspegren" userId="e0e975b0797a2008" providerId="LiveId" clId="{F0EEBB95-78E8-4AF2-9AFF-701DA8833E96}" dt="2020-12-31T10:39:46.012" v="7647" actId="20577"/>
          <ac:spMkLst>
            <pc:docMk/>
            <pc:sldMk cId="4092765590" sldId="3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881" v="7644" actId="20577"/>
          <ac:spMkLst>
            <pc:docMk/>
            <pc:sldMk cId="4092765590" sldId="3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893" v="7645" actId="20577"/>
          <ac:spMkLst>
            <pc:docMk/>
            <pc:sldMk cId="4092765590" sldId="3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972" v="7646" actId="12612"/>
          <ac:spMkLst>
            <pc:docMk/>
            <pc:sldMk cId="4092765590" sldId="3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3518440" sldId="378"/>
        </pc:sldMkLst>
        <pc:spChg chg="mod">
          <ac:chgData name="Johan Aspegren" userId="e0e975b0797a2008" providerId="LiveId" clId="{F0EEBB95-78E8-4AF2-9AFF-701DA8833E96}" dt="2020-12-31T10:39:45.793" v="7639" actId="20577"/>
          <ac:spMkLst>
            <pc:docMk/>
            <pc:sldMk cId="393518440" sldId="3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803" v="7640" actId="20577"/>
          <ac:spMkLst>
            <pc:docMk/>
            <pc:sldMk cId="393518440" sldId="3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814" v="7641" actId="20577"/>
          <ac:spMkLst>
            <pc:docMk/>
            <pc:sldMk cId="393518440" sldId="3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826" v="7642" actId="12612"/>
          <ac:spMkLst>
            <pc:docMk/>
            <pc:sldMk cId="393518440" sldId="3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31108296" sldId="378"/>
        </pc:sldMkLst>
        <pc:spChg chg="mod">
          <ac:chgData name="Johan Aspegren" userId="e0e975b0797a2008" providerId="LiveId" clId="{F0EEBB95-78E8-4AF2-9AFF-701DA8833E96}" dt="2020-12-31T10:42:56.783" v="9668" actId="20577"/>
          <ac:spMkLst>
            <pc:docMk/>
            <pc:sldMk cId="1631108296" sldId="3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707" v="9665" actId="20577"/>
          <ac:spMkLst>
            <pc:docMk/>
            <pc:sldMk cId="1631108296" sldId="3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722" v="9666" actId="20577"/>
          <ac:spMkLst>
            <pc:docMk/>
            <pc:sldMk cId="1631108296" sldId="3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739" v="9667" actId="12612"/>
          <ac:spMkLst>
            <pc:docMk/>
            <pc:sldMk cId="1631108296" sldId="37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986678595" sldId="378"/>
        </pc:sldMkLst>
        <pc:spChg chg="mod">
          <ac:chgData name="Johan Aspegren" userId="e0e975b0797a2008" providerId="LiveId" clId="{F0EEBB95-78E8-4AF2-9AFF-701DA8833E96}" dt="2020-12-31T11:16:01.747" v="11697" actId="20577"/>
          <ac:spMkLst>
            <pc:docMk/>
            <pc:sldMk cId="1986678595" sldId="3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658" v="11694" actId="20577"/>
          <ac:spMkLst>
            <pc:docMk/>
            <pc:sldMk cId="1986678595" sldId="3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675" v="11695" actId="20577"/>
          <ac:spMkLst>
            <pc:docMk/>
            <pc:sldMk cId="1986678595" sldId="3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693" v="11696" actId="12612"/>
          <ac:spMkLst>
            <pc:docMk/>
            <pc:sldMk cId="1986678595" sldId="37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10.580" v="12583"/>
          <ac:picMkLst>
            <pc:docMk/>
            <pc:sldMk cId="1986678595" sldId="378"/>
            <ac:picMk id="6" creationId="{FEEA96AA-87B0-4DEF-AE8B-2C6657F4AAE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85117760" sldId="379"/>
        </pc:sldMkLst>
        <pc:spChg chg="mod">
          <ac:chgData name="Johan Aspegren" userId="e0e975b0797a2008" providerId="LiveId" clId="{F0EEBB95-78E8-4AF2-9AFF-701DA8833E96}" dt="2020-12-31T10:42:56.678" v="9663" actId="20577"/>
          <ac:spMkLst>
            <pc:docMk/>
            <pc:sldMk cId="485117760" sldId="3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603" v="9660" actId="20577"/>
          <ac:spMkLst>
            <pc:docMk/>
            <pc:sldMk cId="485117760" sldId="3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617" v="9661" actId="20577"/>
          <ac:spMkLst>
            <pc:docMk/>
            <pc:sldMk cId="485117760" sldId="3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635" v="9662" actId="12612"/>
          <ac:spMkLst>
            <pc:docMk/>
            <pc:sldMk cId="485117760" sldId="3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175996683" sldId="379"/>
        </pc:sldMkLst>
        <pc:spChg chg="mod">
          <ac:chgData name="Johan Aspegren" userId="e0e975b0797a2008" providerId="LiveId" clId="{F0EEBB95-78E8-4AF2-9AFF-701DA8833E96}" dt="2020-12-31T10:39:45.781" v="7638" actId="20577"/>
          <ac:spMkLst>
            <pc:docMk/>
            <pc:sldMk cId="1175996683" sldId="3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704" v="7634" actId="20577"/>
          <ac:spMkLst>
            <pc:docMk/>
            <pc:sldMk cId="1175996683" sldId="3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770" v="7637" actId="20577"/>
          <ac:spMkLst>
            <pc:docMk/>
            <pc:sldMk cId="1175996683" sldId="3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735" v="7636" actId="12612"/>
          <ac:spMkLst>
            <pc:docMk/>
            <pc:sldMk cId="1175996683" sldId="37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029620512" sldId="379"/>
        </pc:sldMkLst>
        <pc:spChg chg="mod">
          <ac:chgData name="Johan Aspegren" userId="e0e975b0797a2008" providerId="LiveId" clId="{F0EEBB95-78E8-4AF2-9AFF-701DA8833E96}" dt="2020-12-31T11:16:01.606" v="11692" actId="20577"/>
          <ac:spMkLst>
            <pc:docMk/>
            <pc:sldMk cId="4029620512" sldId="3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525" v="11689" actId="20577"/>
          <ac:spMkLst>
            <pc:docMk/>
            <pc:sldMk cId="4029620512" sldId="3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541" v="11690" actId="20577"/>
          <ac:spMkLst>
            <pc:docMk/>
            <pc:sldMk cId="4029620512" sldId="3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562" v="11691" actId="12612"/>
          <ac:spMkLst>
            <pc:docMk/>
            <pc:sldMk cId="4029620512" sldId="37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09.155" v="12582"/>
          <ac:picMkLst>
            <pc:docMk/>
            <pc:sldMk cId="4029620512" sldId="379"/>
            <ac:picMk id="6" creationId="{F0C7D5E1-97C8-4E75-B070-F5DCD27B474B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23135291" sldId="380"/>
        </pc:sldMkLst>
        <pc:spChg chg="mod">
          <ac:chgData name="Johan Aspegren" userId="e0e975b0797a2008" providerId="LiveId" clId="{F0EEBB95-78E8-4AF2-9AFF-701DA8833E96}" dt="2020-12-31T11:16:01.412" v="11684" actId="20577"/>
          <ac:spMkLst>
            <pc:docMk/>
            <pc:sldMk cId="623135291" sldId="3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428" v="11685" actId="20577"/>
          <ac:spMkLst>
            <pc:docMk/>
            <pc:sldMk cId="623135291" sldId="3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445" v="11686" actId="20577"/>
          <ac:spMkLst>
            <pc:docMk/>
            <pc:sldMk cId="623135291" sldId="3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463" v="11687" actId="12612"/>
          <ac:spMkLst>
            <pc:docMk/>
            <pc:sldMk cId="623135291" sldId="3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836518120" sldId="380"/>
        </pc:sldMkLst>
        <pc:spChg chg="mod">
          <ac:chgData name="Johan Aspegren" userId="e0e975b0797a2008" providerId="LiveId" clId="{F0EEBB95-78E8-4AF2-9AFF-701DA8833E96}" dt="2020-12-31T10:39:45.682" v="7632" actId="20577"/>
          <ac:spMkLst>
            <pc:docMk/>
            <pc:sldMk cId="2836518120" sldId="3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590" v="7628" actId="20577"/>
          <ac:spMkLst>
            <pc:docMk/>
            <pc:sldMk cId="2836518120" sldId="3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673" v="7631" actId="20577"/>
          <ac:spMkLst>
            <pc:docMk/>
            <pc:sldMk cId="2836518120" sldId="3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622" v="7630" actId="12612"/>
          <ac:spMkLst>
            <pc:docMk/>
            <pc:sldMk cId="2836518120" sldId="3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39900092" sldId="380"/>
        </pc:sldMkLst>
        <pc:spChg chg="mod">
          <ac:chgData name="Johan Aspegren" userId="e0e975b0797a2008" providerId="LiveId" clId="{F0EEBB95-78E8-4AF2-9AFF-701DA8833E96}" dt="2020-12-31T10:42:56.472" v="9655" actId="20577"/>
          <ac:spMkLst>
            <pc:docMk/>
            <pc:sldMk cId="3039900092" sldId="3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487" v="9656" actId="20577"/>
          <ac:spMkLst>
            <pc:docMk/>
            <pc:sldMk cId="3039900092" sldId="3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501" v="9657" actId="20577"/>
          <ac:spMkLst>
            <pc:docMk/>
            <pc:sldMk cId="3039900092" sldId="3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538" v="9658" actId="12612"/>
          <ac:spMkLst>
            <pc:docMk/>
            <pc:sldMk cId="3039900092" sldId="38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67183519" sldId="381"/>
        </pc:sldMkLst>
        <pc:spChg chg="mod">
          <ac:chgData name="Johan Aspegren" userId="e0e975b0797a2008" providerId="LiveId" clId="{F0EEBB95-78E8-4AF2-9AFF-701DA8833E96}" dt="2020-12-31T11:16:01.287" v="11680" actId="20577"/>
          <ac:spMkLst>
            <pc:docMk/>
            <pc:sldMk cId="667183519" sldId="3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303" v="11681" actId="20577"/>
          <ac:spMkLst>
            <pc:docMk/>
            <pc:sldMk cId="667183519" sldId="3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320" v="11682" actId="20577"/>
          <ac:spMkLst>
            <pc:docMk/>
            <pc:sldMk cId="667183519" sldId="3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341" v="11683" actId="12612"/>
          <ac:spMkLst>
            <pc:docMk/>
            <pc:sldMk cId="667183519" sldId="3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63933443" sldId="381"/>
        </pc:sldMkLst>
        <pc:spChg chg="mod">
          <ac:chgData name="Johan Aspegren" userId="e0e975b0797a2008" providerId="LiveId" clId="{F0EEBB95-78E8-4AF2-9AFF-701DA8833E96}" dt="2020-12-31T10:39:45.566" v="7626" actId="20577"/>
          <ac:spMkLst>
            <pc:docMk/>
            <pc:sldMk cId="963933443" sldId="3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488" v="7622" actId="20577"/>
          <ac:spMkLst>
            <pc:docMk/>
            <pc:sldMk cId="963933443" sldId="3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554" v="7625" actId="20577"/>
          <ac:spMkLst>
            <pc:docMk/>
            <pc:sldMk cId="963933443" sldId="3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513" v="7624" actId="12612"/>
          <ac:spMkLst>
            <pc:docMk/>
            <pc:sldMk cId="963933443" sldId="3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97700067" sldId="381"/>
        </pc:sldMkLst>
        <pc:spChg chg="mod">
          <ac:chgData name="Johan Aspegren" userId="e0e975b0797a2008" providerId="LiveId" clId="{F0EEBB95-78E8-4AF2-9AFF-701DA8833E96}" dt="2020-12-31T10:42:56.382" v="9651" actId="20577"/>
          <ac:spMkLst>
            <pc:docMk/>
            <pc:sldMk cId="1697700067" sldId="3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396" v="9652" actId="20577"/>
          <ac:spMkLst>
            <pc:docMk/>
            <pc:sldMk cId="1697700067" sldId="3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410" v="9653" actId="20577"/>
          <ac:spMkLst>
            <pc:docMk/>
            <pc:sldMk cId="1697700067" sldId="3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429" v="9654" actId="12612"/>
          <ac:spMkLst>
            <pc:docMk/>
            <pc:sldMk cId="1697700067" sldId="38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4887977" sldId="382"/>
        </pc:sldMkLst>
        <pc:spChg chg="mod">
          <ac:chgData name="Johan Aspegren" userId="e0e975b0797a2008" providerId="LiveId" clId="{F0EEBB95-78E8-4AF2-9AFF-701DA8833E96}" dt="2020-12-31T11:16:01.184" v="11676" actId="20577"/>
          <ac:spMkLst>
            <pc:docMk/>
            <pc:sldMk cId="394887977" sldId="3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204" v="11677" actId="20577"/>
          <ac:spMkLst>
            <pc:docMk/>
            <pc:sldMk cId="394887977" sldId="3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220" v="11678" actId="20577"/>
          <ac:spMkLst>
            <pc:docMk/>
            <pc:sldMk cId="394887977" sldId="3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241" v="11679" actId="12612"/>
          <ac:spMkLst>
            <pc:docMk/>
            <pc:sldMk cId="394887977" sldId="3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470241630" sldId="382"/>
        </pc:sldMkLst>
        <pc:spChg chg="mod">
          <ac:chgData name="Johan Aspegren" userId="e0e975b0797a2008" providerId="LiveId" clId="{F0EEBB95-78E8-4AF2-9AFF-701DA8833E96}" dt="2020-12-31T10:39:45.466" v="7620" actId="20577"/>
          <ac:spMkLst>
            <pc:docMk/>
            <pc:sldMk cId="1470241630" sldId="3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356" v="7617" actId="20577"/>
          <ac:spMkLst>
            <pc:docMk/>
            <pc:sldMk cId="1470241630" sldId="3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366" v="7618" actId="20577"/>
          <ac:spMkLst>
            <pc:docMk/>
            <pc:sldMk cId="1470241630" sldId="3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432" v="7619" actId="12612"/>
          <ac:spMkLst>
            <pc:docMk/>
            <pc:sldMk cId="1470241630" sldId="3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64807502" sldId="382"/>
        </pc:sldMkLst>
        <pc:spChg chg="mod">
          <ac:chgData name="Johan Aspegren" userId="e0e975b0797a2008" providerId="LiveId" clId="{F0EEBB95-78E8-4AF2-9AFF-701DA8833E96}" dt="2020-12-31T10:42:56.289" v="9647" actId="20577"/>
          <ac:spMkLst>
            <pc:docMk/>
            <pc:sldMk cId="2264807502" sldId="3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305" v="9648" actId="20577"/>
          <ac:spMkLst>
            <pc:docMk/>
            <pc:sldMk cId="2264807502" sldId="3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320" v="9649" actId="20577"/>
          <ac:spMkLst>
            <pc:docMk/>
            <pc:sldMk cId="2264807502" sldId="3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342" v="9650" actId="12612"/>
          <ac:spMkLst>
            <pc:docMk/>
            <pc:sldMk cId="2264807502" sldId="3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11598056" sldId="383"/>
        </pc:sldMkLst>
        <pc:spChg chg="mod">
          <ac:chgData name="Johan Aspegren" userId="e0e975b0797a2008" providerId="LiveId" clId="{F0EEBB95-78E8-4AF2-9AFF-701DA8833E96}" dt="2020-12-31T10:39:45.329" v="7615" actId="20577"/>
          <ac:spMkLst>
            <pc:docMk/>
            <pc:sldMk cId="711598056" sldId="3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260" v="7611" actId="20577"/>
          <ac:spMkLst>
            <pc:docMk/>
            <pc:sldMk cId="711598056" sldId="3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269" v="7612" actId="20577"/>
          <ac:spMkLst>
            <pc:docMk/>
            <pc:sldMk cId="711598056" sldId="3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279" v="7613" actId="12612"/>
          <ac:spMkLst>
            <pc:docMk/>
            <pc:sldMk cId="711598056" sldId="3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45081453" sldId="383"/>
        </pc:sldMkLst>
        <pc:spChg chg="mod">
          <ac:chgData name="Johan Aspegren" userId="e0e975b0797a2008" providerId="LiveId" clId="{F0EEBB95-78E8-4AF2-9AFF-701DA8833E96}" dt="2020-12-31T10:42:56.179" v="9643" actId="20577"/>
          <ac:spMkLst>
            <pc:docMk/>
            <pc:sldMk cId="745081453" sldId="3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192" v="9644" actId="20577"/>
          <ac:spMkLst>
            <pc:docMk/>
            <pc:sldMk cId="745081453" sldId="3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206" v="9645" actId="20577"/>
          <ac:spMkLst>
            <pc:docMk/>
            <pc:sldMk cId="745081453" sldId="3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246" v="9646" actId="12612"/>
          <ac:spMkLst>
            <pc:docMk/>
            <pc:sldMk cId="745081453" sldId="38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350651208" sldId="383"/>
        </pc:sldMkLst>
        <pc:spChg chg="mod">
          <ac:chgData name="Johan Aspegren" userId="e0e975b0797a2008" providerId="LiveId" clId="{F0EEBB95-78E8-4AF2-9AFF-701DA8833E96}" dt="2020-12-31T11:16:01.064" v="11672" actId="20577"/>
          <ac:spMkLst>
            <pc:docMk/>
            <pc:sldMk cId="1350651208" sldId="3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1.078" v="11673" actId="20577"/>
          <ac:spMkLst>
            <pc:docMk/>
            <pc:sldMk cId="1350651208" sldId="3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1.094" v="11674" actId="20577"/>
          <ac:spMkLst>
            <pc:docMk/>
            <pc:sldMk cId="1350651208" sldId="3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138" v="11675" actId="12612"/>
          <ac:spMkLst>
            <pc:docMk/>
            <pc:sldMk cId="1350651208" sldId="3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69518004" sldId="384"/>
        </pc:sldMkLst>
        <pc:spChg chg="mod">
          <ac:chgData name="Johan Aspegren" userId="e0e975b0797a2008" providerId="LiveId" clId="{F0EEBB95-78E8-4AF2-9AFF-701DA8833E96}" dt="2020-12-31T10:42:56.164" v="9642" actId="20577"/>
          <ac:spMkLst>
            <pc:docMk/>
            <pc:sldMk cId="2569518004" sldId="3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093" v="9639" actId="20577"/>
          <ac:spMkLst>
            <pc:docMk/>
            <pc:sldMk cId="2569518004" sldId="3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108" v="9640" actId="20577"/>
          <ac:spMkLst>
            <pc:docMk/>
            <pc:sldMk cId="2569518004" sldId="3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125" v="9641" actId="12612"/>
          <ac:spMkLst>
            <pc:docMk/>
            <pc:sldMk cId="2569518004" sldId="38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870887185" sldId="384"/>
        </pc:sldMkLst>
        <pc:spChg chg="mod">
          <ac:chgData name="Johan Aspegren" userId="e0e975b0797a2008" providerId="LiveId" clId="{F0EEBB95-78E8-4AF2-9AFF-701DA8833E96}" dt="2020-12-31T11:16:01.047" v="11671" actId="20577"/>
          <ac:spMkLst>
            <pc:docMk/>
            <pc:sldMk cId="3870887185" sldId="3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965" v="11668" actId="20577"/>
          <ac:spMkLst>
            <pc:docMk/>
            <pc:sldMk cId="3870887185" sldId="3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985" v="11669" actId="20577"/>
          <ac:spMkLst>
            <pc:docMk/>
            <pc:sldMk cId="3870887185" sldId="3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1.005" v="11670" actId="12612"/>
          <ac:spMkLst>
            <pc:docMk/>
            <pc:sldMk cId="3870887185" sldId="38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05.534" v="12581"/>
          <ac:picMkLst>
            <pc:docMk/>
            <pc:sldMk cId="3870887185" sldId="384"/>
            <ac:picMk id="6" creationId="{14B10685-60B5-4C36-8D1B-B55E2C96C230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80746961" sldId="384"/>
        </pc:sldMkLst>
        <pc:spChg chg="mod">
          <ac:chgData name="Johan Aspegren" userId="e0e975b0797a2008" providerId="LiveId" clId="{F0EEBB95-78E8-4AF2-9AFF-701DA8833E96}" dt="2020-12-31T10:39:45.185" v="7606" actId="20577"/>
          <ac:spMkLst>
            <pc:docMk/>
            <pc:sldMk cId="4080746961" sldId="3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194" v="7607" actId="20577"/>
          <ac:spMkLst>
            <pc:docMk/>
            <pc:sldMk cId="4080746961" sldId="3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202" v="7608" actId="20577"/>
          <ac:spMkLst>
            <pc:docMk/>
            <pc:sldMk cId="4080746961" sldId="3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216" v="7609" actId="12612"/>
          <ac:spMkLst>
            <pc:docMk/>
            <pc:sldMk cId="4080746961" sldId="38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866024640" sldId="385"/>
        </pc:sldMkLst>
        <pc:spChg chg="mod">
          <ac:chgData name="Johan Aspegren" userId="e0e975b0797a2008" providerId="LiveId" clId="{F0EEBB95-78E8-4AF2-9AFF-701DA8833E96}" dt="2020-12-31T11:16:00.839" v="11663" actId="20577"/>
          <ac:spMkLst>
            <pc:docMk/>
            <pc:sldMk cId="866024640" sldId="3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864" v="11664" actId="20577"/>
          <ac:spMkLst>
            <pc:docMk/>
            <pc:sldMk cId="866024640" sldId="3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882" v="11665" actId="20577"/>
          <ac:spMkLst>
            <pc:docMk/>
            <pc:sldMk cId="866024640" sldId="3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906" v="11666" actId="12612"/>
          <ac:spMkLst>
            <pc:docMk/>
            <pc:sldMk cId="866024640" sldId="3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389694044" sldId="385"/>
        </pc:sldMkLst>
        <pc:spChg chg="mod">
          <ac:chgData name="Johan Aspegren" userId="e0e975b0797a2008" providerId="LiveId" clId="{F0EEBB95-78E8-4AF2-9AFF-701DA8833E96}" dt="2020-12-31T10:39:45.113" v="7602" actId="20577"/>
          <ac:spMkLst>
            <pc:docMk/>
            <pc:sldMk cId="2389694044" sldId="3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122" v="7603" actId="20577"/>
          <ac:spMkLst>
            <pc:docMk/>
            <pc:sldMk cId="2389694044" sldId="3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131" v="7604" actId="20577"/>
          <ac:spMkLst>
            <pc:docMk/>
            <pc:sldMk cId="2389694044" sldId="3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141" v="7605" actId="12612"/>
          <ac:spMkLst>
            <pc:docMk/>
            <pc:sldMk cId="2389694044" sldId="3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87934532" sldId="385"/>
        </pc:sldMkLst>
        <pc:spChg chg="mod">
          <ac:chgData name="Johan Aspegren" userId="e0e975b0797a2008" providerId="LiveId" clId="{F0EEBB95-78E8-4AF2-9AFF-701DA8833E96}" dt="2020-12-31T10:42:55.990" v="9634" actId="20577"/>
          <ac:spMkLst>
            <pc:docMk/>
            <pc:sldMk cId="4087934532" sldId="3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6.004" v="9635" actId="20577"/>
          <ac:spMkLst>
            <pc:docMk/>
            <pc:sldMk cId="4087934532" sldId="3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6.019" v="9636" actId="20577"/>
          <ac:spMkLst>
            <pc:docMk/>
            <pc:sldMk cId="4087934532" sldId="3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6.038" v="9637" actId="12612"/>
          <ac:spMkLst>
            <pc:docMk/>
            <pc:sldMk cId="4087934532" sldId="3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3233449" sldId="386"/>
        </pc:sldMkLst>
        <pc:spChg chg="mod">
          <ac:chgData name="Johan Aspegren" userId="e0e975b0797a2008" providerId="LiveId" clId="{F0EEBB95-78E8-4AF2-9AFF-701DA8833E96}" dt="2020-12-31T10:42:55.880" v="9630" actId="20577"/>
          <ac:spMkLst>
            <pc:docMk/>
            <pc:sldMk cId="393233449" sldId="3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892" v="9631" actId="20577"/>
          <ac:spMkLst>
            <pc:docMk/>
            <pc:sldMk cId="393233449" sldId="3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908" v="9632" actId="20577"/>
          <ac:spMkLst>
            <pc:docMk/>
            <pc:sldMk cId="393233449" sldId="3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930" v="9633" actId="12612"/>
          <ac:spMkLst>
            <pc:docMk/>
            <pc:sldMk cId="393233449" sldId="3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44806022" sldId="386"/>
        </pc:sldMkLst>
        <pc:spChg chg="mod">
          <ac:chgData name="Johan Aspegren" userId="e0e975b0797a2008" providerId="LiveId" clId="{F0EEBB95-78E8-4AF2-9AFF-701DA8833E96}" dt="2020-12-31T10:39:45.029" v="7598" actId="20577"/>
          <ac:spMkLst>
            <pc:docMk/>
            <pc:sldMk cId="1744806022" sldId="3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5.038" v="7599" actId="20577"/>
          <ac:spMkLst>
            <pc:docMk/>
            <pc:sldMk cId="1744806022" sldId="3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5.048" v="7600" actId="20577"/>
          <ac:spMkLst>
            <pc:docMk/>
            <pc:sldMk cId="1744806022" sldId="3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5.061" v="7601" actId="12612"/>
          <ac:spMkLst>
            <pc:docMk/>
            <pc:sldMk cId="1744806022" sldId="38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38666662" sldId="386"/>
        </pc:sldMkLst>
        <pc:spChg chg="mod">
          <ac:chgData name="Johan Aspegren" userId="e0e975b0797a2008" providerId="LiveId" clId="{F0EEBB95-78E8-4AF2-9AFF-701DA8833E96}" dt="2020-12-31T11:16:00.725" v="11659" actId="20577"/>
          <ac:spMkLst>
            <pc:docMk/>
            <pc:sldMk cId="3638666662" sldId="3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741" v="11660" actId="20577"/>
          <ac:spMkLst>
            <pc:docMk/>
            <pc:sldMk cId="3638666662" sldId="3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761" v="11661" actId="20577"/>
          <ac:spMkLst>
            <pc:docMk/>
            <pc:sldMk cId="3638666662" sldId="3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783" v="11662" actId="12612"/>
          <ac:spMkLst>
            <pc:docMk/>
            <pc:sldMk cId="3638666662" sldId="3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2848755" sldId="387"/>
        </pc:sldMkLst>
        <pc:spChg chg="mod">
          <ac:chgData name="Johan Aspegren" userId="e0e975b0797a2008" providerId="LiveId" clId="{F0EEBB95-78E8-4AF2-9AFF-701DA8833E96}" dt="2020-12-31T10:42:55.780" v="9626" actId="20577"/>
          <ac:spMkLst>
            <pc:docMk/>
            <pc:sldMk cId="332848755" sldId="3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796" v="9627" actId="20577"/>
          <ac:spMkLst>
            <pc:docMk/>
            <pc:sldMk cId="332848755" sldId="3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811" v="9628" actId="20577"/>
          <ac:spMkLst>
            <pc:docMk/>
            <pc:sldMk cId="332848755" sldId="3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831" v="9629" actId="12612"/>
          <ac:spMkLst>
            <pc:docMk/>
            <pc:sldMk cId="332848755" sldId="3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93990822" sldId="387"/>
        </pc:sldMkLst>
        <pc:spChg chg="mod">
          <ac:chgData name="Johan Aspegren" userId="e0e975b0797a2008" providerId="LiveId" clId="{F0EEBB95-78E8-4AF2-9AFF-701DA8833E96}" dt="2020-12-31T10:39:44.957" v="7594" actId="20577"/>
          <ac:spMkLst>
            <pc:docMk/>
            <pc:sldMk cId="493990822" sldId="3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966" v="7595" actId="20577"/>
          <ac:spMkLst>
            <pc:docMk/>
            <pc:sldMk cId="493990822" sldId="3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977" v="7596" actId="20577"/>
          <ac:spMkLst>
            <pc:docMk/>
            <pc:sldMk cId="493990822" sldId="3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994" v="7597" actId="12612"/>
          <ac:spMkLst>
            <pc:docMk/>
            <pc:sldMk cId="493990822" sldId="38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70224257" sldId="387"/>
        </pc:sldMkLst>
        <pc:spChg chg="mod">
          <ac:chgData name="Johan Aspegren" userId="e0e975b0797a2008" providerId="LiveId" clId="{F0EEBB95-78E8-4AF2-9AFF-701DA8833E96}" dt="2020-12-31T11:16:00.626" v="11655" actId="20577"/>
          <ac:spMkLst>
            <pc:docMk/>
            <pc:sldMk cId="4070224257" sldId="3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639" v="11656" actId="20577"/>
          <ac:spMkLst>
            <pc:docMk/>
            <pc:sldMk cId="4070224257" sldId="3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658" v="11657" actId="20577"/>
          <ac:spMkLst>
            <pc:docMk/>
            <pc:sldMk cId="4070224257" sldId="3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679" v="11658" actId="12612"/>
          <ac:spMkLst>
            <pc:docMk/>
            <pc:sldMk cId="4070224257" sldId="38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81592223" sldId="388"/>
        </pc:sldMkLst>
        <pc:spChg chg="mod">
          <ac:chgData name="Johan Aspegren" userId="e0e975b0797a2008" providerId="LiveId" clId="{F0EEBB95-78E8-4AF2-9AFF-701DA8833E96}" dt="2020-12-31T11:16:00.605" v="11654" actId="20577"/>
          <ac:spMkLst>
            <pc:docMk/>
            <pc:sldMk cId="281592223" sldId="3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503" v="11651" actId="20577"/>
          <ac:spMkLst>
            <pc:docMk/>
            <pc:sldMk cId="281592223" sldId="3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535" v="11652" actId="20577"/>
          <ac:spMkLst>
            <pc:docMk/>
            <pc:sldMk cId="281592223" sldId="3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561" v="11653" actId="12612"/>
          <ac:spMkLst>
            <pc:docMk/>
            <pc:sldMk cId="281592223" sldId="38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8:02.080" v="12580"/>
          <ac:picMkLst>
            <pc:docMk/>
            <pc:sldMk cId="281592223" sldId="388"/>
            <ac:picMk id="6" creationId="{BB87BF8D-7D90-4CBB-98A8-FFCAD707D08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54608273" sldId="388"/>
        </pc:sldMkLst>
        <pc:spChg chg="mod">
          <ac:chgData name="Johan Aspegren" userId="e0e975b0797a2008" providerId="LiveId" clId="{F0EEBB95-78E8-4AF2-9AFF-701DA8833E96}" dt="2020-12-31T10:42:55.763" v="9625" actId="20577"/>
          <ac:spMkLst>
            <pc:docMk/>
            <pc:sldMk cId="2154608273" sldId="3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671" v="9622" actId="20577"/>
          <ac:spMkLst>
            <pc:docMk/>
            <pc:sldMk cId="2154608273" sldId="3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686" v="9623" actId="20577"/>
          <ac:spMkLst>
            <pc:docMk/>
            <pc:sldMk cId="2154608273" sldId="3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723" v="9624" actId="12612"/>
          <ac:spMkLst>
            <pc:docMk/>
            <pc:sldMk cId="2154608273" sldId="3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762333448" sldId="388"/>
        </pc:sldMkLst>
        <pc:spChg chg="mod">
          <ac:chgData name="Johan Aspegren" userId="e0e975b0797a2008" providerId="LiveId" clId="{F0EEBB95-78E8-4AF2-9AFF-701DA8833E96}" dt="2020-12-31T10:39:44.890" v="7590" actId="20577"/>
          <ac:spMkLst>
            <pc:docMk/>
            <pc:sldMk cId="2762333448" sldId="3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899" v="7591" actId="20577"/>
          <ac:spMkLst>
            <pc:docMk/>
            <pc:sldMk cId="2762333448" sldId="3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909" v="7592" actId="20577"/>
          <ac:spMkLst>
            <pc:docMk/>
            <pc:sldMk cId="2762333448" sldId="3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922" v="7593" actId="12612"/>
          <ac:spMkLst>
            <pc:docMk/>
            <pc:sldMk cId="2762333448" sldId="3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97131557" sldId="389"/>
        </pc:sldMkLst>
        <pc:spChg chg="mod">
          <ac:chgData name="Johan Aspegren" userId="e0e975b0797a2008" providerId="LiveId" clId="{F0EEBB95-78E8-4AF2-9AFF-701DA8833E96}" dt="2020-12-31T10:39:44.805" v="7586" actId="20577"/>
          <ac:spMkLst>
            <pc:docMk/>
            <pc:sldMk cId="797131557" sldId="3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814" v="7587" actId="20577"/>
          <ac:spMkLst>
            <pc:docMk/>
            <pc:sldMk cId="797131557" sldId="3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843" v="7588" actId="20577"/>
          <ac:spMkLst>
            <pc:docMk/>
            <pc:sldMk cId="797131557" sldId="3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854" v="7589" actId="12612"/>
          <ac:spMkLst>
            <pc:docMk/>
            <pc:sldMk cId="797131557" sldId="38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78330208" sldId="389"/>
        </pc:sldMkLst>
        <pc:spChg chg="mod">
          <ac:chgData name="Johan Aspegren" userId="e0e975b0797a2008" providerId="LiveId" clId="{F0EEBB95-78E8-4AF2-9AFF-701DA8833E96}" dt="2020-12-31T11:16:00.377" v="11646" actId="20577"/>
          <ac:spMkLst>
            <pc:docMk/>
            <pc:sldMk cId="1478330208" sldId="3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395" v="11647" actId="20577"/>
          <ac:spMkLst>
            <pc:docMk/>
            <pc:sldMk cId="1478330208" sldId="3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412" v="11648" actId="20577"/>
          <ac:spMkLst>
            <pc:docMk/>
            <pc:sldMk cId="1478330208" sldId="3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433" v="11649" actId="12612"/>
          <ac:spMkLst>
            <pc:docMk/>
            <pc:sldMk cId="1478330208" sldId="3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50261344" sldId="389"/>
        </pc:sldMkLst>
        <pc:spChg chg="mod">
          <ac:chgData name="Johan Aspegren" userId="e0e975b0797a2008" providerId="LiveId" clId="{F0EEBB95-78E8-4AF2-9AFF-701DA8833E96}" dt="2020-12-31T10:42:55.560" v="9617" actId="20577"/>
          <ac:spMkLst>
            <pc:docMk/>
            <pc:sldMk cId="3750261344" sldId="3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575" v="9618" actId="20577"/>
          <ac:spMkLst>
            <pc:docMk/>
            <pc:sldMk cId="3750261344" sldId="3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591" v="9619" actId="20577"/>
          <ac:spMkLst>
            <pc:docMk/>
            <pc:sldMk cId="3750261344" sldId="3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612" v="9620" actId="12612"/>
          <ac:spMkLst>
            <pc:docMk/>
            <pc:sldMk cId="3750261344" sldId="3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48905178" sldId="390"/>
        </pc:sldMkLst>
        <pc:spChg chg="mod">
          <ac:chgData name="Johan Aspegren" userId="e0e975b0797a2008" providerId="LiveId" clId="{F0EEBB95-78E8-4AF2-9AFF-701DA8833E96}" dt="2020-12-31T10:42:55.472" v="9613" actId="20577"/>
          <ac:spMkLst>
            <pc:docMk/>
            <pc:sldMk cId="848905178" sldId="3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485" v="9614" actId="20577"/>
          <ac:spMkLst>
            <pc:docMk/>
            <pc:sldMk cId="848905178" sldId="3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499" v="9615" actId="20577"/>
          <ac:spMkLst>
            <pc:docMk/>
            <pc:sldMk cId="848905178" sldId="3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521" v="9616" actId="12612"/>
          <ac:spMkLst>
            <pc:docMk/>
            <pc:sldMk cId="848905178" sldId="39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82274078" sldId="390"/>
        </pc:sldMkLst>
        <pc:spChg chg="mod">
          <ac:chgData name="Johan Aspegren" userId="e0e975b0797a2008" providerId="LiveId" clId="{F0EEBB95-78E8-4AF2-9AFF-701DA8833E96}" dt="2020-12-31T11:16:00.278" v="11642" actId="20577"/>
          <ac:spMkLst>
            <pc:docMk/>
            <pc:sldMk cId="3282274078" sldId="3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295" v="11643" actId="20577"/>
          <ac:spMkLst>
            <pc:docMk/>
            <pc:sldMk cId="3282274078" sldId="3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312" v="11644" actId="20577"/>
          <ac:spMkLst>
            <pc:docMk/>
            <pc:sldMk cId="3282274078" sldId="3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331" v="11645" actId="12612"/>
          <ac:spMkLst>
            <pc:docMk/>
            <pc:sldMk cId="3282274078" sldId="3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624532905" sldId="390"/>
        </pc:sldMkLst>
        <pc:spChg chg="mod">
          <ac:chgData name="Johan Aspegren" userId="e0e975b0797a2008" providerId="LiveId" clId="{F0EEBB95-78E8-4AF2-9AFF-701DA8833E96}" dt="2020-12-31T10:39:44.741" v="7582" actId="20577"/>
          <ac:spMkLst>
            <pc:docMk/>
            <pc:sldMk cId="3624532905" sldId="3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750" v="7583" actId="20577"/>
          <ac:spMkLst>
            <pc:docMk/>
            <pc:sldMk cId="3624532905" sldId="3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759" v="7584" actId="20577"/>
          <ac:spMkLst>
            <pc:docMk/>
            <pc:sldMk cId="3624532905" sldId="3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769" v="7585" actId="12612"/>
          <ac:spMkLst>
            <pc:docMk/>
            <pc:sldMk cId="3624532905" sldId="3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36612781" sldId="391"/>
        </pc:sldMkLst>
        <pc:spChg chg="mod">
          <ac:chgData name="Johan Aspegren" userId="e0e975b0797a2008" providerId="LiveId" clId="{F0EEBB95-78E8-4AF2-9AFF-701DA8833E96}" dt="2020-12-31T10:42:55.368" v="9609" actId="20577"/>
          <ac:spMkLst>
            <pc:docMk/>
            <pc:sldMk cId="436612781" sldId="3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383" v="9610" actId="20577"/>
          <ac:spMkLst>
            <pc:docMk/>
            <pc:sldMk cId="436612781" sldId="3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398" v="9611" actId="20577"/>
          <ac:spMkLst>
            <pc:docMk/>
            <pc:sldMk cId="436612781" sldId="3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417" v="9612" actId="12612"/>
          <ac:spMkLst>
            <pc:docMk/>
            <pc:sldMk cId="436612781" sldId="3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017236607" sldId="391"/>
        </pc:sldMkLst>
        <pc:spChg chg="mod">
          <ac:chgData name="Johan Aspegren" userId="e0e975b0797a2008" providerId="LiveId" clId="{F0EEBB95-78E8-4AF2-9AFF-701DA8833E96}" dt="2020-12-31T10:39:44.665" v="7578" actId="20577"/>
          <ac:spMkLst>
            <pc:docMk/>
            <pc:sldMk cId="3017236607" sldId="3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674" v="7579" actId="20577"/>
          <ac:spMkLst>
            <pc:docMk/>
            <pc:sldMk cId="3017236607" sldId="3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682" v="7580" actId="20577"/>
          <ac:spMkLst>
            <pc:docMk/>
            <pc:sldMk cId="3017236607" sldId="3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704" v="7581" actId="12612"/>
          <ac:spMkLst>
            <pc:docMk/>
            <pc:sldMk cId="3017236607" sldId="39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333859774" sldId="391"/>
        </pc:sldMkLst>
        <pc:spChg chg="mod">
          <ac:chgData name="Johan Aspegren" userId="e0e975b0797a2008" providerId="LiveId" clId="{F0EEBB95-78E8-4AF2-9AFF-701DA8833E96}" dt="2020-12-31T11:16:00.144" v="11638" actId="20577"/>
          <ac:spMkLst>
            <pc:docMk/>
            <pc:sldMk cId="3333859774" sldId="3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161" v="11639" actId="20577"/>
          <ac:spMkLst>
            <pc:docMk/>
            <pc:sldMk cId="3333859774" sldId="3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178" v="11640" actId="20577"/>
          <ac:spMkLst>
            <pc:docMk/>
            <pc:sldMk cId="3333859774" sldId="3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198" v="11641" actId="12612"/>
          <ac:spMkLst>
            <pc:docMk/>
            <pc:sldMk cId="3333859774" sldId="3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674279322" sldId="392"/>
        </pc:sldMkLst>
        <pc:spChg chg="mod">
          <ac:chgData name="Johan Aspegren" userId="e0e975b0797a2008" providerId="LiveId" clId="{F0EEBB95-78E8-4AF2-9AFF-701DA8833E96}" dt="2020-12-31T10:39:44.656" v="7577" actId="20577"/>
          <ac:spMkLst>
            <pc:docMk/>
            <pc:sldMk cId="1674279322" sldId="3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600" v="7574" actId="20577"/>
          <ac:spMkLst>
            <pc:docMk/>
            <pc:sldMk cId="1674279322" sldId="3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610" v="7575" actId="20577"/>
          <ac:spMkLst>
            <pc:docMk/>
            <pc:sldMk cId="1674279322" sldId="3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621" v="7576" actId="12612"/>
          <ac:spMkLst>
            <pc:docMk/>
            <pc:sldMk cId="1674279322" sldId="39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44213289" sldId="392"/>
        </pc:sldMkLst>
        <pc:spChg chg="mod">
          <ac:chgData name="Johan Aspegren" userId="e0e975b0797a2008" providerId="LiveId" clId="{F0EEBB95-78E8-4AF2-9AFF-701DA8833E96}" dt="2020-12-31T11:16:00.037" v="11634" actId="20577"/>
          <ac:spMkLst>
            <pc:docMk/>
            <pc:sldMk cId="1844213289" sldId="3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6:00.052" v="11635" actId="20577"/>
          <ac:spMkLst>
            <pc:docMk/>
            <pc:sldMk cId="1844213289" sldId="3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6:00.070" v="11636" actId="20577"/>
          <ac:spMkLst>
            <pc:docMk/>
            <pc:sldMk cId="1844213289" sldId="3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6:00.093" v="11637" actId="12612"/>
          <ac:spMkLst>
            <pc:docMk/>
            <pc:sldMk cId="1844213289" sldId="3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33632424" sldId="392"/>
        </pc:sldMkLst>
        <pc:spChg chg="mod">
          <ac:chgData name="Johan Aspegren" userId="e0e975b0797a2008" providerId="LiveId" clId="{F0EEBB95-78E8-4AF2-9AFF-701DA8833E96}" dt="2020-12-31T10:42:55.276" v="9605" actId="20577"/>
          <ac:spMkLst>
            <pc:docMk/>
            <pc:sldMk cId="4033632424" sldId="3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291" v="9606" actId="20577"/>
          <ac:spMkLst>
            <pc:docMk/>
            <pc:sldMk cId="4033632424" sldId="3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306" v="9607" actId="20577"/>
          <ac:spMkLst>
            <pc:docMk/>
            <pc:sldMk cId="4033632424" sldId="3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326" v="9608" actId="12612"/>
          <ac:spMkLst>
            <pc:docMk/>
            <pc:sldMk cId="4033632424" sldId="3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40028961" sldId="393"/>
        </pc:sldMkLst>
        <pc:spChg chg="mod">
          <ac:chgData name="Johan Aspegren" userId="e0e975b0797a2008" providerId="LiveId" clId="{F0EEBB95-78E8-4AF2-9AFF-701DA8833E96}" dt="2020-12-31T10:39:44.579" v="7572" actId="20577"/>
          <ac:spMkLst>
            <pc:docMk/>
            <pc:sldMk cId="540028961" sldId="3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496" v="7569" actId="20577"/>
          <ac:spMkLst>
            <pc:docMk/>
            <pc:sldMk cId="540028961" sldId="3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504" v="7570" actId="20577"/>
          <ac:spMkLst>
            <pc:docMk/>
            <pc:sldMk cId="540028961" sldId="3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515" v="7571" actId="12612"/>
          <ac:spMkLst>
            <pc:docMk/>
            <pc:sldMk cId="540028961" sldId="3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08319472" sldId="393"/>
        </pc:sldMkLst>
        <pc:spChg chg="mod">
          <ac:chgData name="Johan Aspegren" userId="e0e975b0797a2008" providerId="LiveId" clId="{F0EEBB95-78E8-4AF2-9AFF-701DA8833E96}" dt="2020-12-31T10:42:55.183" v="9601" actId="20577"/>
          <ac:spMkLst>
            <pc:docMk/>
            <pc:sldMk cId="2008319472" sldId="3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197" v="9602" actId="20577"/>
          <ac:spMkLst>
            <pc:docMk/>
            <pc:sldMk cId="2008319472" sldId="3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215" v="9603" actId="20577"/>
          <ac:spMkLst>
            <pc:docMk/>
            <pc:sldMk cId="2008319472" sldId="3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235" v="9604" actId="12612"/>
          <ac:spMkLst>
            <pc:docMk/>
            <pc:sldMk cId="2008319472" sldId="39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52542713" sldId="393"/>
        </pc:sldMkLst>
        <pc:spChg chg="mod">
          <ac:chgData name="Johan Aspegren" userId="e0e975b0797a2008" providerId="LiveId" clId="{F0EEBB95-78E8-4AF2-9AFF-701DA8833E96}" dt="2020-12-31T11:15:59.912" v="11630" actId="20577"/>
          <ac:spMkLst>
            <pc:docMk/>
            <pc:sldMk cId="3952542713" sldId="3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929" v="11631" actId="20577"/>
          <ac:spMkLst>
            <pc:docMk/>
            <pc:sldMk cId="3952542713" sldId="3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944" v="11632" actId="20577"/>
          <ac:spMkLst>
            <pc:docMk/>
            <pc:sldMk cId="3952542713" sldId="3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965" v="11633" actId="12612"/>
          <ac:spMkLst>
            <pc:docMk/>
            <pc:sldMk cId="3952542713" sldId="3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0724458" sldId="394"/>
        </pc:sldMkLst>
        <pc:spChg chg="mod">
          <ac:chgData name="Johan Aspegren" userId="e0e975b0797a2008" providerId="LiveId" clId="{F0EEBB95-78E8-4AF2-9AFF-701DA8833E96}" dt="2020-12-31T10:39:44.411" v="7564" actId="20577"/>
          <ac:spMkLst>
            <pc:docMk/>
            <pc:sldMk cId="250724458" sldId="3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423" v="7565" actId="20577"/>
          <ac:spMkLst>
            <pc:docMk/>
            <pc:sldMk cId="250724458" sldId="3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432" v="7566" actId="20577"/>
          <ac:spMkLst>
            <pc:docMk/>
            <pc:sldMk cId="250724458" sldId="3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443" v="7567" actId="12612"/>
          <ac:spMkLst>
            <pc:docMk/>
            <pc:sldMk cId="250724458" sldId="39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82128781" sldId="394"/>
        </pc:sldMkLst>
        <pc:spChg chg="mod">
          <ac:chgData name="Johan Aspegren" userId="e0e975b0797a2008" providerId="LiveId" clId="{F0EEBB95-78E8-4AF2-9AFF-701DA8833E96}" dt="2020-12-31T11:15:59.895" v="11629" actId="20577"/>
          <ac:spMkLst>
            <pc:docMk/>
            <pc:sldMk cId="382128781" sldId="3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790" v="11626" actId="20577"/>
          <ac:spMkLst>
            <pc:docMk/>
            <pc:sldMk cId="382128781" sldId="3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806" v="11627" actId="20577"/>
          <ac:spMkLst>
            <pc:docMk/>
            <pc:sldMk cId="382128781" sldId="3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851" v="11628" actId="12612"/>
          <ac:spMkLst>
            <pc:docMk/>
            <pc:sldMk cId="382128781" sldId="39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55.999" v="12579"/>
          <ac:picMkLst>
            <pc:docMk/>
            <pc:sldMk cId="382128781" sldId="394"/>
            <ac:picMk id="6" creationId="{AB5C8ED7-1F1A-4992-9D69-A042730EE74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56818485" sldId="394"/>
        </pc:sldMkLst>
        <pc:spChg chg="mod">
          <ac:chgData name="Johan Aspegren" userId="e0e975b0797a2008" providerId="LiveId" clId="{F0EEBB95-78E8-4AF2-9AFF-701DA8833E96}" dt="2020-12-31T10:42:55.147" v="9600" actId="20577"/>
          <ac:spMkLst>
            <pc:docMk/>
            <pc:sldMk cId="1956818485" sldId="3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5.045" v="9597" actId="20577"/>
          <ac:spMkLst>
            <pc:docMk/>
            <pc:sldMk cId="1956818485" sldId="3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5.062" v="9598" actId="20577"/>
          <ac:spMkLst>
            <pc:docMk/>
            <pc:sldMk cId="1956818485" sldId="3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5.105" v="9599" actId="12612"/>
          <ac:spMkLst>
            <pc:docMk/>
            <pc:sldMk cId="1956818485" sldId="3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6922577" sldId="395"/>
        </pc:sldMkLst>
        <pc:spChg chg="mod">
          <ac:chgData name="Johan Aspegren" userId="e0e975b0797a2008" providerId="LiveId" clId="{F0EEBB95-78E8-4AF2-9AFF-701DA8833E96}" dt="2020-12-31T10:39:44.347" v="7560" actId="20577"/>
          <ac:spMkLst>
            <pc:docMk/>
            <pc:sldMk cId="106922577" sldId="3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355" v="7561" actId="20577"/>
          <ac:spMkLst>
            <pc:docMk/>
            <pc:sldMk cId="106922577" sldId="3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365" v="7562" actId="20577"/>
          <ac:spMkLst>
            <pc:docMk/>
            <pc:sldMk cId="106922577" sldId="3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376" v="7563" actId="12612"/>
          <ac:spMkLst>
            <pc:docMk/>
            <pc:sldMk cId="106922577" sldId="39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71330484" sldId="395"/>
        </pc:sldMkLst>
        <pc:spChg chg="mod">
          <ac:chgData name="Johan Aspegren" userId="e0e975b0797a2008" providerId="LiveId" clId="{F0EEBB95-78E8-4AF2-9AFF-701DA8833E96}" dt="2020-12-31T11:15:59.663" v="11621" actId="20577"/>
          <ac:spMkLst>
            <pc:docMk/>
            <pc:sldMk cId="1771330484" sldId="3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683" v="11622" actId="20577"/>
          <ac:spMkLst>
            <pc:docMk/>
            <pc:sldMk cId="1771330484" sldId="3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702" v="11623" actId="20577"/>
          <ac:spMkLst>
            <pc:docMk/>
            <pc:sldMk cId="1771330484" sldId="3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721" v="11624" actId="12612"/>
          <ac:spMkLst>
            <pc:docMk/>
            <pc:sldMk cId="1771330484" sldId="3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58464504" sldId="395"/>
        </pc:sldMkLst>
        <pc:spChg chg="mod">
          <ac:chgData name="Johan Aspegren" userId="e0e975b0797a2008" providerId="LiveId" clId="{F0EEBB95-78E8-4AF2-9AFF-701DA8833E96}" dt="2020-12-31T10:42:54.942" v="9592" actId="20577"/>
          <ac:spMkLst>
            <pc:docMk/>
            <pc:sldMk cId="3358464504" sldId="3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957" v="9593" actId="20577"/>
          <ac:spMkLst>
            <pc:docMk/>
            <pc:sldMk cId="3358464504" sldId="3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972" v="9594" actId="20577"/>
          <ac:spMkLst>
            <pc:docMk/>
            <pc:sldMk cId="3358464504" sldId="3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990" v="9595" actId="12612"/>
          <ac:spMkLst>
            <pc:docMk/>
            <pc:sldMk cId="3358464504" sldId="395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3126654789" sldId="396"/>
        </pc:sldMkLst>
        <pc:spChg chg="mod">
          <ac:chgData name="Johan Aspegren" userId="e0e975b0797a2008" providerId="LiveId" clId="{F0EEBB95-78E8-4AF2-9AFF-701DA8833E96}" dt="2020-12-31T11:15:59.626" v="11620" actId="20577"/>
          <ac:spMkLst>
            <pc:docMk/>
            <pc:sldMk cId="3126654789" sldId="3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515" v="11616" actId="20577"/>
          <ac:spMkLst>
            <pc:docMk/>
            <pc:sldMk cId="3126654789" sldId="3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609" v="11619" actId="20577"/>
          <ac:spMkLst>
            <pc:docMk/>
            <pc:sldMk cId="3126654789" sldId="3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565" v="11618" actId="12612"/>
          <ac:spMkLst>
            <pc:docMk/>
            <pc:sldMk cId="3126654789" sldId="396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5:34.541" v="12885" actId="478"/>
          <ac:picMkLst>
            <pc:docMk/>
            <pc:sldMk cId="3126654789" sldId="396"/>
            <ac:picMk id="6" creationId="{7284833D-BD69-40FA-9F85-EBF38866B734}"/>
          </ac:picMkLst>
        </pc:picChg>
        <pc:picChg chg="add mod">
          <ac:chgData name="Johan Aspegren" userId="e0e975b0797a2008" providerId="LiveId" clId="{F0EEBB95-78E8-4AF2-9AFF-701DA8833E96}" dt="2020-12-31T12:35:35.014" v="12886"/>
          <ac:picMkLst>
            <pc:docMk/>
            <pc:sldMk cId="3126654789" sldId="396"/>
            <ac:picMk id="8" creationId="{92558E21-6433-421C-9A25-3E67DDA1AF29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363131088" sldId="396"/>
        </pc:sldMkLst>
        <pc:spChg chg="mod">
          <ac:chgData name="Johan Aspegren" userId="e0e975b0797a2008" providerId="LiveId" clId="{F0EEBB95-78E8-4AF2-9AFF-701DA8833E96}" dt="2020-12-31T10:39:44.264" v="7556" actId="20577"/>
          <ac:spMkLst>
            <pc:docMk/>
            <pc:sldMk cId="3363131088" sldId="3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273" v="7557" actId="20577"/>
          <ac:spMkLst>
            <pc:docMk/>
            <pc:sldMk cId="3363131088" sldId="3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281" v="7558" actId="20577"/>
          <ac:spMkLst>
            <pc:docMk/>
            <pc:sldMk cId="3363131088" sldId="3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309" v="7559" actId="12612"/>
          <ac:spMkLst>
            <pc:docMk/>
            <pc:sldMk cId="3363131088" sldId="3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40344579" sldId="396"/>
        </pc:sldMkLst>
        <pc:spChg chg="mod">
          <ac:chgData name="Johan Aspegren" userId="e0e975b0797a2008" providerId="LiveId" clId="{F0EEBB95-78E8-4AF2-9AFF-701DA8833E96}" dt="2020-12-31T10:42:54.926" v="9591" actId="20577"/>
          <ac:spMkLst>
            <pc:docMk/>
            <pc:sldMk cId="3740344579" sldId="3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821" v="9587" actId="20577"/>
          <ac:spMkLst>
            <pc:docMk/>
            <pc:sldMk cId="3740344579" sldId="3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891" v="9590" actId="20577"/>
          <ac:spMkLst>
            <pc:docMk/>
            <pc:sldMk cId="3740344579" sldId="3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852" v="9589" actId="12612"/>
          <ac:spMkLst>
            <pc:docMk/>
            <pc:sldMk cId="3740344579" sldId="39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379466" sldId="397"/>
        </pc:sldMkLst>
        <pc:spChg chg="mod">
          <ac:chgData name="Johan Aspegren" userId="e0e975b0797a2008" providerId="LiveId" clId="{F0EEBB95-78E8-4AF2-9AFF-701DA8833E96}" dt="2020-12-31T10:42:54.714" v="9582" actId="20577"/>
          <ac:spMkLst>
            <pc:docMk/>
            <pc:sldMk cId="8379466" sldId="3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729" v="9583" actId="20577"/>
          <ac:spMkLst>
            <pc:docMk/>
            <pc:sldMk cId="8379466" sldId="3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742" v="9584" actId="20577"/>
          <ac:spMkLst>
            <pc:docMk/>
            <pc:sldMk cId="8379466" sldId="3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767" v="9585" actId="12612"/>
          <ac:spMkLst>
            <pc:docMk/>
            <pc:sldMk cId="8379466" sldId="3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70236480" sldId="397"/>
        </pc:sldMkLst>
        <pc:spChg chg="mod">
          <ac:chgData name="Johan Aspegren" userId="e0e975b0797a2008" providerId="LiveId" clId="{F0EEBB95-78E8-4AF2-9AFF-701DA8833E96}" dt="2020-12-31T10:39:44.250" v="7555" actId="20577"/>
          <ac:spMkLst>
            <pc:docMk/>
            <pc:sldMk cId="2670236480" sldId="3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197" v="7552" actId="20577"/>
          <ac:spMkLst>
            <pc:docMk/>
            <pc:sldMk cId="2670236480" sldId="3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207" v="7553" actId="20577"/>
          <ac:spMkLst>
            <pc:docMk/>
            <pc:sldMk cId="2670236480" sldId="3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217" v="7554" actId="12612"/>
          <ac:spMkLst>
            <pc:docMk/>
            <pc:sldMk cId="2670236480" sldId="39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56175477" sldId="397"/>
        </pc:sldMkLst>
        <pc:spChg chg="mod">
          <ac:chgData name="Johan Aspegren" userId="e0e975b0797a2008" providerId="LiveId" clId="{F0EEBB95-78E8-4AF2-9AFF-701DA8833E96}" dt="2020-12-31T11:15:59.401" v="11611" actId="20577"/>
          <ac:spMkLst>
            <pc:docMk/>
            <pc:sldMk cId="3656175477" sldId="3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416" v="11612" actId="20577"/>
          <ac:spMkLst>
            <pc:docMk/>
            <pc:sldMk cId="3656175477" sldId="3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431" v="11613" actId="20577"/>
          <ac:spMkLst>
            <pc:docMk/>
            <pc:sldMk cId="3656175477" sldId="3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454" v="11614" actId="12612"/>
          <ac:spMkLst>
            <pc:docMk/>
            <pc:sldMk cId="3656175477" sldId="39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0933491" sldId="398"/>
        </pc:sldMkLst>
        <pc:spChg chg="mod">
          <ac:chgData name="Johan Aspegren" userId="e0e975b0797a2008" providerId="LiveId" clId="{F0EEBB95-78E8-4AF2-9AFF-701DA8833E96}" dt="2020-12-31T11:15:59.281" v="11607" actId="20577"/>
          <ac:spMkLst>
            <pc:docMk/>
            <pc:sldMk cId="310933491" sldId="3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298" v="11608" actId="20577"/>
          <ac:spMkLst>
            <pc:docMk/>
            <pc:sldMk cId="310933491" sldId="3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314" v="11609" actId="20577"/>
          <ac:spMkLst>
            <pc:docMk/>
            <pc:sldMk cId="310933491" sldId="3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332" v="11610" actId="12612"/>
          <ac:spMkLst>
            <pc:docMk/>
            <pc:sldMk cId="310933491" sldId="3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59022353" sldId="398"/>
        </pc:sldMkLst>
        <pc:spChg chg="mod">
          <ac:chgData name="Johan Aspegren" userId="e0e975b0797a2008" providerId="LiveId" clId="{F0EEBB95-78E8-4AF2-9AFF-701DA8833E96}" dt="2020-12-31T10:42:54.618" v="9578" actId="20577"/>
          <ac:spMkLst>
            <pc:docMk/>
            <pc:sldMk cId="1259022353" sldId="3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644" v="9579" actId="20577"/>
          <ac:spMkLst>
            <pc:docMk/>
            <pc:sldMk cId="1259022353" sldId="3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659" v="9580" actId="20577"/>
          <ac:spMkLst>
            <pc:docMk/>
            <pc:sldMk cId="1259022353" sldId="3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675" v="9581" actId="12612"/>
          <ac:spMkLst>
            <pc:docMk/>
            <pc:sldMk cId="1259022353" sldId="3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275199850" sldId="398"/>
        </pc:sldMkLst>
        <pc:spChg chg="mod">
          <ac:chgData name="Johan Aspegren" userId="e0e975b0797a2008" providerId="LiveId" clId="{F0EEBB95-78E8-4AF2-9AFF-701DA8833E96}" dt="2020-12-31T10:39:44.122" v="7547" actId="20577"/>
          <ac:spMkLst>
            <pc:docMk/>
            <pc:sldMk cId="1275199850" sldId="3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131" v="7548" actId="20577"/>
          <ac:spMkLst>
            <pc:docMk/>
            <pc:sldMk cId="1275199850" sldId="3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140" v="7549" actId="20577"/>
          <ac:spMkLst>
            <pc:docMk/>
            <pc:sldMk cId="1275199850" sldId="3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153" v="7550" actId="12612"/>
          <ac:spMkLst>
            <pc:docMk/>
            <pc:sldMk cId="1275199850" sldId="3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07399288" sldId="399"/>
        </pc:sldMkLst>
        <pc:spChg chg="mod">
          <ac:chgData name="Johan Aspegren" userId="e0e975b0797a2008" providerId="LiveId" clId="{F0EEBB95-78E8-4AF2-9AFF-701DA8833E96}" dt="2020-12-31T10:42:54.514" v="9574" actId="20577"/>
          <ac:spMkLst>
            <pc:docMk/>
            <pc:sldMk cId="607399288" sldId="3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534" v="9575" actId="20577"/>
          <ac:spMkLst>
            <pc:docMk/>
            <pc:sldMk cId="607399288" sldId="3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550" v="9576" actId="20577"/>
          <ac:spMkLst>
            <pc:docMk/>
            <pc:sldMk cId="607399288" sldId="3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566" v="9577" actId="12612"/>
          <ac:spMkLst>
            <pc:docMk/>
            <pc:sldMk cId="607399288" sldId="39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879796883" sldId="399"/>
        </pc:sldMkLst>
        <pc:spChg chg="mod">
          <ac:chgData name="Johan Aspegren" userId="e0e975b0797a2008" providerId="LiveId" clId="{F0EEBB95-78E8-4AF2-9AFF-701DA8833E96}" dt="2020-12-31T11:15:59.169" v="11603" actId="20577"/>
          <ac:spMkLst>
            <pc:docMk/>
            <pc:sldMk cId="879796883" sldId="3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187" v="11604" actId="20577"/>
          <ac:spMkLst>
            <pc:docMk/>
            <pc:sldMk cId="879796883" sldId="3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205" v="11605" actId="20577"/>
          <ac:spMkLst>
            <pc:docMk/>
            <pc:sldMk cId="879796883" sldId="3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225" v="11606" actId="12612"/>
          <ac:spMkLst>
            <pc:docMk/>
            <pc:sldMk cId="879796883" sldId="3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77864071" sldId="399"/>
        </pc:sldMkLst>
        <pc:spChg chg="mod">
          <ac:chgData name="Johan Aspegren" userId="e0e975b0797a2008" providerId="LiveId" clId="{F0EEBB95-78E8-4AF2-9AFF-701DA8833E96}" dt="2020-12-31T10:39:44.048" v="7543" actId="20577"/>
          <ac:spMkLst>
            <pc:docMk/>
            <pc:sldMk cId="3577864071" sldId="3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4.059" v="7544" actId="20577"/>
          <ac:spMkLst>
            <pc:docMk/>
            <pc:sldMk cId="3577864071" sldId="3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068" v="7545" actId="20577"/>
          <ac:spMkLst>
            <pc:docMk/>
            <pc:sldMk cId="3577864071" sldId="3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4.088" v="7546" actId="12612"/>
          <ac:spMkLst>
            <pc:docMk/>
            <pc:sldMk cId="3577864071" sldId="3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92670820" sldId="400"/>
        </pc:sldMkLst>
        <pc:spChg chg="mod">
          <ac:chgData name="Johan Aspegren" userId="e0e975b0797a2008" providerId="LiveId" clId="{F0EEBB95-78E8-4AF2-9AFF-701DA8833E96}" dt="2020-12-31T10:42:54.429" v="9570" actId="20577"/>
          <ac:spMkLst>
            <pc:docMk/>
            <pc:sldMk cId="592670820" sldId="4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442" v="9571" actId="20577"/>
          <ac:spMkLst>
            <pc:docMk/>
            <pc:sldMk cId="592670820" sldId="4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457" v="9572" actId="20577"/>
          <ac:spMkLst>
            <pc:docMk/>
            <pc:sldMk cId="592670820" sldId="4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473" v="9573" actId="12612"/>
          <ac:spMkLst>
            <pc:docMk/>
            <pc:sldMk cId="592670820" sldId="4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38333858" sldId="400"/>
        </pc:sldMkLst>
        <pc:spChg chg="mod">
          <ac:chgData name="Johan Aspegren" userId="e0e975b0797a2008" providerId="LiveId" clId="{F0EEBB95-78E8-4AF2-9AFF-701DA8833E96}" dt="2020-12-31T10:39:44.036" v="7542" actId="20577"/>
          <ac:spMkLst>
            <pc:docMk/>
            <pc:sldMk cId="2138333858" sldId="4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955" v="7538" actId="20577"/>
          <ac:spMkLst>
            <pc:docMk/>
            <pc:sldMk cId="2138333858" sldId="4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4.009" v="7541" actId="20577"/>
          <ac:spMkLst>
            <pc:docMk/>
            <pc:sldMk cId="2138333858" sldId="4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974" v="7540" actId="12612"/>
          <ac:spMkLst>
            <pc:docMk/>
            <pc:sldMk cId="2138333858" sldId="40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17711884" sldId="400"/>
        </pc:sldMkLst>
        <pc:spChg chg="mod">
          <ac:chgData name="Johan Aspegren" userId="e0e975b0797a2008" providerId="LiveId" clId="{F0EEBB95-78E8-4AF2-9AFF-701DA8833E96}" dt="2020-12-31T11:15:59.042" v="11599" actId="20577"/>
          <ac:spMkLst>
            <pc:docMk/>
            <pc:sldMk cId="2317711884" sldId="4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9.059" v="11600" actId="20577"/>
          <ac:spMkLst>
            <pc:docMk/>
            <pc:sldMk cId="2317711884" sldId="4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079" v="11601" actId="20577"/>
          <ac:spMkLst>
            <pc:docMk/>
            <pc:sldMk cId="2317711884" sldId="4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9.122" v="11602" actId="12612"/>
          <ac:spMkLst>
            <pc:docMk/>
            <pc:sldMk cId="2317711884" sldId="4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4539803" sldId="401"/>
        </pc:sldMkLst>
        <pc:spChg chg="mod">
          <ac:chgData name="Johan Aspegren" userId="e0e975b0797a2008" providerId="LiveId" clId="{F0EEBB95-78E8-4AF2-9AFF-701DA8833E96}" dt="2020-12-31T10:39:43.874" v="7533" actId="20577"/>
          <ac:spMkLst>
            <pc:docMk/>
            <pc:sldMk cId="374539803" sldId="4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883" v="7534" actId="20577"/>
          <ac:spMkLst>
            <pc:docMk/>
            <pc:sldMk cId="374539803" sldId="4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892" v="7535" actId="20577"/>
          <ac:spMkLst>
            <pc:docMk/>
            <pc:sldMk cId="374539803" sldId="4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910" v="7536" actId="12612"/>
          <ac:spMkLst>
            <pc:docMk/>
            <pc:sldMk cId="374539803" sldId="4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31010952" sldId="401"/>
        </pc:sldMkLst>
        <pc:spChg chg="mod">
          <ac:chgData name="Johan Aspegren" userId="e0e975b0797a2008" providerId="LiveId" clId="{F0EEBB95-78E8-4AF2-9AFF-701DA8833E96}" dt="2020-12-31T10:42:54.413" v="9569" actId="20577"/>
          <ac:spMkLst>
            <pc:docMk/>
            <pc:sldMk cId="2931010952" sldId="4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299" v="9565" actId="20577"/>
          <ac:spMkLst>
            <pc:docMk/>
            <pc:sldMk cId="2931010952" sldId="4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399" v="9568" actId="20577"/>
          <ac:spMkLst>
            <pc:docMk/>
            <pc:sldMk cId="2931010952" sldId="4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338" v="9567" actId="12612"/>
          <ac:spMkLst>
            <pc:docMk/>
            <pc:sldMk cId="2931010952" sldId="401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3338378682" sldId="401"/>
        </pc:sldMkLst>
        <pc:spChg chg="mod">
          <ac:chgData name="Johan Aspegren" userId="e0e975b0797a2008" providerId="LiveId" clId="{F0EEBB95-78E8-4AF2-9AFF-701DA8833E96}" dt="2020-12-31T11:15:59.022" v="11598" actId="20577"/>
          <ac:spMkLst>
            <pc:docMk/>
            <pc:sldMk cId="3338378682" sldId="4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919" v="11594" actId="20577"/>
          <ac:spMkLst>
            <pc:docMk/>
            <pc:sldMk cId="3338378682" sldId="4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9.006" v="11597" actId="20577"/>
          <ac:spMkLst>
            <pc:docMk/>
            <pc:sldMk cId="3338378682" sldId="4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960" v="11596" actId="12612"/>
          <ac:spMkLst>
            <pc:docMk/>
            <pc:sldMk cId="3338378682" sldId="401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5:27.851" v="12883" actId="478"/>
          <ac:picMkLst>
            <pc:docMk/>
            <pc:sldMk cId="3338378682" sldId="401"/>
            <ac:picMk id="6" creationId="{D3AC30A2-A476-4345-9C52-79BC16F501D4}"/>
          </ac:picMkLst>
        </pc:picChg>
        <pc:picChg chg="add mod">
          <ac:chgData name="Johan Aspegren" userId="e0e975b0797a2008" providerId="LiveId" clId="{F0EEBB95-78E8-4AF2-9AFF-701DA8833E96}" dt="2020-12-31T12:35:28.363" v="12884"/>
          <ac:picMkLst>
            <pc:docMk/>
            <pc:sldMk cId="3338378682" sldId="401"/>
            <ac:picMk id="8" creationId="{6454C4DD-4523-4313-8CFF-65016623028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035579615" sldId="402"/>
        </pc:sldMkLst>
        <pc:spChg chg="mod">
          <ac:chgData name="Johan Aspegren" userId="e0e975b0797a2008" providerId="LiveId" clId="{F0EEBB95-78E8-4AF2-9AFF-701DA8833E96}" dt="2020-12-31T10:42:54.266" v="9563" actId="20577"/>
          <ac:spMkLst>
            <pc:docMk/>
            <pc:sldMk cId="1035579615" sldId="4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185" v="9560" actId="20577"/>
          <ac:spMkLst>
            <pc:docMk/>
            <pc:sldMk cId="1035579615" sldId="4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202" v="9561" actId="20577"/>
          <ac:spMkLst>
            <pc:docMk/>
            <pc:sldMk cId="1035579615" sldId="4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222" v="9562" actId="12612"/>
          <ac:spMkLst>
            <pc:docMk/>
            <pc:sldMk cId="1035579615" sldId="4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827023395" sldId="402"/>
        </pc:sldMkLst>
        <pc:spChg chg="mod">
          <ac:chgData name="Johan Aspegren" userId="e0e975b0797a2008" providerId="LiveId" clId="{F0EEBB95-78E8-4AF2-9AFF-701DA8833E96}" dt="2020-12-31T10:39:43.864" v="7532" actId="20577"/>
          <ac:spMkLst>
            <pc:docMk/>
            <pc:sldMk cId="1827023395" sldId="4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808" v="7529" actId="20577"/>
          <ac:spMkLst>
            <pc:docMk/>
            <pc:sldMk cId="1827023395" sldId="4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817" v="7530" actId="20577"/>
          <ac:spMkLst>
            <pc:docMk/>
            <pc:sldMk cId="1827023395" sldId="4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832" v="7531" actId="12612"/>
          <ac:spMkLst>
            <pc:docMk/>
            <pc:sldMk cId="1827023395" sldId="40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533576524" sldId="402"/>
        </pc:sldMkLst>
        <pc:spChg chg="mod">
          <ac:chgData name="Johan Aspegren" userId="e0e975b0797a2008" providerId="LiveId" clId="{F0EEBB95-78E8-4AF2-9AFF-701DA8833E96}" dt="2020-12-31T11:15:58.885" v="11592" actId="20577"/>
          <ac:spMkLst>
            <pc:docMk/>
            <pc:sldMk cId="2533576524" sldId="4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782" v="11589" actId="20577"/>
          <ac:spMkLst>
            <pc:docMk/>
            <pc:sldMk cId="2533576524" sldId="4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799" v="11590" actId="20577"/>
          <ac:spMkLst>
            <pc:docMk/>
            <pc:sldMk cId="2533576524" sldId="4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818" v="11591" actId="12612"/>
          <ac:spMkLst>
            <pc:docMk/>
            <pc:sldMk cId="2533576524" sldId="40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46.882" v="12576"/>
          <ac:picMkLst>
            <pc:docMk/>
            <pc:sldMk cId="2533576524" sldId="402"/>
            <ac:picMk id="6" creationId="{AE74D83F-B04B-49D2-BF7F-6960C48D5D59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5132850" sldId="403"/>
        </pc:sldMkLst>
        <pc:spChg chg="mod">
          <ac:chgData name="Johan Aspegren" userId="e0e975b0797a2008" providerId="LiveId" clId="{F0EEBB95-78E8-4AF2-9AFF-701DA8833E96}" dt="2020-12-31T10:39:43.702" v="7524" actId="20577"/>
          <ac:spMkLst>
            <pc:docMk/>
            <pc:sldMk cId="265132850" sldId="4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713" v="7525" actId="20577"/>
          <ac:spMkLst>
            <pc:docMk/>
            <pc:sldMk cId="265132850" sldId="4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721" v="7526" actId="20577"/>
          <ac:spMkLst>
            <pc:docMk/>
            <pc:sldMk cId="265132850" sldId="4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731" v="7527" actId="12612"/>
          <ac:spMkLst>
            <pc:docMk/>
            <pc:sldMk cId="265132850" sldId="40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04156892" sldId="403"/>
        </pc:sldMkLst>
        <pc:spChg chg="mod">
          <ac:chgData name="Johan Aspegren" userId="e0e975b0797a2008" providerId="LiveId" clId="{F0EEBB95-78E8-4AF2-9AFF-701DA8833E96}" dt="2020-12-31T11:15:58.663" v="11584" actId="20577"/>
          <ac:spMkLst>
            <pc:docMk/>
            <pc:sldMk cId="2004156892" sldId="4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680" v="11585" actId="20577"/>
          <ac:spMkLst>
            <pc:docMk/>
            <pc:sldMk cId="2004156892" sldId="4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697" v="11586" actId="20577"/>
          <ac:spMkLst>
            <pc:docMk/>
            <pc:sldMk cId="2004156892" sldId="4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716" v="11587" actId="12612"/>
          <ac:spMkLst>
            <pc:docMk/>
            <pc:sldMk cId="2004156892" sldId="4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73573380" sldId="403"/>
        </pc:sldMkLst>
        <pc:spChg chg="mod">
          <ac:chgData name="Johan Aspegren" userId="e0e975b0797a2008" providerId="LiveId" clId="{F0EEBB95-78E8-4AF2-9AFF-701DA8833E96}" dt="2020-12-31T10:42:54.084" v="9555" actId="20577"/>
          <ac:spMkLst>
            <pc:docMk/>
            <pc:sldMk cId="2073573380" sldId="4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4.099" v="9556" actId="20577"/>
          <ac:spMkLst>
            <pc:docMk/>
            <pc:sldMk cId="2073573380" sldId="4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4.114" v="9557" actId="20577"/>
          <ac:spMkLst>
            <pc:docMk/>
            <pc:sldMk cId="2073573380" sldId="4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130" v="9558" actId="12612"/>
          <ac:spMkLst>
            <pc:docMk/>
            <pc:sldMk cId="2073573380" sldId="4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81595871" sldId="404"/>
        </pc:sldMkLst>
        <pc:spChg chg="mod">
          <ac:chgData name="Johan Aspegren" userId="e0e975b0797a2008" providerId="LiveId" clId="{F0EEBB95-78E8-4AF2-9AFF-701DA8833E96}" dt="2020-12-31T10:42:54.069" v="9554" actId="20577"/>
          <ac:spMkLst>
            <pc:docMk/>
            <pc:sldMk cId="1581595871" sldId="4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976" v="9551" actId="20577"/>
          <ac:spMkLst>
            <pc:docMk/>
            <pc:sldMk cId="1581595871" sldId="4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991" v="9552" actId="20577"/>
          <ac:spMkLst>
            <pc:docMk/>
            <pc:sldMk cId="1581595871" sldId="4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4.012" v="9553" actId="12612"/>
          <ac:spMkLst>
            <pc:docMk/>
            <pc:sldMk cId="1581595871" sldId="4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04167220" sldId="404"/>
        </pc:sldMkLst>
        <pc:spChg chg="mod">
          <ac:chgData name="Johan Aspegren" userId="e0e975b0797a2008" providerId="LiveId" clId="{F0EEBB95-78E8-4AF2-9AFF-701DA8833E96}" dt="2020-12-31T10:39:43.633" v="7520" actId="20577"/>
          <ac:spMkLst>
            <pc:docMk/>
            <pc:sldMk cId="1704167220" sldId="4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643" v="7521" actId="20577"/>
          <ac:spMkLst>
            <pc:docMk/>
            <pc:sldMk cId="1704167220" sldId="4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653" v="7522" actId="20577"/>
          <ac:spMkLst>
            <pc:docMk/>
            <pc:sldMk cId="1704167220" sldId="4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663" v="7523" actId="12612"/>
          <ac:spMkLst>
            <pc:docMk/>
            <pc:sldMk cId="1704167220" sldId="40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083819958" sldId="404"/>
        </pc:sldMkLst>
        <pc:spChg chg="mod">
          <ac:chgData name="Johan Aspegren" userId="e0e975b0797a2008" providerId="LiveId" clId="{F0EEBB95-78E8-4AF2-9AFF-701DA8833E96}" dt="2020-12-31T11:15:58.646" v="11583" actId="20577"/>
          <ac:spMkLst>
            <pc:docMk/>
            <pc:sldMk cId="3083819958" sldId="4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564" v="11580" actId="20577"/>
          <ac:spMkLst>
            <pc:docMk/>
            <pc:sldMk cId="3083819958" sldId="4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583" v="11581" actId="20577"/>
          <ac:spMkLst>
            <pc:docMk/>
            <pc:sldMk cId="3083819958" sldId="4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603" v="11582" actId="12612"/>
          <ac:spMkLst>
            <pc:docMk/>
            <pc:sldMk cId="3083819958" sldId="40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45.092" v="12575"/>
          <ac:picMkLst>
            <pc:docMk/>
            <pc:sldMk cId="3083819958" sldId="404"/>
            <ac:picMk id="6" creationId="{30524E8A-5D18-4F4D-A162-1FE7FDF76B03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9477703" sldId="405"/>
        </pc:sldMkLst>
        <pc:spChg chg="mod">
          <ac:chgData name="Johan Aspegren" userId="e0e975b0797a2008" providerId="LiveId" clId="{F0EEBB95-78E8-4AF2-9AFF-701DA8833E96}" dt="2020-12-31T11:15:58.396" v="11575" actId="20577"/>
          <ac:spMkLst>
            <pc:docMk/>
            <pc:sldMk cId="329477703" sldId="4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412" v="11576" actId="20577"/>
          <ac:spMkLst>
            <pc:docMk/>
            <pc:sldMk cId="329477703" sldId="4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431" v="11577" actId="20577"/>
          <ac:spMkLst>
            <pc:docMk/>
            <pc:sldMk cId="329477703" sldId="4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459" v="11578" actId="12612"/>
          <ac:spMkLst>
            <pc:docMk/>
            <pc:sldMk cId="329477703" sldId="4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68667456" sldId="405"/>
        </pc:sldMkLst>
        <pc:spChg chg="mod">
          <ac:chgData name="Johan Aspegren" userId="e0e975b0797a2008" providerId="LiveId" clId="{F0EEBB95-78E8-4AF2-9AFF-701DA8833E96}" dt="2020-12-31T10:42:53.866" v="9546" actId="20577"/>
          <ac:spMkLst>
            <pc:docMk/>
            <pc:sldMk cId="568667456" sldId="4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884" v="9547" actId="20577"/>
          <ac:spMkLst>
            <pc:docMk/>
            <pc:sldMk cId="568667456" sldId="4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903" v="9548" actId="20577"/>
          <ac:spMkLst>
            <pc:docMk/>
            <pc:sldMk cId="568667456" sldId="4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920" v="9549" actId="12612"/>
          <ac:spMkLst>
            <pc:docMk/>
            <pc:sldMk cId="568667456" sldId="4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319304138" sldId="405"/>
        </pc:sldMkLst>
        <pc:spChg chg="mod">
          <ac:chgData name="Johan Aspegren" userId="e0e975b0797a2008" providerId="LiveId" clId="{F0EEBB95-78E8-4AF2-9AFF-701DA8833E96}" dt="2020-12-31T10:39:43.563" v="7516" actId="20577"/>
          <ac:spMkLst>
            <pc:docMk/>
            <pc:sldMk cId="1319304138" sldId="4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573" v="7517" actId="20577"/>
          <ac:spMkLst>
            <pc:docMk/>
            <pc:sldMk cId="1319304138" sldId="4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582" v="7518" actId="20577"/>
          <ac:spMkLst>
            <pc:docMk/>
            <pc:sldMk cId="1319304138" sldId="4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600" v="7519" actId="12612"/>
          <ac:spMkLst>
            <pc:docMk/>
            <pc:sldMk cId="1319304138" sldId="4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511707835" sldId="406"/>
        </pc:sldMkLst>
        <pc:spChg chg="mod">
          <ac:chgData name="Johan Aspegren" userId="e0e975b0797a2008" providerId="LiveId" clId="{F0EEBB95-78E8-4AF2-9AFF-701DA8833E96}" dt="2020-12-31T10:39:43.553" v="7515" actId="20577"/>
          <ac:spMkLst>
            <pc:docMk/>
            <pc:sldMk cId="511707835" sldId="4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460" v="7511" actId="20577"/>
          <ac:spMkLst>
            <pc:docMk/>
            <pc:sldMk cId="511707835" sldId="4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544" v="7514" actId="20577"/>
          <ac:spMkLst>
            <pc:docMk/>
            <pc:sldMk cId="511707835" sldId="4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509" v="7513" actId="12612"/>
          <ac:spMkLst>
            <pc:docMk/>
            <pc:sldMk cId="511707835" sldId="40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543981885" sldId="406"/>
        </pc:sldMkLst>
        <pc:spChg chg="mod">
          <ac:chgData name="Johan Aspegren" userId="e0e975b0797a2008" providerId="LiveId" clId="{F0EEBB95-78E8-4AF2-9AFF-701DA8833E96}" dt="2020-12-31T11:15:58.300" v="11571" actId="20577"/>
          <ac:spMkLst>
            <pc:docMk/>
            <pc:sldMk cId="1543981885" sldId="4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316" v="11572" actId="20577"/>
          <ac:spMkLst>
            <pc:docMk/>
            <pc:sldMk cId="1543981885" sldId="4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333" v="11573" actId="20577"/>
          <ac:spMkLst>
            <pc:docMk/>
            <pc:sldMk cId="1543981885" sldId="4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350" v="11574" actId="12612"/>
          <ac:spMkLst>
            <pc:docMk/>
            <pc:sldMk cId="1543981885" sldId="4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10925525" sldId="406"/>
        </pc:sldMkLst>
        <pc:spChg chg="mod">
          <ac:chgData name="Johan Aspegren" userId="e0e975b0797a2008" providerId="LiveId" clId="{F0EEBB95-78E8-4AF2-9AFF-701DA8833E96}" dt="2020-12-31T10:42:53.748" v="9542" actId="20577"/>
          <ac:spMkLst>
            <pc:docMk/>
            <pc:sldMk cId="4210925525" sldId="4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764" v="9543" actId="20577"/>
          <ac:spMkLst>
            <pc:docMk/>
            <pc:sldMk cId="4210925525" sldId="4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802" v="9544" actId="20577"/>
          <ac:spMkLst>
            <pc:docMk/>
            <pc:sldMk cId="4210925525" sldId="4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820" v="9545" actId="12612"/>
          <ac:spMkLst>
            <pc:docMk/>
            <pc:sldMk cId="4210925525" sldId="406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28427430" sldId="407"/>
        </pc:sldMkLst>
        <pc:spChg chg="mod">
          <ac:chgData name="Johan Aspegren" userId="e0e975b0797a2008" providerId="LiveId" clId="{F0EEBB95-78E8-4AF2-9AFF-701DA8833E96}" dt="2020-12-31T11:15:58.283" v="11570" actId="20577"/>
          <ac:spMkLst>
            <pc:docMk/>
            <pc:sldMk cId="28427430" sldId="4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157" v="11566" actId="20577"/>
          <ac:spMkLst>
            <pc:docMk/>
            <pc:sldMk cId="28427430" sldId="4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266" v="11569" actId="20577"/>
          <ac:spMkLst>
            <pc:docMk/>
            <pc:sldMk cId="28427430" sldId="4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194" v="11568" actId="12612"/>
          <ac:spMkLst>
            <pc:docMk/>
            <pc:sldMk cId="28427430" sldId="407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5:19.300" v="12881" actId="478"/>
          <ac:picMkLst>
            <pc:docMk/>
            <pc:sldMk cId="28427430" sldId="407"/>
            <ac:picMk id="6" creationId="{0D95B821-C93C-4525-8536-C9FCC548A38F}"/>
          </ac:picMkLst>
        </pc:picChg>
        <pc:picChg chg="add mod">
          <ac:chgData name="Johan Aspegren" userId="e0e975b0797a2008" providerId="LiveId" clId="{F0EEBB95-78E8-4AF2-9AFF-701DA8833E96}" dt="2020-12-31T12:35:20.241" v="12882"/>
          <ac:picMkLst>
            <pc:docMk/>
            <pc:sldMk cId="28427430" sldId="407"/>
            <ac:picMk id="8" creationId="{3428BB3A-B969-46C0-9517-0DAFF9292DA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92617590" sldId="407"/>
        </pc:sldMkLst>
        <pc:spChg chg="mod">
          <ac:chgData name="Johan Aspegren" userId="e0e975b0797a2008" providerId="LiveId" clId="{F0EEBB95-78E8-4AF2-9AFF-701DA8833E96}" dt="2020-12-31T10:42:53.731" v="9541" actId="20577"/>
          <ac:spMkLst>
            <pc:docMk/>
            <pc:sldMk cId="692617590" sldId="4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650" v="9537" actId="20577"/>
          <ac:spMkLst>
            <pc:docMk/>
            <pc:sldMk cId="692617590" sldId="4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719" v="9540" actId="20577"/>
          <ac:spMkLst>
            <pc:docMk/>
            <pc:sldMk cId="692617590" sldId="4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681" v="9539" actId="12612"/>
          <ac:spMkLst>
            <pc:docMk/>
            <pc:sldMk cId="692617590" sldId="4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53392727" sldId="407"/>
        </pc:sldMkLst>
        <pc:spChg chg="mod">
          <ac:chgData name="Johan Aspegren" userId="e0e975b0797a2008" providerId="LiveId" clId="{F0EEBB95-78E8-4AF2-9AFF-701DA8833E96}" dt="2020-12-31T10:39:43.440" v="7509" actId="20577"/>
          <ac:spMkLst>
            <pc:docMk/>
            <pc:sldMk cId="2653392727" sldId="4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374" v="7505" actId="20577"/>
          <ac:spMkLst>
            <pc:docMk/>
            <pc:sldMk cId="2653392727" sldId="4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431" v="7508" actId="20577"/>
          <ac:spMkLst>
            <pc:docMk/>
            <pc:sldMk cId="2653392727" sldId="4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396" v="7507" actId="12612"/>
          <ac:spMkLst>
            <pc:docMk/>
            <pc:sldMk cId="2653392727" sldId="4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24034942" sldId="408"/>
        </pc:sldMkLst>
        <pc:spChg chg="mod">
          <ac:chgData name="Johan Aspegren" userId="e0e975b0797a2008" providerId="LiveId" clId="{F0EEBB95-78E8-4AF2-9AFF-701DA8833E96}" dt="2020-12-31T10:42:53.549" v="9532" actId="20577"/>
          <ac:spMkLst>
            <pc:docMk/>
            <pc:sldMk cId="1424034942" sldId="4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564" v="9533" actId="20577"/>
          <ac:spMkLst>
            <pc:docMk/>
            <pc:sldMk cId="1424034942" sldId="4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579" v="9534" actId="20577"/>
          <ac:spMkLst>
            <pc:docMk/>
            <pc:sldMk cId="1424034942" sldId="4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596" v="9535" actId="12612"/>
          <ac:spMkLst>
            <pc:docMk/>
            <pc:sldMk cId="1424034942" sldId="4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593790159" sldId="408"/>
        </pc:sldMkLst>
        <pc:spChg chg="mod">
          <ac:chgData name="Johan Aspegren" userId="e0e975b0797a2008" providerId="LiveId" clId="{F0EEBB95-78E8-4AF2-9AFF-701DA8833E96}" dt="2020-12-31T10:39:43.292" v="7500" actId="20577"/>
          <ac:spMkLst>
            <pc:docMk/>
            <pc:sldMk cId="1593790159" sldId="4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301" v="7501" actId="20577"/>
          <ac:spMkLst>
            <pc:docMk/>
            <pc:sldMk cId="1593790159" sldId="4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311" v="7502" actId="20577"/>
          <ac:spMkLst>
            <pc:docMk/>
            <pc:sldMk cId="1593790159" sldId="4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328" v="7503" actId="12612"/>
          <ac:spMkLst>
            <pc:docMk/>
            <pc:sldMk cId="1593790159" sldId="40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39531461" sldId="408"/>
        </pc:sldMkLst>
        <pc:spChg chg="mod">
          <ac:chgData name="Johan Aspegren" userId="e0e975b0797a2008" providerId="LiveId" clId="{F0EEBB95-78E8-4AF2-9AFF-701DA8833E96}" dt="2020-12-31T11:15:58.029" v="11561" actId="20577"/>
          <ac:spMkLst>
            <pc:docMk/>
            <pc:sldMk cId="3939531461" sldId="4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8.047" v="11562" actId="20577"/>
          <ac:spMkLst>
            <pc:docMk/>
            <pc:sldMk cId="3939531461" sldId="4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8.065" v="11563" actId="20577"/>
          <ac:spMkLst>
            <pc:docMk/>
            <pc:sldMk cId="3939531461" sldId="4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8.084" v="11564" actId="12612"/>
          <ac:spMkLst>
            <pc:docMk/>
            <pc:sldMk cId="3939531461" sldId="4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60252122" sldId="409"/>
        </pc:sldMkLst>
        <pc:spChg chg="mod">
          <ac:chgData name="Johan Aspegren" userId="e0e975b0797a2008" providerId="LiveId" clId="{F0EEBB95-78E8-4AF2-9AFF-701DA8833E96}" dt="2020-12-31T10:42:53.445" v="9528" actId="20577"/>
          <ac:spMkLst>
            <pc:docMk/>
            <pc:sldMk cId="460252122" sldId="4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459" v="9529" actId="20577"/>
          <ac:spMkLst>
            <pc:docMk/>
            <pc:sldMk cId="460252122" sldId="4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472" v="9530" actId="20577"/>
          <ac:spMkLst>
            <pc:docMk/>
            <pc:sldMk cId="460252122" sldId="4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489" v="9531" actId="12612"/>
          <ac:spMkLst>
            <pc:docMk/>
            <pc:sldMk cId="460252122" sldId="4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547160795" sldId="409"/>
        </pc:sldMkLst>
        <pc:spChg chg="mod">
          <ac:chgData name="Johan Aspegren" userId="e0e975b0797a2008" providerId="LiveId" clId="{F0EEBB95-78E8-4AF2-9AFF-701DA8833E96}" dt="2020-12-31T10:39:43.210" v="7496" actId="20577"/>
          <ac:spMkLst>
            <pc:docMk/>
            <pc:sldMk cId="1547160795" sldId="4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235" v="7497" actId="20577"/>
          <ac:spMkLst>
            <pc:docMk/>
            <pc:sldMk cId="1547160795" sldId="4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246" v="7498" actId="20577"/>
          <ac:spMkLst>
            <pc:docMk/>
            <pc:sldMk cId="1547160795" sldId="4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257" v="7499" actId="12612"/>
          <ac:spMkLst>
            <pc:docMk/>
            <pc:sldMk cId="1547160795" sldId="40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59308013" sldId="409"/>
        </pc:sldMkLst>
        <pc:spChg chg="mod">
          <ac:chgData name="Johan Aspegren" userId="e0e975b0797a2008" providerId="LiveId" clId="{F0EEBB95-78E8-4AF2-9AFF-701DA8833E96}" dt="2020-12-31T11:15:57.904" v="11557" actId="20577"/>
          <ac:spMkLst>
            <pc:docMk/>
            <pc:sldMk cId="2959308013" sldId="4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920" v="11558" actId="20577"/>
          <ac:spMkLst>
            <pc:docMk/>
            <pc:sldMk cId="2959308013" sldId="4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959" v="11559" actId="20577"/>
          <ac:spMkLst>
            <pc:docMk/>
            <pc:sldMk cId="2959308013" sldId="4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978" v="11560" actId="12612"/>
          <ac:spMkLst>
            <pc:docMk/>
            <pc:sldMk cId="2959308013" sldId="4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33521451" sldId="410"/>
        </pc:sldMkLst>
        <pc:spChg chg="mod">
          <ac:chgData name="Johan Aspegren" userId="e0e975b0797a2008" providerId="LiveId" clId="{F0EEBB95-78E8-4AF2-9AFF-701DA8833E96}" dt="2020-12-31T10:39:43.200" v="7495" actId="20577"/>
          <ac:spMkLst>
            <pc:docMk/>
            <pc:sldMk cId="2133521451" sldId="4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137" v="7491" actId="20577"/>
          <ac:spMkLst>
            <pc:docMk/>
            <pc:sldMk cId="2133521451" sldId="4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192" v="7494" actId="20577"/>
          <ac:spMkLst>
            <pc:docMk/>
            <pc:sldMk cId="2133521451" sldId="4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157" v="7493" actId="12612"/>
          <ac:spMkLst>
            <pc:docMk/>
            <pc:sldMk cId="2133521451" sldId="4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03456591" sldId="410"/>
        </pc:sldMkLst>
        <pc:spChg chg="mod">
          <ac:chgData name="Johan Aspegren" userId="e0e975b0797a2008" providerId="LiveId" clId="{F0EEBB95-78E8-4AF2-9AFF-701DA8833E96}" dt="2020-12-31T10:42:53.429" v="9527" actId="20577"/>
          <ac:spMkLst>
            <pc:docMk/>
            <pc:sldMk cId="2203456591" sldId="4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317" v="9521" actId="20577"/>
          <ac:spMkLst>
            <pc:docMk/>
            <pc:sldMk cId="2203456591" sldId="4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415" v="9526" actId="20577"/>
          <ac:spMkLst>
            <pc:docMk/>
            <pc:sldMk cId="2203456591" sldId="4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347" v="9523" actId="12612"/>
          <ac:spMkLst>
            <pc:docMk/>
            <pc:sldMk cId="2203456591" sldId="41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72876417" sldId="410"/>
        </pc:sldMkLst>
        <pc:spChg chg="mod">
          <ac:chgData name="Johan Aspegren" userId="e0e975b0797a2008" providerId="LiveId" clId="{F0EEBB95-78E8-4AF2-9AFF-701DA8833E96}" dt="2020-12-31T11:15:57.883" v="11556" actId="20577"/>
          <ac:spMkLst>
            <pc:docMk/>
            <pc:sldMk cId="3172876417" sldId="4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761" v="11550" actId="20577"/>
          <ac:spMkLst>
            <pc:docMk/>
            <pc:sldMk cId="3172876417" sldId="4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869" v="11555" actId="20577"/>
          <ac:spMkLst>
            <pc:docMk/>
            <pc:sldMk cId="3172876417" sldId="4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797" v="11552" actId="12612"/>
          <ac:spMkLst>
            <pc:docMk/>
            <pc:sldMk cId="3172876417" sldId="41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37.915" v="12573"/>
          <ac:picMkLst>
            <pc:docMk/>
            <pc:sldMk cId="3172876417" sldId="410"/>
            <ac:picMk id="6" creationId="{436381A5-1550-48A3-BFF9-7C958421FCD9}"/>
          </ac:picMkLst>
        </pc:pic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359639726" sldId="411"/>
        </pc:sldMkLst>
        <pc:spChg chg="mod">
          <ac:chgData name="Johan Aspegren" userId="e0e975b0797a2008" providerId="LiveId" clId="{F0EEBB95-78E8-4AF2-9AFF-701DA8833E96}" dt="2020-12-31T12:07:34.089" v="12572" actId="20577"/>
          <ac:spMkLst>
            <pc:docMk/>
            <pc:sldMk cId="1359639726" sldId="4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623" v="11544" actId="20577"/>
          <ac:spMkLst>
            <pc:docMk/>
            <pc:sldMk cId="1359639726" sldId="4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711" v="11547" actId="20577"/>
          <ac:spMkLst>
            <pc:docMk/>
            <pc:sldMk cId="1359639726" sldId="4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657" v="11546" actId="12612"/>
          <ac:spMkLst>
            <pc:docMk/>
            <pc:sldMk cId="1359639726" sldId="41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30.362" v="12571"/>
          <ac:picMkLst>
            <pc:docMk/>
            <pc:sldMk cId="1359639726" sldId="411"/>
            <ac:picMk id="6" creationId="{0CFA8838-FEF8-4616-A2EF-50F5393BE72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34174009" sldId="411"/>
        </pc:sldMkLst>
        <pc:spChg chg="mod">
          <ac:chgData name="Johan Aspegren" userId="e0e975b0797a2008" providerId="LiveId" clId="{F0EEBB95-78E8-4AF2-9AFF-701DA8833E96}" dt="2020-12-31T10:42:53.285" v="9519" actId="20577"/>
          <ac:spMkLst>
            <pc:docMk/>
            <pc:sldMk cId="2634174009" sldId="4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179" v="9515" actId="20577"/>
          <ac:spMkLst>
            <pc:docMk/>
            <pc:sldMk cId="2634174009" sldId="4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271" v="9518" actId="20577"/>
          <ac:spMkLst>
            <pc:docMk/>
            <pc:sldMk cId="2634174009" sldId="4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213" v="9517" actId="12612"/>
          <ac:spMkLst>
            <pc:docMk/>
            <pc:sldMk cId="2634174009" sldId="4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07356278" sldId="411"/>
        </pc:sldMkLst>
        <pc:spChg chg="mod">
          <ac:chgData name="Johan Aspegren" userId="e0e975b0797a2008" providerId="LiveId" clId="{F0EEBB95-78E8-4AF2-9AFF-701DA8833E96}" dt="2020-12-31T10:39:43.063" v="7486" actId="20577"/>
          <ac:spMkLst>
            <pc:docMk/>
            <pc:sldMk cId="4007356278" sldId="4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3.071" v="7487" actId="20577"/>
          <ac:spMkLst>
            <pc:docMk/>
            <pc:sldMk cId="4007356278" sldId="4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082" v="7488" actId="20577"/>
          <ac:spMkLst>
            <pc:docMk/>
            <pc:sldMk cId="4007356278" sldId="4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092" v="7489" actId="12612"/>
          <ac:spMkLst>
            <pc:docMk/>
            <pc:sldMk cId="4007356278" sldId="4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24290336" sldId="412"/>
        </pc:sldMkLst>
        <pc:spChg chg="mod">
          <ac:chgData name="Johan Aspegren" userId="e0e975b0797a2008" providerId="LiveId" clId="{F0EEBB95-78E8-4AF2-9AFF-701DA8833E96}" dt="2020-12-31T10:42:53.080" v="9510" actId="20577"/>
          <ac:spMkLst>
            <pc:docMk/>
            <pc:sldMk cId="1124290336" sldId="4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3.094" v="9511" actId="20577"/>
          <ac:spMkLst>
            <pc:docMk/>
            <pc:sldMk cId="1124290336" sldId="4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3.108" v="9512" actId="20577"/>
          <ac:spMkLst>
            <pc:docMk/>
            <pc:sldMk cId="1124290336" sldId="4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127" v="9513" actId="12612"/>
          <ac:spMkLst>
            <pc:docMk/>
            <pc:sldMk cId="1124290336" sldId="41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94743383" sldId="412"/>
        </pc:sldMkLst>
        <pc:spChg chg="mod">
          <ac:chgData name="Johan Aspegren" userId="e0e975b0797a2008" providerId="LiveId" clId="{F0EEBB95-78E8-4AF2-9AFF-701DA8833E96}" dt="2020-12-31T11:15:57.500" v="11539" actId="20577"/>
          <ac:spMkLst>
            <pc:docMk/>
            <pc:sldMk cId="2194743383" sldId="4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518" v="11540" actId="20577"/>
          <ac:spMkLst>
            <pc:docMk/>
            <pc:sldMk cId="2194743383" sldId="4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539" v="11541" actId="20577"/>
          <ac:spMkLst>
            <pc:docMk/>
            <pc:sldMk cId="2194743383" sldId="4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562" v="11542" actId="12612"/>
          <ac:spMkLst>
            <pc:docMk/>
            <pc:sldMk cId="2194743383" sldId="4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62262457" sldId="412"/>
        </pc:sldMkLst>
        <pc:spChg chg="mod">
          <ac:chgData name="Johan Aspegren" userId="e0e975b0797a2008" providerId="LiveId" clId="{F0EEBB95-78E8-4AF2-9AFF-701DA8833E96}" dt="2020-12-31T10:39:42.990" v="7482" actId="20577"/>
          <ac:spMkLst>
            <pc:docMk/>
            <pc:sldMk cId="4062262457" sldId="4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998" v="7483" actId="20577"/>
          <ac:spMkLst>
            <pc:docMk/>
            <pc:sldMk cId="4062262457" sldId="4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3.007" v="7484" actId="20577"/>
          <ac:spMkLst>
            <pc:docMk/>
            <pc:sldMk cId="4062262457" sldId="4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3.018" v="7485" actId="12612"/>
          <ac:spMkLst>
            <pc:docMk/>
            <pc:sldMk cId="4062262457" sldId="41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008545906" sldId="413"/>
        </pc:sldMkLst>
        <pc:spChg chg="mod">
          <ac:chgData name="Johan Aspegren" userId="e0e975b0797a2008" providerId="LiveId" clId="{F0EEBB95-78E8-4AF2-9AFF-701DA8833E96}" dt="2020-12-31T11:15:57.481" v="11538" actId="20577"/>
          <ac:spMkLst>
            <pc:docMk/>
            <pc:sldMk cId="1008545906" sldId="4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408" v="11535" actId="20577"/>
          <ac:spMkLst>
            <pc:docMk/>
            <pc:sldMk cId="1008545906" sldId="4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7:26.197" v="12570" actId="20577"/>
          <ac:spMkLst>
            <pc:docMk/>
            <pc:sldMk cId="1008545906" sldId="4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444" v="11537" actId="12612"/>
          <ac:spMkLst>
            <pc:docMk/>
            <pc:sldMk cId="1008545906" sldId="41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08.432" v="12521"/>
          <ac:picMkLst>
            <pc:docMk/>
            <pc:sldMk cId="1008545906" sldId="413"/>
            <ac:picMk id="6" creationId="{CF02EF54-CCD1-4A79-BA59-5A0002E785E3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065902322" sldId="413"/>
        </pc:sldMkLst>
        <pc:spChg chg="mod">
          <ac:chgData name="Johan Aspegren" userId="e0e975b0797a2008" providerId="LiveId" clId="{F0EEBB95-78E8-4AF2-9AFF-701DA8833E96}" dt="2020-12-31T10:39:42.980" v="7481" actId="20577"/>
          <ac:spMkLst>
            <pc:docMk/>
            <pc:sldMk cId="2065902322" sldId="4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906" v="7478" actId="20577"/>
          <ac:spMkLst>
            <pc:docMk/>
            <pc:sldMk cId="2065902322" sldId="4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916" v="7479" actId="20577"/>
          <ac:spMkLst>
            <pc:docMk/>
            <pc:sldMk cId="2065902322" sldId="4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945" v="7480" actId="12612"/>
          <ac:spMkLst>
            <pc:docMk/>
            <pc:sldMk cId="2065902322" sldId="4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02045514" sldId="413"/>
        </pc:sldMkLst>
        <pc:spChg chg="mod">
          <ac:chgData name="Johan Aspegren" userId="e0e975b0797a2008" providerId="LiveId" clId="{F0EEBB95-78E8-4AF2-9AFF-701DA8833E96}" dt="2020-12-31T10:42:53.065" v="9509" actId="20577"/>
          <ac:spMkLst>
            <pc:docMk/>
            <pc:sldMk cId="3602045514" sldId="4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983" v="9506" actId="20577"/>
          <ac:spMkLst>
            <pc:docMk/>
            <pc:sldMk cId="3602045514" sldId="4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998" v="9507" actId="20577"/>
          <ac:spMkLst>
            <pc:docMk/>
            <pc:sldMk cId="3602045514" sldId="4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3.022" v="9508" actId="12612"/>
          <ac:spMkLst>
            <pc:docMk/>
            <pc:sldMk cId="3602045514" sldId="4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34525444" sldId="414"/>
        </pc:sldMkLst>
        <pc:spChg chg="mod">
          <ac:chgData name="Johan Aspegren" userId="e0e975b0797a2008" providerId="LiveId" clId="{F0EEBB95-78E8-4AF2-9AFF-701DA8833E96}" dt="2020-12-31T10:42:52.862" v="9501" actId="20577"/>
          <ac:spMkLst>
            <pc:docMk/>
            <pc:sldMk cId="1334525444" sldId="4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877" v="9502" actId="20577"/>
          <ac:spMkLst>
            <pc:docMk/>
            <pc:sldMk cId="1334525444" sldId="4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891" v="9503" actId="20577"/>
          <ac:spMkLst>
            <pc:docMk/>
            <pc:sldMk cId="1334525444" sldId="4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908" v="9504" actId="12612"/>
          <ac:spMkLst>
            <pc:docMk/>
            <pc:sldMk cId="1334525444" sldId="41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51049278" sldId="414"/>
        </pc:sldMkLst>
        <pc:spChg chg="mod">
          <ac:chgData name="Johan Aspegren" userId="e0e975b0797a2008" providerId="LiveId" clId="{F0EEBB95-78E8-4AF2-9AFF-701DA8833E96}" dt="2020-12-31T11:15:57.281" v="11530" actId="20577"/>
          <ac:spMkLst>
            <pc:docMk/>
            <pc:sldMk cId="2251049278" sldId="4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299" v="11531" actId="20577"/>
          <ac:spMkLst>
            <pc:docMk/>
            <pc:sldMk cId="2251049278" sldId="4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315" v="11532" actId="20577"/>
          <ac:spMkLst>
            <pc:docMk/>
            <pc:sldMk cId="2251049278" sldId="4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336" v="11533" actId="12612"/>
          <ac:spMkLst>
            <pc:docMk/>
            <pc:sldMk cId="2251049278" sldId="4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91255248" sldId="414"/>
        </pc:sldMkLst>
        <pc:spChg chg="mod">
          <ac:chgData name="Johan Aspegren" userId="e0e975b0797a2008" providerId="LiveId" clId="{F0EEBB95-78E8-4AF2-9AFF-701DA8833E96}" dt="2020-12-31T10:39:42.867" v="7476" actId="20577"/>
          <ac:spMkLst>
            <pc:docMk/>
            <pc:sldMk cId="2691255248" sldId="4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782" v="7472" actId="20577"/>
          <ac:spMkLst>
            <pc:docMk/>
            <pc:sldMk cId="2691255248" sldId="4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857" v="7475" actId="20577"/>
          <ac:spMkLst>
            <pc:docMk/>
            <pc:sldMk cId="2691255248" sldId="4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812" v="7474" actId="12612"/>
          <ac:spMkLst>
            <pc:docMk/>
            <pc:sldMk cId="2691255248" sldId="4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84499009" sldId="415"/>
        </pc:sldMkLst>
        <pc:spChg chg="mod">
          <ac:chgData name="Johan Aspegren" userId="e0e975b0797a2008" providerId="LiveId" clId="{F0EEBB95-78E8-4AF2-9AFF-701DA8833E96}" dt="2020-12-31T10:42:52.765" v="9497" actId="20577"/>
          <ac:spMkLst>
            <pc:docMk/>
            <pc:sldMk cId="684499009" sldId="4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779" v="9498" actId="20577"/>
          <ac:spMkLst>
            <pc:docMk/>
            <pc:sldMk cId="684499009" sldId="4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795" v="9499" actId="20577"/>
          <ac:spMkLst>
            <pc:docMk/>
            <pc:sldMk cId="684499009" sldId="4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814" v="9500" actId="12612"/>
          <ac:spMkLst>
            <pc:docMk/>
            <pc:sldMk cId="684499009" sldId="4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67793916" sldId="415"/>
        </pc:sldMkLst>
        <pc:spChg chg="mod">
          <ac:chgData name="Johan Aspegren" userId="e0e975b0797a2008" providerId="LiveId" clId="{F0EEBB95-78E8-4AF2-9AFF-701DA8833E96}" dt="2020-12-31T10:39:42.693" v="7467" actId="20577"/>
          <ac:spMkLst>
            <pc:docMk/>
            <pc:sldMk cId="1767793916" sldId="4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701" v="7468" actId="20577"/>
          <ac:spMkLst>
            <pc:docMk/>
            <pc:sldMk cId="1767793916" sldId="4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711" v="7469" actId="20577"/>
          <ac:spMkLst>
            <pc:docMk/>
            <pc:sldMk cId="1767793916" sldId="4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730" v="7470" actId="12612"/>
          <ac:spMkLst>
            <pc:docMk/>
            <pc:sldMk cId="1767793916" sldId="41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95124926" sldId="415"/>
        </pc:sldMkLst>
        <pc:spChg chg="mod">
          <ac:chgData name="Johan Aspegren" userId="e0e975b0797a2008" providerId="LiveId" clId="{F0EEBB95-78E8-4AF2-9AFF-701DA8833E96}" dt="2020-12-31T11:15:57.185" v="11526" actId="20577"/>
          <ac:spMkLst>
            <pc:docMk/>
            <pc:sldMk cId="4095124926" sldId="4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7.200" v="11527" actId="20577"/>
          <ac:spMkLst>
            <pc:docMk/>
            <pc:sldMk cId="4095124926" sldId="4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7.217" v="11528" actId="20577"/>
          <ac:spMkLst>
            <pc:docMk/>
            <pc:sldMk cId="4095124926" sldId="4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241" v="11529" actId="12612"/>
          <ac:spMkLst>
            <pc:docMk/>
            <pc:sldMk cId="4095124926" sldId="4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42933938" sldId="416"/>
        </pc:sldMkLst>
        <pc:spChg chg="mod">
          <ac:chgData name="Johan Aspegren" userId="e0e975b0797a2008" providerId="LiveId" clId="{F0EEBB95-78E8-4AF2-9AFF-701DA8833E96}" dt="2020-12-31T10:42:52.676" v="9493" actId="20577"/>
          <ac:spMkLst>
            <pc:docMk/>
            <pc:sldMk cId="2442933938" sldId="4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691" v="9494" actId="20577"/>
          <ac:spMkLst>
            <pc:docMk/>
            <pc:sldMk cId="2442933938" sldId="4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711" v="9495" actId="20577"/>
          <ac:spMkLst>
            <pc:docMk/>
            <pc:sldMk cId="2442933938" sldId="4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725" v="9496" actId="12612"/>
          <ac:spMkLst>
            <pc:docMk/>
            <pc:sldMk cId="2442933938" sldId="4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63728743" sldId="416"/>
        </pc:sldMkLst>
        <pc:spChg chg="mod">
          <ac:chgData name="Johan Aspegren" userId="e0e975b0797a2008" providerId="LiveId" clId="{F0EEBB95-78E8-4AF2-9AFF-701DA8833E96}" dt="2020-12-31T10:39:42.619" v="7463" actId="20577"/>
          <ac:spMkLst>
            <pc:docMk/>
            <pc:sldMk cId="4063728743" sldId="4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628" v="7464" actId="20577"/>
          <ac:spMkLst>
            <pc:docMk/>
            <pc:sldMk cId="4063728743" sldId="4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637" v="7465" actId="20577"/>
          <ac:spMkLst>
            <pc:docMk/>
            <pc:sldMk cId="4063728743" sldId="4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657" v="7466" actId="12612"/>
          <ac:spMkLst>
            <pc:docMk/>
            <pc:sldMk cId="4063728743" sldId="41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280677860" sldId="416"/>
        </pc:sldMkLst>
        <pc:spChg chg="mod">
          <ac:chgData name="Johan Aspegren" userId="e0e975b0797a2008" providerId="LiveId" clId="{F0EEBB95-78E8-4AF2-9AFF-701DA8833E96}" dt="2020-12-31T11:15:53.977" v="11522" actId="20577"/>
          <ac:spMkLst>
            <pc:docMk/>
            <pc:sldMk cId="4280677860" sldId="4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5.701" v="11523" actId="20577"/>
          <ac:spMkLst>
            <pc:docMk/>
            <pc:sldMk cId="4280677860" sldId="4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6.326" v="11524" actId="20577"/>
          <ac:spMkLst>
            <pc:docMk/>
            <pc:sldMk cId="4280677860" sldId="4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7.099" v="11525" actId="12612"/>
          <ac:spMkLst>
            <pc:docMk/>
            <pc:sldMk cId="4280677860" sldId="41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470894032" sldId="417"/>
        </pc:sldMkLst>
        <pc:spChg chg="mod">
          <ac:chgData name="Johan Aspegren" userId="e0e975b0797a2008" providerId="LiveId" clId="{F0EEBB95-78E8-4AF2-9AFF-701DA8833E96}" dt="2020-12-31T11:15:52.527" v="11521" actId="20577"/>
          <ac:spMkLst>
            <pc:docMk/>
            <pc:sldMk cId="2470894032" sldId="4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715" v="11518" actId="20577"/>
          <ac:spMkLst>
            <pc:docMk/>
            <pc:sldMk cId="2470894032" sldId="4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734" v="11519" actId="20577"/>
          <ac:spMkLst>
            <pc:docMk/>
            <pc:sldMk cId="2470894032" sldId="4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753" v="11520" actId="12612"/>
          <ac:spMkLst>
            <pc:docMk/>
            <pc:sldMk cId="2470894032" sldId="41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7:04.525" v="12520"/>
          <ac:picMkLst>
            <pc:docMk/>
            <pc:sldMk cId="2470894032" sldId="417"/>
            <ac:picMk id="6" creationId="{489215B1-0B78-463B-97D0-613E539024E2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01293076" sldId="417"/>
        </pc:sldMkLst>
        <pc:spChg chg="mod">
          <ac:chgData name="Johan Aspegren" userId="e0e975b0797a2008" providerId="LiveId" clId="{F0EEBB95-78E8-4AF2-9AFF-701DA8833E96}" dt="2020-12-31T10:42:52.651" v="9492" actId="20577"/>
          <ac:spMkLst>
            <pc:docMk/>
            <pc:sldMk cId="2801293076" sldId="4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575" v="9489" actId="20577"/>
          <ac:spMkLst>
            <pc:docMk/>
            <pc:sldMk cId="2801293076" sldId="4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592" v="9490" actId="20577"/>
          <ac:spMkLst>
            <pc:docMk/>
            <pc:sldMk cId="2801293076" sldId="4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613" v="9491" actId="12612"/>
          <ac:spMkLst>
            <pc:docMk/>
            <pc:sldMk cId="2801293076" sldId="4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102698826" sldId="417"/>
        </pc:sldMkLst>
        <pc:spChg chg="mod">
          <ac:chgData name="Johan Aspegren" userId="e0e975b0797a2008" providerId="LiveId" clId="{F0EEBB95-78E8-4AF2-9AFF-701DA8833E96}" dt="2020-12-31T10:39:42.537" v="7459" actId="20577"/>
          <ac:spMkLst>
            <pc:docMk/>
            <pc:sldMk cId="4102698826" sldId="4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546" v="7460" actId="20577"/>
          <ac:spMkLst>
            <pc:docMk/>
            <pc:sldMk cId="4102698826" sldId="4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555" v="7461" actId="20577"/>
          <ac:spMkLst>
            <pc:docMk/>
            <pc:sldMk cId="4102698826" sldId="4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566" v="7462" actId="12612"/>
          <ac:spMkLst>
            <pc:docMk/>
            <pc:sldMk cId="4102698826" sldId="4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54756637" sldId="418"/>
        </pc:sldMkLst>
        <pc:spChg chg="mod">
          <ac:chgData name="Johan Aspegren" userId="e0e975b0797a2008" providerId="LiveId" clId="{F0EEBB95-78E8-4AF2-9AFF-701DA8833E96}" dt="2020-12-31T10:42:52.544" v="9487" actId="20577"/>
          <ac:spMkLst>
            <pc:docMk/>
            <pc:sldMk cId="2054756637" sldId="4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467" v="9484" actId="20577"/>
          <ac:spMkLst>
            <pc:docMk/>
            <pc:sldMk cId="2054756637" sldId="4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482" v="9485" actId="20577"/>
          <ac:spMkLst>
            <pc:docMk/>
            <pc:sldMk cId="2054756637" sldId="4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499" v="9486" actId="12612"/>
          <ac:spMkLst>
            <pc:docMk/>
            <pc:sldMk cId="2054756637" sldId="4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056958718" sldId="418"/>
        </pc:sldMkLst>
        <pc:spChg chg="mod">
          <ac:chgData name="Johan Aspegren" userId="e0e975b0797a2008" providerId="LiveId" clId="{F0EEBB95-78E8-4AF2-9AFF-701DA8833E96}" dt="2020-12-31T10:39:42.464" v="7455" actId="20577"/>
          <ac:spMkLst>
            <pc:docMk/>
            <pc:sldMk cId="2056958718" sldId="4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474" v="7456" actId="20577"/>
          <ac:spMkLst>
            <pc:docMk/>
            <pc:sldMk cId="2056958718" sldId="4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482" v="7457" actId="20577"/>
          <ac:spMkLst>
            <pc:docMk/>
            <pc:sldMk cId="2056958718" sldId="4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500" v="7458" actId="12612"/>
          <ac:spMkLst>
            <pc:docMk/>
            <pc:sldMk cId="2056958718" sldId="418"/>
            <ac:spMk id="7" creationId="{7E72DF68-B78A-42E4-8404-9A58A13FE186}"/>
          </ac:spMkLst>
        </pc:spChg>
      </pc:sldChg>
      <pc:sldChg chg="addSp del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286859539" sldId="418"/>
        </pc:sldMkLst>
        <pc:spChg chg="mod">
          <ac:chgData name="Johan Aspegren" userId="e0e975b0797a2008" providerId="LiveId" clId="{F0EEBB95-78E8-4AF2-9AFF-701DA8833E96}" dt="2020-12-31T11:15:51.684" v="11516" actId="20577"/>
          <ac:spMkLst>
            <pc:docMk/>
            <pc:sldMk cId="2286859539" sldId="4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613" v="11513" actId="20577"/>
          <ac:spMkLst>
            <pc:docMk/>
            <pc:sldMk cId="2286859539" sldId="4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34:56.305" v="12880" actId="20577"/>
          <ac:spMkLst>
            <pc:docMk/>
            <pc:sldMk cId="2286859539" sldId="4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644" v="11515" actId="12612"/>
          <ac:spMkLst>
            <pc:docMk/>
            <pc:sldMk cId="2286859539" sldId="41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46.935" v="12499"/>
          <ac:picMkLst>
            <pc:docMk/>
            <pc:sldMk cId="2286859539" sldId="418"/>
            <ac:picMk id="6" creationId="{0A3AFD45-3D0A-4D4F-93A8-BF4E11FF138D}"/>
          </ac:picMkLst>
        </pc:picChg>
        <pc:picChg chg="add del mod">
          <ac:chgData name="Johan Aspegren" userId="e0e975b0797a2008" providerId="LiveId" clId="{F0EEBB95-78E8-4AF2-9AFF-701DA8833E96}" dt="2020-12-31T12:34:47.427" v="12868"/>
          <ac:picMkLst>
            <pc:docMk/>
            <pc:sldMk cId="2286859539" sldId="418"/>
            <ac:picMk id="8" creationId="{5F089098-7911-4A9D-A549-52FB8AA68C7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84408387" sldId="419"/>
        </pc:sldMkLst>
        <pc:spChg chg="mod">
          <ac:chgData name="Johan Aspegren" userId="e0e975b0797a2008" providerId="LiveId" clId="{F0EEBB95-78E8-4AF2-9AFF-701DA8833E96}" dt="2020-12-31T10:42:52.337" v="9479" actId="20577"/>
          <ac:spMkLst>
            <pc:docMk/>
            <pc:sldMk cId="484408387" sldId="4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351" v="9480" actId="20577"/>
          <ac:spMkLst>
            <pc:docMk/>
            <pc:sldMk cId="484408387" sldId="4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370" v="9481" actId="20577"/>
          <ac:spMkLst>
            <pc:docMk/>
            <pc:sldMk cId="484408387" sldId="4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393" v="9482" actId="12612"/>
          <ac:spMkLst>
            <pc:docMk/>
            <pc:sldMk cId="484408387" sldId="4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764389326" sldId="419"/>
        </pc:sldMkLst>
        <pc:spChg chg="mod">
          <ac:chgData name="Johan Aspegren" userId="e0e975b0797a2008" providerId="LiveId" clId="{F0EEBB95-78E8-4AF2-9AFF-701DA8833E96}" dt="2020-12-31T10:39:42.380" v="7451" actId="20577"/>
          <ac:spMkLst>
            <pc:docMk/>
            <pc:sldMk cId="1764389326" sldId="4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389" v="7452" actId="20577"/>
          <ac:spMkLst>
            <pc:docMk/>
            <pc:sldMk cId="1764389326" sldId="4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400" v="7453" actId="20577"/>
          <ac:spMkLst>
            <pc:docMk/>
            <pc:sldMk cId="1764389326" sldId="4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428" v="7454" actId="12612"/>
          <ac:spMkLst>
            <pc:docMk/>
            <pc:sldMk cId="1764389326" sldId="41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258155773" sldId="419"/>
        </pc:sldMkLst>
        <pc:spChg chg="mod">
          <ac:chgData name="Johan Aspegren" userId="e0e975b0797a2008" providerId="LiveId" clId="{F0EEBB95-78E8-4AF2-9AFF-701DA8833E96}" dt="2020-12-31T11:15:51.512" v="11508" actId="20577"/>
          <ac:spMkLst>
            <pc:docMk/>
            <pc:sldMk cId="4258155773" sldId="4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526" v="11509" actId="20577"/>
          <ac:spMkLst>
            <pc:docMk/>
            <pc:sldMk cId="4258155773" sldId="4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541" v="11510" actId="20577"/>
          <ac:spMkLst>
            <pc:docMk/>
            <pc:sldMk cId="4258155773" sldId="4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557" v="11511" actId="12612"/>
          <ac:spMkLst>
            <pc:docMk/>
            <pc:sldMk cId="4258155773" sldId="4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048730698" sldId="420"/>
        </pc:sldMkLst>
        <pc:spChg chg="mod">
          <ac:chgData name="Johan Aspegren" userId="e0e975b0797a2008" providerId="LiveId" clId="{F0EEBB95-78E8-4AF2-9AFF-701DA8833E96}" dt="2020-12-31T10:42:52.322" v="9478" actId="20577"/>
          <ac:spMkLst>
            <pc:docMk/>
            <pc:sldMk cId="1048730698" sldId="4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252" v="9475" actId="20577"/>
          <ac:spMkLst>
            <pc:docMk/>
            <pc:sldMk cId="1048730698" sldId="4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266" v="9476" actId="20577"/>
          <ac:spMkLst>
            <pc:docMk/>
            <pc:sldMk cId="1048730698" sldId="4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282" v="9477" actId="12612"/>
          <ac:spMkLst>
            <pc:docMk/>
            <pc:sldMk cId="1048730698" sldId="4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308940481" sldId="420"/>
        </pc:sldMkLst>
        <pc:spChg chg="mod">
          <ac:chgData name="Johan Aspegren" userId="e0e975b0797a2008" providerId="LiveId" clId="{F0EEBB95-78E8-4AF2-9AFF-701DA8833E96}" dt="2020-12-31T10:39:42.369" v="7450" actId="20577"/>
          <ac:spMkLst>
            <pc:docMk/>
            <pc:sldMk cId="2308940481" sldId="4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282" v="7446" actId="20577"/>
          <ac:spMkLst>
            <pc:docMk/>
            <pc:sldMk cId="2308940481" sldId="4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361" v="7449" actId="20577"/>
          <ac:spMkLst>
            <pc:docMk/>
            <pc:sldMk cId="2308940481" sldId="4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309" v="7448" actId="12612"/>
          <ac:spMkLst>
            <pc:docMk/>
            <pc:sldMk cId="2308940481" sldId="42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480512893" sldId="420"/>
        </pc:sldMkLst>
        <pc:spChg chg="mod">
          <ac:chgData name="Johan Aspegren" userId="e0e975b0797a2008" providerId="LiveId" clId="{F0EEBB95-78E8-4AF2-9AFF-701DA8833E96}" dt="2020-12-31T11:15:51.476" v="11507" actId="20577"/>
          <ac:spMkLst>
            <pc:docMk/>
            <pc:sldMk cId="2480512893" sldId="4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402" v="11504" actId="20577"/>
          <ac:spMkLst>
            <pc:docMk/>
            <pc:sldMk cId="2480512893" sldId="4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420" v="11505" actId="20577"/>
          <ac:spMkLst>
            <pc:docMk/>
            <pc:sldMk cId="2480512893" sldId="4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438" v="11506" actId="12612"/>
          <ac:spMkLst>
            <pc:docMk/>
            <pc:sldMk cId="2480512893" sldId="42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44.806" v="12498"/>
          <ac:picMkLst>
            <pc:docMk/>
            <pc:sldMk cId="2480512893" sldId="420"/>
            <ac:picMk id="6" creationId="{647E25EC-E549-4BAA-9FEF-3BE369DB45BB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064622699" sldId="421"/>
        </pc:sldMkLst>
        <pc:spChg chg="mod">
          <ac:chgData name="Johan Aspegren" userId="e0e975b0797a2008" providerId="LiveId" clId="{F0EEBB95-78E8-4AF2-9AFF-701DA8833E96}" dt="2020-12-31T11:15:51.295" v="11499" actId="20577"/>
          <ac:spMkLst>
            <pc:docMk/>
            <pc:sldMk cId="1064622699" sldId="4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309" v="11500" actId="20577"/>
          <ac:spMkLst>
            <pc:docMk/>
            <pc:sldMk cId="1064622699" sldId="4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325" v="11501" actId="20577"/>
          <ac:spMkLst>
            <pc:docMk/>
            <pc:sldMk cId="1064622699" sldId="4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343" v="11502" actId="12612"/>
          <ac:spMkLst>
            <pc:docMk/>
            <pc:sldMk cId="1064622699" sldId="4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991346388" sldId="421"/>
        </pc:sldMkLst>
        <pc:spChg chg="mod">
          <ac:chgData name="Johan Aspegren" userId="e0e975b0797a2008" providerId="LiveId" clId="{F0EEBB95-78E8-4AF2-9AFF-701DA8833E96}" dt="2020-12-31T10:39:42.198" v="7441" actId="20577"/>
          <ac:spMkLst>
            <pc:docMk/>
            <pc:sldMk cId="1991346388" sldId="4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207" v="7442" actId="20577"/>
          <ac:spMkLst>
            <pc:docMk/>
            <pc:sldMk cId="1991346388" sldId="4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214" v="7443" actId="20577"/>
          <ac:spMkLst>
            <pc:docMk/>
            <pc:sldMk cId="1991346388" sldId="4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230" v="7444" actId="12612"/>
          <ac:spMkLst>
            <pc:docMk/>
            <pc:sldMk cId="1991346388" sldId="4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31605901" sldId="421"/>
        </pc:sldMkLst>
        <pc:spChg chg="mod">
          <ac:chgData name="Johan Aspegren" userId="e0e975b0797a2008" providerId="LiveId" clId="{F0EEBB95-78E8-4AF2-9AFF-701DA8833E96}" dt="2020-12-31T10:42:52.144" v="9470" actId="20577"/>
          <ac:spMkLst>
            <pc:docMk/>
            <pc:sldMk cId="2631605901" sldId="4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164" v="9471" actId="20577"/>
          <ac:spMkLst>
            <pc:docMk/>
            <pc:sldMk cId="2631605901" sldId="4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182" v="9472" actId="20577"/>
          <ac:spMkLst>
            <pc:docMk/>
            <pc:sldMk cId="2631605901" sldId="4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198" v="9473" actId="12612"/>
          <ac:spMkLst>
            <pc:docMk/>
            <pc:sldMk cId="2631605901" sldId="42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3616293" sldId="422"/>
        </pc:sldMkLst>
        <pc:spChg chg="mod">
          <ac:chgData name="Johan Aspegren" userId="e0e975b0797a2008" providerId="LiveId" clId="{F0EEBB95-78E8-4AF2-9AFF-701DA8833E96}" dt="2020-12-31T10:39:42.187" v="7440" actId="20577"/>
          <ac:spMkLst>
            <pc:docMk/>
            <pc:sldMk cId="253616293" sldId="4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133" v="7437" actId="20577"/>
          <ac:spMkLst>
            <pc:docMk/>
            <pc:sldMk cId="253616293" sldId="4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143" v="7438" actId="20577"/>
          <ac:spMkLst>
            <pc:docMk/>
            <pc:sldMk cId="253616293" sldId="4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153" v="7439" actId="12612"/>
          <ac:spMkLst>
            <pc:docMk/>
            <pc:sldMk cId="253616293" sldId="42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52933921" sldId="422"/>
        </pc:sldMkLst>
        <pc:spChg chg="mod">
          <ac:chgData name="Johan Aspegren" userId="e0e975b0797a2008" providerId="LiveId" clId="{F0EEBB95-78E8-4AF2-9AFF-701DA8833E96}" dt="2020-12-31T11:15:51.192" v="11495" actId="20577"/>
          <ac:spMkLst>
            <pc:docMk/>
            <pc:sldMk cId="652933921" sldId="4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209" v="11496" actId="20577"/>
          <ac:spMkLst>
            <pc:docMk/>
            <pc:sldMk cId="652933921" sldId="4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241" v="11497" actId="20577"/>
          <ac:spMkLst>
            <pc:docMk/>
            <pc:sldMk cId="652933921" sldId="4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257" v="11498" actId="12612"/>
          <ac:spMkLst>
            <pc:docMk/>
            <pc:sldMk cId="652933921" sldId="4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88764453" sldId="422"/>
        </pc:sldMkLst>
        <pc:spChg chg="mod">
          <ac:chgData name="Johan Aspegren" userId="e0e975b0797a2008" providerId="LiveId" clId="{F0EEBB95-78E8-4AF2-9AFF-701DA8833E96}" dt="2020-12-31T10:42:52.052" v="9466" actId="20577"/>
          <ac:spMkLst>
            <pc:docMk/>
            <pc:sldMk cId="2088764453" sldId="4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2.066" v="9467" actId="20577"/>
          <ac:spMkLst>
            <pc:docMk/>
            <pc:sldMk cId="2088764453" sldId="4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082" v="9468" actId="20577"/>
          <ac:spMkLst>
            <pc:docMk/>
            <pc:sldMk cId="2088764453" sldId="4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2.103" v="9469" actId="12612"/>
          <ac:spMkLst>
            <pc:docMk/>
            <pc:sldMk cId="2088764453" sldId="4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69288176" sldId="423"/>
        </pc:sldMkLst>
        <pc:spChg chg="mod">
          <ac:chgData name="Johan Aspegren" userId="e0e975b0797a2008" providerId="LiveId" clId="{F0EEBB95-78E8-4AF2-9AFF-701DA8833E96}" dt="2020-12-31T10:42:52.021" v="9465" actId="20577"/>
          <ac:spMkLst>
            <pc:docMk/>
            <pc:sldMk cId="3169288176" sldId="4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929" v="9461" actId="20577"/>
          <ac:spMkLst>
            <pc:docMk/>
            <pc:sldMk cId="3169288176" sldId="4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2.008" v="9464" actId="20577"/>
          <ac:spMkLst>
            <pc:docMk/>
            <pc:sldMk cId="3169288176" sldId="4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968" v="9463" actId="12612"/>
          <ac:spMkLst>
            <pc:docMk/>
            <pc:sldMk cId="3169288176" sldId="42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834577179" sldId="423"/>
        </pc:sldMkLst>
        <pc:spChg chg="mod">
          <ac:chgData name="Johan Aspegren" userId="e0e975b0797a2008" providerId="LiveId" clId="{F0EEBB95-78E8-4AF2-9AFF-701DA8833E96}" dt="2020-12-31T11:15:51.176" v="11494" actId="20577"/>
          <ac:spMkLst>
            <pc:docMk/>
            <pc:sldMk cId="3834577179" sldId="4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1.090" v="11490" actId="20577"/>
          <ac:spMkLst>
            <pc:docMk/>
            <pc:sldMk cId="3834577179" sldId="4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164" v="11493" actId="20577"/>
          <ac:spMkLst>
            <pc:docMk/>
            <pc:sldMk cId="3834577179" sldId="4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125" v="11492" actId="12612"/>
          <ac:spMkLst>
            <pc:docMk/>
            <pc:sldMk cId="3834577179" sldId="42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41.245" v="12497"/>
          <ac:picMkLst>
            <pc:docMk/>
            <pc:sldMk cId="3834577179" sldId="423"/>
            <ac:picMk id="6" creationId="{38EBE620-DD2A-4E4C-ADF2-F8782A348EB3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46852054" sldId="423"/>
        </pc:sldMkLst>
        <pc:spChg chg="mod">
          <ac:chgData name="Johan Aspegren" userId="e0e975b0797a2008" providerId="LiveId" clId="{F0EEBB95-78E8-4AF2-9AFF-701DA8833E96}" dt="2020-12-31T10:39:42.032" v="7432" actId="20577"/>
          <ac:spMkLst>
            <pc:docMk/>
            <pc:sldMk cId="3946852054" sldId="4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2.041" v="7433" actId="20577"/>
          <ac:spMkLst>
            <pc:docMk/>
            <pc:sldMk cId="3946852054" sldId="4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066" v="7434" actId="20577"/>
          <ac:spMkLst>
            <pc:docMk/>
            <pc:sldMk cId="3946852054" sldId="4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2.082" v="7435" actId="12612"/>
          <ac:spMkLst>
            <pc:docMk/>
            <pc:sldMk cId="3946852054" sldId="42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06209457" sldId="424"/>
        </pc:sldMkLst>
        <pc:spChg chg="mod">
          <ac:chgData name="Johan Aspegren" userId="e0e975b0797a2008" providerId="LiveId" clId="{F0EEBB95-78E8-4AF2-9AFF-701DA8833E96}" dt="2020-12-31T11:15:50.982" v="11485" actId="20577"/>
          <ac:spMkLst>
            <pc:docMk/>
            <pc:sldMk cId="1206209457" sldId="4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999" v="11486" actId="20577"/>
          <ac:spMkLst>
            <pc:docMk/>
            <pc:sldMk cId="1206209457" sldId="4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1.015" v="11487" actId="20577"/>
          <ac:spMkLst>
            <pc:docMk/>
            <pc:sldMk cId="1206209457" sldId="4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1.036" v="11488" actId="12612"/>
          <ac:spMkLst>
            <pc:docMk/>
            <pc:sldMk cId="1206209457" sldId="4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07229814" sldId="424"/>
        </pc:sldMkLst>
        <pc:spChg chg="mod">
          <ac:chgData name="Johan Aspegren" userId="e0e975b0797a2008" providerId="LiveId" clId="{F0EEBB95-78E8-4AF2-9AFF-701DA8833E96}" dt="2020-12-31T10:42:51.819" v="9456" actId="20577"/>
          <ac:spMkLst>
            <pc:docMk/>
            <pc:sldMk cId="2807229814" sldId="4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833" v="9457" actId="20577"/>
          <ac:spMkLst>
            <pc:docMk/>
            <pc:sldMk cId="2807229814" sldId="4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851" v="9458" actId="20577"/>
          <ac:spMkLst>
            <pc:docMk/>
            <pc:sldMk cId="2807229814" sldId="4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869" v="9459" actId="12612"/>
          <ac:spMkLst>
            <pc:docMk/>
            <pc:sldMk cId="2807229814" sldId="4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893714519" sldId="424"/>
        </pc:sldMkLst>
        <pc:spChg chg="mod">
          <ac:chgData name="Johan Aspegren" userId="e0e975b0797a2008" providerId="LiveId" clId="{F0EEBB95-78E8-4AF2-9AFF-701DA8833E96}" dt="2020-12-31T10:39:42.022" v="7431" actId="20577"/>
          <ac:spMkLst>
            <pc:docMk/>
            <pc:sldMk cId="3893714519" sldId="4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955" v="7427" actId="20577"/>
          <ac:spMkLst>
            <pc:docMk/>
            <pc:sldMk cId="3893714519" sldId="4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2.013" v="7430" actId="20577"/>
          <ac:spMkLst>
            <pc:docMk/>
            <pc:sldMk cId="3893714519" sldId="4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980" v="7429" actId="12612"/>
          <ac:spMkLst>
            <pc:docMk/>
            <pc:sldMk cId="3893714519" sldId="42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216554010" sldId="425"/>
        </pc:sldMkLst>
        <pc:spChg chg="mod">
          <ac:chgData name="Johan Aspegren" userId="e0e975b0797a2008" providerId="LiveId" clId="{F0EEBB95-78E8-4AF2-9AFF-701DA8833E96}" dt="2020-12-31T11:15:50.941" v="11484" actId="20577"/>
          <ac:spMkLst>
            <pc:docMk/>
            <pc:sldMk cId="3216554010" sldId="4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757" v="11480" actId="20577"/>
          <ac:spMkLst>
            <pc:docMk/>
            <pc:sldMk cId="3216554010" sldId="4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928" v="11483" actId="20577"/>
          <ac:spMkLst>
            <pc:docMk/>
            <pc:sldMk cId="3216554010" sldId="4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881" v="11482" actId="12612"/>
          <ac:spMkLst>
            <pc:docMk/>
            <pc:sldMk cId="3216554010" sldId="42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38.165" v="12496"/>
          <ac:picMkLst>
            <pc:docMk/>
            <pc:sldMk cId="3216554010" sldId="425"/>
            <ac:picMk id="6" creationId="{3C266AE4-44FA-4202-B2C6-386195ADC3E7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491206179" sldId="425"/>
        </pc:sldMkLst>
        <pc:spChg chg="mod">
          <ac:chgData name="Johan Aspegren" userId="e0e975b0797a2008" providerId="LiveId" clId="{F0EEBB95-78E8-4AF2-9AFF-701DA8833E96}" dt="2020-12-31T10:39:41.880" v="7422" actId="20577"/>
          <ac:spMkLst>
            <pc:docMk/>
            <pc:sldMk cId="3491206179" sldId="4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890" v="7423" actId="20577"/>
          <ac:spMkLst>
            <pc:docMk/>
            <pc:sldMk cId="3491206179" sldId="4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900" v="7424" actId="20577"/>
          <ac:spMkLst>
            <pc:docMk/>
            <pc:sldMk cId="3491206179" sldId="4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912" v="7425" actId="12612"/>
          <ac:spMkLst>
            <pc:docMk/>
            <pc:sldMk cId="3491206179" sldId="4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74772645" sldId="425"/>
        </pc:sldMkLst>
        <pc:spChg chg="mod">
          <ac:chgData name="Johan Aspegren" userId="e0e975b0797a2008" providerId="LiveId" clId="{F0EEBB95-78E8-4AF2-9AFF-701DA8833E96}" dt="2020-12-31T10:42:51.798" v="9455" actId="20577"/>
          <ac:spMkLst>
            <pc:docMk/>
            <pc:sldMk cId="3974772645" sldId="4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608" v="9451" actId="20577"/>
          <ac:spMkLst>
            <pc:docMk/>
            <pc:sldMk cId="3974772645" sldId="4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784" v="9454" actId="20577"/>
          <ac:spMkLst>
            <pc:docMk/>
            <pc:sldMk cId="3974772645" sldId="4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724" v="9453" actId="12612"/>
          <ac:spMkLst>
            <pc:docMk/>
            <pc:sldMk cId="3974772645" sldId="4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20825" sldId="426"/>
        </pc:sldMkLst>
        <pc:spChg chg="mod">
          <ac:chgData name="Johan Aspegren" userId="e0e975b0797a2008" providerId="LiveId" clId="{F0EEBB95-78E8-4AF2-9AFF-701DA8833E96}" dt="2020-12-31T10:42:51.577" v="9449" actId="20577"/>
          <ac:spMkLst>
            <pc:docMk/>
            <pc:sldMk cId="3720825" sldId="4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487" v="9446" actId="20577"/>
          <ac:spMkLst>
            <pc:docMk/>
            <pc:sldMk cId="3720825" sldId="4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505" v="9447" actId="20577"/>
          <ac:spMkLst>
            <pc:docMk/>
            <pc:sldMk cId="3720825" sldId="4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532" v="9448" actId="12612"/>
          <ac:spMkLst>
            <pc:docMk/>
            <pc:sldMk cId="3720825" sldId="4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251206590" sldId="426"/>
        </pc:sldMkLst>
        <pc:spChg chg="mod">
          <ac:chgData name="Johan Aspegren" userId="e0e975b0797a2008" providerId="LiveId" clId="{F0EEBB95-78E8-4AF2-9AFF-701DA8833E96}" dt="2020-12-31T10:39:41.796" v="7418" actId="20577"/>
          <ac:spMkLst>
            <pc:docMk/>
            <pc:sldMk cId="1251206590" sldId="4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806" v="7419" actId="20577"/>
          <ac:spMkLst>
            <pc:docMk/>
            <pc:sldMk cId="1251206590" sldId="4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814" v="7420" actId="20577"/>
          <ac:spMkLst>
            <pc:docMk/>
            <pc:sldMk cId="1251206590" sldId="4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844" v="7421" actId="12612"/>
          <ac:spMkLst>
            <pc:docMk/>
            <pc:sldMk cId="1251206590" sldId="42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760713662" sldId="426"/>
        </pc:sldMkLst>
        <pc:spChg chg="mod">
          <ac:chgData name="Johan Aspegren" userId="e0e975b0797a2008" providerId="LiveId" clId="{F0EEBB95-78E8-4AF2-9AFF-701DA8833E96}" dt="2020-12-31T11:15:50.727" v="11478" actId="20577"/>
          <ac:spMkLst>
            <pc:docMk/>
            <pc:sldMk cId="1760713662" sldId="4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634" v="11475" actId="20577"/>
          <ac:spMkLst>
            <pc:docMk/>
            <pc:sldMk cId="1760713662" sldId="4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671" v="11476" actId="20577"/>
          <ac:spMkLst>
            <pc:docMk/>
            <pc:sldMk cId="1760713662" sldId="4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687" v="11477" actId="12612"/>
          <ac:spMkLst>
            <pc:docMk/>
            <pc:sldMk cId="1760713662" sldId="42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36.041" v="12495"/>
          <ac:picMkLst>
            <pc:docMk/>
            <pc:sldMk cId="1760713662" sldId="426"/>
            <ac:picMk id="6" creationId="{9FE62754-EBD5-4918-94CE-EBC4B671CB80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2205943" sldId="427"/>
        </pc:sldMkLst>
        <pc:spChg chg="mod">
          <ac:chgData name="Johan Aspegren" userId="e0e975b0797a2008" providerId="LiveId" clId="{F0EEBB95-78E8-4AF2-9AFF-701DA8833E96}" dt="2020-12-31T11:15:50.531" v="11470" actId="20577"/>
          <ac:spMkLst>
            <pc:docMk/>
            <pc:sldMk cId="262205943" sldId="4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546" v="11471" actId="20577"/>
          <ac:spMkLst>
            <pc:docMk/>
            <pc:sldMk cId="262205943" sldId="4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564" v="11472" actId="20577"/>
          <ac:spMkLst>
            <pc:docMk/>
            <pc:sldMk cId="262205943" sldId="4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581" v="11473" actId="12612"/>
          <ac:spMkLst>
            <pc:docMk/>
            <pc:sldMk cId="262205943" sldId="4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961018531" sldId="427"/>
        </pc:sldMkLst>
        <pc:spChg chg="mod">
          <ac:chgData name="Johan Aspegren" userId="e0e975b0797a2008" providerId="LiveId" clId="{F0EEBB95-78E8-4AF2-9AFF-701DA8833E96}" dt="2020-12-31T10:39:41.730" v="7414" actId="20577"/>
          <ac:spMkLst>
            <pc:docMk/>
            <pc:sldMk cId="1961018531" sldId="4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738" v="7415" actId="20577"/>
          <ac:spMkLst>
            <pc:docMk/>
            <pc:sldMk cId="1961018531" sldId="4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748" v="7416" actId="20577"/>
          <ac:spMkLst>
            <pc:docMk/>
            <pc:sldMk cId="1961018531" sldId="4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761" v="7417" actId="12612"/>
          <ac:spMkLst>
            <pc:docMk/>
            <pc:sldMk cId="1961018531" sldId="4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34126722" sldId="427"/>
        </pc:sldMkLst>
        <pc:spChg chg="mod">
          <ac:chgData name="Johan Aspegren" userId="e0e975b0797a2008" providerId="LiveId" clId="{F0EEBB95-78E8-4AF2-9AFF-701DA8833E96}" dt="2020-12-31T10:42:51.373" v="9441" actId="20577"/>
          <ac:spMkLst>
            <pc:docMk/>
            <pc:sldMk cId="3134126722" sldId="4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392" v="9442" actId="20577"/>
          <ac:spMkLst>
            <pc:docMk/>
            <pc:sldMk cId="3134126722" sldId="4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409" v="9443" actId="20577"/>
          <ac:spMkLst>
            <pc:docMk/>
            <pc:sldMk cId="3134126722" sldId="4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424" v="9444" actId="12612"/>
          <ac:spMkLst>
            <pc:docMk/>
            <pc:sldMk cId="3134126722" sldId="4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21962813" sldId="428"/>
        </pc:sldMkLst>
        <pc:spChg chg="mod">
          <ac:chgData name="Johan Aspegren" userId="e0e975b0797a2008" providerId="LiveId" clId="{F0EEBB95-78E8-4AF2-9AFF-701DA8833E96}" dt="2020-12-31T10:39:41.718" v="7413" actId="20577"/>
          <ac:spMkLst>
            <pc:docMk/>
            <pc:sldMk cId="121962813" sldId="4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647" v="7409" actId="20577"/>
          <ac:spMkLst>
            <pc:docMk/>
            <pc:sldMk cId="121962813" sldId="4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710" v="7412" actId="20577"/>
          <ac:spMkLst>
            <pc:docMk/>
            <pc:sldMk cId="121962813" sldId="4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667" v="7411" actId="12612"/>
          <ac:spMkLst>
            <pc:docMk/>
            <pc:sldMk cId="121962813" sldId="42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34649170" sldId="428"/>
        </pc:sldMkLst>
        <pc:spChg chg="mod">
          <ac:chgData name="Johan Aspegren" userId="e0e975b0797a2008" providerId="LiveId" clId="{F0EEBB95-78E8-4AF2-9AFF-701DA8833E96}" dt="2020-12-31T11:15:50.443" v="11466" actId="20577"/>
          <ac:spMkLst>
            <pc:docMk/>
            <pc:sldMk cId="134649170" sldId="4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457" v="11467" actId="20577"/>
          <ac:spMkLst>
            <pc:docMk/>
            <pc:sldMk cId="134649170" sldId="4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473" v="11468" actId="20577"/>
          <ac:spMkLst>
            <pc:docMk/>
            <pc:sldMk cId="134649170" sldId="4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489" v="11469" actId="12612"/>
          <ac:spMkLst>
            <pc:docMk/>
            <pc:sldMk cId="134649170" sldId="4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59089725" sldId="428"/>
        </pc:sldMkLst>
        <pc:spChg chg="mod">
          <ac:chgData name="Johan Aspegren" userId="e0e975b0797a2008" providerId="LiveId" clId="{F0EEBB95-78E8-4AF2-9AFF-701DA8833E96}" dt="2020-12-31T10:42:51.281" v="9437" actId="20577"/>
          <ac:spMkLst>
            <pc:docMk/>
            <pc:sldMk cId="1159089725" sldId="4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295" v="9438" actId="20577"/>
          <ac:spMkLst>
            <pc:docMk/>
            <pc:sldMk cId="1159089725" sldId="4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311" v="9439" actId="20577"/>
          <ac:spMkLst>
            <pc:docMk/>
            <pc:sldMk cId="1159089725" sldId="4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333" v="9440" actId="12612"/>
          <ac:spMkLst>
            <pc:docMk/>
            <pc:sldMk cId="1159089725" sldId="4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780049476" sldId="429"/>
        </pc:sldMkLst>
        <pc:spChg chg="mod">
          <ac:chgData name="Johan Aspegren" userId="e0e975b0797a2008" providerId="LiveId" clId="{F0EEBB95-78E8-4AF2-9AFF-701DA8833E96}" dt="2020-12-31T10:39:41.570" v="7404" actId="20577"/>
          <ac:spMkLst>
            <pc:docMk/>
            <pc:sldMk cId="780049476" sldId="4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580" v="7405" actId="20577"/>
          <ac:spMkLst>
            <pc:docMk/>
            <pc:sldMk cId="780049476" sldId="4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589" v="7406" actId="20577"/>
          <ac:spMkLst>
            <pc:docMk/>
            <pc:sldMk cId="780049476" sldId="4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601" v="7407" actId="12612"/>
          <ac:spMkLst>
            <pc:docMk/>
            <pc:sldMk cId="780049476" sldId="42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40547605" sldId="429"/>
        </pc:sldMkLst>
        <pc:spChg chg="mod">
          <ac:chgData name="Johan Aspegren" userId="e0e975b0797a2008" providerId="LiveId" clId="{F0EEBB95-78E8-4AF2-9AFF-701DA8833E96}" dt="2020-12-31T11:15:50.344" v="11462" actId="20577"/>
          <ac:spMkLst>
            <pc:docMk/>
            <pc:sldMk cId="2640547605" sldId="4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356" v="11463" actId="20577"/>
          <ac:spMkLst>
            <pc:docMk/>
            <pc:sldMk cId="2640547605" sldId="4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378" v="11464" actId="20577"/>
          <ac:spMkLst>
            <pc:docMk/>
            <pc:sldMk cId="2640547605" sldId="4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403" v="11465" actId="12612"/>
          <ac:spMkLst>
            <pc:docMk/>
            <pc:sldMk cId="2640547605" sldId="4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53185144" sldId="429"/>
        </pc:sldMkLst>
        <pc:spChg chg="mod">
          <ac:chgData name="Johan Aspegren" userId="e0e975b0797a2008" providerId="LiveId" clId="{F0EEBB95-78E8-4AF2-9AFF-701DA8833E96}" dt="2020-12-31T10:42:51.190" v="9433" actId="20577"/>
          <ac:spMkLst>
            <pc:docMk/>
            <pc:sldMk cId="2953185144" sldId="4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203" v="9434" actId="20577"/>
          <ac:spMkLst>
            <pc:docMk/>
            <pc:sldMk cId="2953185144" sldId="4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218" v="9435" actId="20577"/>
          <ac:spMkLst>
            <pc:docMk/>
            <pc:sldMk cId="2953185144" sldId="4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235" v="9436" actId="12612"/>
          <ac:spMkLst>
            <pc:docMk/>
            <pc:sldMk cId="2953185144" sldId="4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6834257" sldId="430"/>
        </pc:sldMkLst>
        <pc:spChg chg="mod">
          <ac:chgData name="Johan Aspegren" userId="e0e975b0797a2008" providerId="LiveId" clId="{F0EEBB95-78E8-4AF2-9AFF-701DA8833E96}" dt="2020-12-31T10:42:51.087" v="9429" actId="20577"/>
          <ac:spMkLst>
            <pc:docMk/>
            <pc:sldMk cId="236834257" sldId="4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1.100" v="9430" actId="20577"/>
          <ac:spMkLst>
            <pc:docMk/>
            <pc:sldMk cId="236834257" sldId="4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114" v="9431" actId="20577"/>
          <ac:spMkLst>
            <pc:docMk/>
            <pc:sldMk cId="236834257" sldId="4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147" v="9432" actId="12612"/>
          <ac:spMkLst>
            <pc:docMk/>
            <pc:sldMk cId="236834257" sldId="4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36388728" sldId="430"/>
        </pc:sldMkLst>
        <pc:spChg chg="mod">
          <ac:chgData name="Johan Aspegren" userId="e0e975b0797a2008" providerId="LiveId" clId="{F0EEBB95-78E8-4AF2-9AFF-701DA8833E96}" dt="2020-12-31T10:39:41.480" v="7400" actId="20577"/>
          <ac:spMkLst>
            <pc:docMk/>
            <pc:sldMk cId="2636388728" sldId="4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495" v="7401" actId="20577"/>
          <ac:spMkLst>
            <pc:docMk/>
            <pc:sldMk cId="2636388728" sldId="4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506" v="7402" actId="20577"/>
          <ac:spMkLst>
            <pc:docMk/>
            <pc:sldMk cId="2636388728" sldId="4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527" v="7403" actId="12612"/>
          <ac:spMkLst>
            <pc:docMk/>
            <pc:sldMk cId="2636388728" sldId="43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17901747" sldId="430"/>
        </pc:sldMkLst>
        <pc:spChg chg="mod">
          <ac:chgData name="Johan Aspegren" userId="e0e975b0797a2008" providerId="LiveId" clId="{F0EEBB95-78E8-4AF2-9AFF-701DA8833E96}" dt="2020-12-31T11:15:50.258" v="11458" actId="20577"/>
          <ac:spMkLst>
            <pc:docMk/>
            <pc:sldMk cId="3617901747" sldId="4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272" v="11459" actId="20577"/>
          <ac:spMkLst>
            <pc:docMk/>
            <pc:sldMk cId="3617901747" sldId="4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287" v="11460" actId="20577"/>
          <ac:spMkLst>
            <pc:docMk/>
            <pc:sldMk cId="3617901747" sldId="4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304" v="11461" actId="12612"/>
          <ac:spMkLst>
            <pc:docMk/>
            <pc:sldMk cId="3617901747" sldId="4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892086157" sldId="431"/>
        </pc:sldMkLst>
        <pc:spChg chg="mod">
          <ac:chgData name="Johan Aspegren" userId="e0e975b0797a2008" providerId="LiveId" clId="{F0EEBB95-78E8-4AF2-9AFF-701DA8833E96}" dt="2020-12-31T10:39:41.470" v="7399" actId="20577"/>
          <ac:spMkLst>
            <pc:docMk/>
            <pc:sldMk cId="2892086157" sldId="4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404" v="7396" actId="20577"/>
          <ac:spMkLst>
            <pc:docMk/>
            <pc:sldMk cId="2892086157" sldId="4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414" v="7397" actId="20577"/>
          <ac:spMkLst>
            <pc:docMk/>
            <pc:sldMk cId="2892086157" sldId="4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435" v="7398" actId="12612"/>
          <ac:spMkLst>
            <pc:docMk/>
            <pc:sldMk cId="2892086157" sldId="43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977621280" sldId="431"/>
        </pc:sldMkLst>
        <pc:spChg chg="mod">
          <ac:chgData name="Johan Aspegren" userId="e0e975b0797a2008" providerId="LiveId" clId="{F0EEBB95-78E8-4AF2-9AFF-701DA8833E96}" dt="2020-12-31T11:15:50.243" v="11457" actId="20577"/>
          <ac:spMkLst>
            <pc:docMk/>
            <pc:sldMk cId="2977621280" sldId="4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2:06:29.495" v="12494" actId="20577"/>
          <ac:spMkLst>
            <pc:docMk/>
            <pc:sldMk cId="2977621280" sldId="4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6:23.133" v="12486" actId="20577"/>
          <ac:spMkLst>
            <pc:docMk/>
            <pc:sldMk cId="2977621280" sldId="4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205" v="11456" actId="12612"/>
          <ac:spMkLst>
            <pc:docMk/>
            <pc:sldMk cId="2977621280" sldId="43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08.343" v="12459"/>
          <ac:picMkLst>
            <pc:docMk/>
            <pc:sldMk cId="2977621280" sldId="431"/>
            <ac:picMk id="6" creationId="{15B7E7F7-0DFC-486F-B5A5-04D508FBB96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45020263" sldId="431"/>
        </pc:sldMkLst>
        <pc:spChg chg="mod">
          <ac:chgData name="Johan Aspegren" userId="e0e975b0797a2008" providerId="LiveId" clId="{F0EEBB95-78E8-4AF2-9AFF-701DA8833E96}" dt="2020-12-31T10:42:51.072" v="9428" actId="20577"/>
          <ac:spMkLst>
            <pc:docMk/>
            <pc:sldMk cId="4045020263" sldId="4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997" v="9425" actId="20577"/>
          <ac:spMkLst>
            <pc:docMk/>
            <pc:sldMk cId="4045020263" sldId="4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1.015" v="9426" actId="20577"/>
          <ac:spMkLst>
            <pc:docMk/>
            <pc:sldMk cId="4045020263" sldId="4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1.034" v="9427" actId="12612"/>
          <ac:spMkLst>
            <pc:docMk/>
            <pc:sldMk cId="4045020263" sldId="4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50764018" sldId="432"/>
        </pc:sldMkLst>
        <pc:spChg chg="mod">
          <ac:chgData name="Johan Aspegren" userId="e0e975b0797a2008" providerId="LiveId" clId="{F0EEBB95-78E8-4AF2-9AFF-701DA8833E96}" dt="2020-12-31T10:42:50.894" v="9420" actId="20577"/>
          <ac:spMkLst>
            <pc:docMk/>
            <pc:sldMk cId="850764018" sldId="4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907" v="9421" actId="20577"/>
          <ac:spMkLst>
            <pc:docMk/>
            <pc:sldMk cId="850764018" sldId="4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921" v="9422" actId="20577"/>
          <ac:spMkLst>
            <pc:docMk/>
            <pc:sldMk cId="850764018" sldId="4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941" v="9423" actId="12612"/>
          <ac:spMkLst>
            <pc:docMk/>
            <pc:sldMk cId="850764018" sldId="4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24742026" sldId="432"/>
        </pc:sldMkLst>
        <pc:spChg chg="mod">
          <ac:chgData name="Johan Aspegren" userId="e0e975b0797a2008" providerId="LiveId" clId="{F0EEBB95-78E8-4AF2-9AFF-701DA8833E96}" dt="2020-12-31T10:39:41.323" v="7391" actId="20577"/>
          <ac:spMkLst>
            <pc:docMk/>
            <pc:sldMk cId="2424742026" sldId="4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332" v="7392" actId="20577"/>
          <ac:spMkLst>
            <pc:docMk/>
            <pc:sldMk cId="2424742026" sldId="4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340" v="7393" actId="20577"/>
          <ac:spMkLst>
            <pc:docMk/>
            <pc:sldMk cId="2424742026" sldId="4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360" v="7394" actId="12612"/>
          <ac:spMkLst>
            <pc:docMk/>
            <pc:sldMk cId="2424742026" sldId="43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82686873" sldId="432"/>
        </pc:sldMkLst>
        <pc:spChg chg="mod">
          <ac:chgData name="Johan Aspegren" userId="e0e975b0797a2008" providerId="LiveId" clId="{F0EEBB95-78E8-4AF2-9AFF-701DA8833E96}" dt="2020-12-31T11:15:50.037" v="11449" actId="20577"/>
          <ac:spMkLst>
            <pc:docMk/>
            <pc:sldMk cId="3982686873" sldId="4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50.051" v="11450" actId="20577"/>
          <ac:spMkLst>
            <pc:docMk/>
            <pc:sldMk cId="3982686873" sldId="4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50.065" v="11451" actId="20577"/>
          <ac:spMkLst>
            <pc:docMk/>
            <pc:sldMk cId="3982686873" sldId="4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50.094" v="11452" actId="12612"/>
          <ac:spMkLst>
            <pc:docMk/>
            <pc:sldMk cId="3982686873" sldId="4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92856176" sldId="433"/>
        </pc:sldMkLst>
        <pc:spChg chg="mod">
          <ac:chgData name="Johan Aspegren" userId="e0e975b0797a2008" providerId="LiveId" clId="{F0EEBB95-78E8-4AF2-9AFF-701DA8833E96}" dt="2020-12-31T10:39:41.248" v="7387" actId="20577"/>
          <ac:spMkLst>
            <pc:docMk/>
            <pc:sldMk cId="392856176" sldId="4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259" v="7388" actId="20577"/>
          <ac:spMkLst>
            <pc:docMk/>
            <pc:sldMk cId="392856176" sldId="4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267" v="7389" actId="20577"/>
          <ac:spMkLst>
            <pc:docMk/>
            <pc:sldMk cId="392856176" sldId="4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289" v="7390" actId="12612"/>
          <ac:spMkLst>
            <pc:docMk/>
            <pc:sldMk cId="392856176" sldId="43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958690719" sldId="433"/>
        </pc:sldMkLst>
        <pc:spChg chg="mod">
          <ac:chgData name="Johan Aspegren" userId="e0e975b0797a2008" providerId="LiveId" clId="{F0EEBB95-78E8-4AF2-9AFF-701DA8833E96}" dt="2020-12-31T11:15:50.023" v="11448" actId="20577"/>
          <ac:spMkLst>
            <pc:docMk/>
            <pc:sldMk cId="958690719" sldId="4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956" v="11445" actId="20577"/>
          <ac:spMkLst>
            <pc:docMk/>
            <pc:sldMk cId="958690719" sldId="4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970" v="11446" actId="20577"/>
          <ac:spMkLst>
            <pc:docMk/>
            <pc:sldMk cId="958690719" sldId="4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986" v="11447" actId="12612"/>
          <ac:spMkLst>
            <pc:docMk/>
            <pc:sldMk cId="958690719" sldId="43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6:06.215" v="12458"/>
          <ac:picMkLst>
            <pc:docMk/>
            <pc:sldMk cId="958690719" sldId="433"/>
            <ac:picMk id="6" creationId="{F0761C0F-02D8-437B-919E-93A1F3AEE2E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57307347" sldId="433"/>
        </pc:sldMkLst>
        <pc:spChg chg="mod">
          <ac:chgData name="Johan Aspegren" userId="e0e975b0797a2008" providerId="LiveId" clId="{F0EEBB95-78E8-4AF2-9AFF-701DA8833E96}" dt="2020-12-31T10:42:50.880" v="9419" actId="20577"/>
          <ac:spMkLst>
            <pc:docMk/>
            <pc:sldMk cId="3057307347" sldId="4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800" v="9416" actId="20577"/>
          <ac:spMkLst>
            <pc:docMk/>
            <pc:sldMk cId="3057307347" sldId="4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817" v="9417" actId="20577"/>
          <ac:spMkLst>
            <pc:docMk/>
            <pc:sldMk cId="3057307347" sldId="4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833" v="9418" actId="12612"/>
          <ac:spMkLst>
            <pc:docMk/>
            <pc:sldMk cId="3057307347" sldId="4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33523682" sldId="434"/>
        </pc:sldMkLst>
        <pc:spChg chg="mod">
          <ac:chgData name="Johan Aspegren" userId="e0e975b0797a2008" providerId="LiveId" clId="{F0EEBB95-78E8-4AF2-9AFF-701DA8833E96}" dt="2020-12-31T10:42:50.676" v="9411" actId="20577"/>
          <ac:spMkLst>
            <pc:docMk/>
            <pc:sldMk cId="2433523682" sldId="4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692" v="9412" actId="20577"/>
          <ac:spMkLst>
            <pc:docMk/>
            <pc:sldMk cId="2433523682" sldId="4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709" v="9413" actId="20577"/>
          <ac:spMkLst>
            <pc:docMk/>
            <pc:sldMk cId="2433523682" sldId="4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728" v="9414" actId="12612"/>
          <ac:spMkLst>
            <pc:docMk/>
            <pc:sldMk cId="2433523682" sldId="43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81813317" sldId="434"/>
        </pc:sldMkLst>
        <pc:spChg chg="mod">
          <ac:chgData name="Johan Aspegren" userId="e0e975b0797a2008" providerId="LiveId" clId="{F0EEBB95-78E8-4AF2-9AFF-701DA8833E96}" dt="2020-12-31T10:39:41.169" v="7383" actId="20577"/>
          <ac:spMkLst>
            <pc:docMk/>
            <pc:sldMk cId="2681813317" sldId="4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178" v="7384" actId="20577"/>
          <ac:spMkLst>
            <pc:docMk/>
            <pc:sldMk cId="2681813317" sldId="4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190" v="7385" actId="20577"/>
          <ac:spMkLst>
            <pc:docMk/>
            <pc:sldMk cId="2681813317" sldId="4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210" v="7386" actId="12612"/>
          <ac:spMkLst>
            <pc:docMk/>
            <pc:sldMk cId="2681813317" sldId="4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80592014" sldId="434"/>
        </pc:sldMkLst>
        <pc:spChg chg="mod">
          <ac:chgData name="Johan Aspegren" userId="e0e975b0797a2008" providerId="LiveId" clId="{F0EEBB95-78E8-4AF2-9AFF-701DA8833E96}" dt="2020-12-31T11:15:49.815" v="11440" actId="20577"/>
          <ac:spMkLst>
            <pc:docMk/>
            <pc:sldMk cId="2880592014" sldId="4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833" v="11441" actId="20577"/>
          <ac:spMkLst>
            <pc:docMk/>
            <pc:sldMk cId="2880592014" sldId="4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865" v="11442" actId="20577"/>
          <ac:spMkLst>
            <pc:docMk/>
            <pc:sldMk cId="2880592014" sldId="4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880" v="11443" actId="12612"/>
          <ac:spMkLst>
            <pc:docMk/>
            <pc:sldMk cId="2880592014" sldId="43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626731859" sldId="435"/>
        </pc:sldMkLst>
        <pc:spChg chg="mod">
          <ac:chgData name="Johan Aspegren" userId="e0e975b0797a2008" providerId="LiveId" clId="{F0EEBB95-78E8-4AF2-9AFF-701DA8833E96}" dt="2020-12-31T11:15:49.799" v="11439" actId="20577"/>
          <ac:spMkLst>
            <pc:docMk/>
            <pc:sldMk cId="1626731859" sldId="4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708" v="11435" actId="20577"/>
          <ac:spMkLst>
            <pc:docMk/>
            <pc:sldMk cId="1626731859" sldId="4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5:56.837" v="12457" actId="20577"/>
          <ac:spMkLst>
            <pc:docMk/>
            <pc:sldMk cId="1626731859" sldId="4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744" v="11437" actId="12612"/>
          <ac:spMkLst>
            <pc:docMk/>
            <pc:sldMk cId="1626731859" sldId="43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30.998" v="12419"/>
          <ac:picMkLst>
            <pc:docMk/>
            <pc:sldMk cId="1626731859" sldId="435"/>
            <ac:picMk id="6" creationId="{588ABCC0-414B-48E2-A09A-6DB71484500C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073852683" sldId="435"/>
        </pc:sldMkLst>
        <pc:spChg chg="mod">
          <ac:chgData name="Johan Aspegren" userId="e0e975b0797a2008" providerId="LiveId" clId="{F0EEBB95-78E8-4AF2-9AFF-701DA8833E96}" dt="2020-12-31T10:39:41.086" v="7379" actId="20577"/>
          <ac:spMkLst>
            <pc:docMk/>
            <pc:sldMk cId="2073852683" sldId="4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096" v="7380" actId="20577"/>
          <ac:spMkLst>
            <pc:docMk/>
            <pc:sldMk cId="2073852683" sldId="4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104" v="7381" actId="20577"/>
          <ac:spMkLst>
            <pc:docMk/>
            <pc:sldMk cId="2073852683" sldId="4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116" v="7382" actId="12612"/>
          <ac:spMkLst>
            <pc:docMk/>
            <pc:sldMk cId="2073852683" sldId="4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36772687" sldId="435"/>
        </pc:sldMkLst>
        <pc:spChg chg="mod">
          <ac:chgData name="Johan Aspegren" userId="e0e975b0797a2008" providerId="LiveId" clId="{F0EEBB95-78E8-4AF2-9AFF-701DA8833E96}" dt="2020-12-31T10:42:50.659" v="9410" actId="20577"/>
          <ac:spMkLst>
            <pc:docMk/>
            <pc:sldMk cId="3136772687" sldId="4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570" v="9406" actId="20577"/>
          <ac:spMkLst>
            <pc:docMk/>
            <pc:sldMk cId="3136772687" sldId="4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647" v="9409" actId="20577"/>
          <ac:spMkLst>
            <pc:docMk/>
            <pc:sldMk cId="3136772687" sldId="4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607" v="9408" actId="12612"/>
          <ac:spMkLst>
            <pc:docMk/>
            <pc:sldMk cId="3136772687" sldId="4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304015662" sldId="436"/>
        </pc:sldMkLst>
        <pc:spChg chg="mod">
          <ac:chgData name="Johan Aspegren" userId="e0e975b0797a2008" providerId="LiveId" clId="{F0EEBB95-78E8-4AF2-9AFF-701DA8833E96}" dt="2020-12-31T10:39:41.077" v="7378" actId="20577"/>
          <ac:spMkLst>
            <pc:docMk/>
            <pc:sldMk cId="3304015662" sldId="4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1.019" v="7375" actId="20577"/>
          <ac:spMkLst>
            <pc:docMk/>
            <pc:sldMk cId="3304015662" sldId="4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1.030" v="7376" actId="20577"/>
          <ac:spMkLst>
            <pc:docMk/>
            <pc:sldMk cId="3304015662" sldId="4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1.043" v="7377" actId="12612"/>
          <ac:spMkLst>
            <pc:docMk/>
            <pc:sldMk cId="3304015662" sldId="43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17793438" sldId="436"/>
        </pc:sldMkLst>
        <pc:spChg chg="mod">
          <ac:chgData name="Johan Aspegren" userId="e0e975b0797a2008" providerId="LiveId" clId="{F0EEBB95-78E8-4AF2-9AFF-701DA8833E96}" dt="2020-12-31T10:42:50.539" v="9404" actId="20577"/>
          <ac:spMkLst>
            <pc:docMk/>
            <pc:sldMk cId="3717793438" sldId="4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438" v="9400" actId="20577"/>
          <ac:spMkLst>
            <pc:docMk/>
            <pc:sldMk cId="3717793438" sldId="4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525" v="9403" actId="20577"/>
          <ac:spMkLst>
            <pc:docMk/>
            <pc:sldMk cId="3717793438" sldId="4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472" v="9402" actId="12612"/>
          <ac:spMkLst>
            <pc:docMk/>
            <pc:sldMk cId="3717793438" sldId="43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836611715" sldId="436"/>
        </pc:sldMkLst>
        <pc:spChg chg="mod">
          <ac:chgData name="Johan Aspegren" userId="e0e975b0797a2008" providerId="LiveId" clId="{F0EEBB95-78E8-4AF2-9AFF-701DA8833E96}" dt="2020-12-31T11:15:49.676" v="11433" actId="20577"/>
          <ac:spMkLst>
            <pc:docMk/>
            <pc:sldMk cId="3836611715" sldId="4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590" v="11429" actId="20577"/>
          <ac:spMkLst>
            <pc:docMk/>
            <pc:sldMk cId="3836611715" sldId="4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664" v="11432" actId="20577"/>
          <ac:spMkLst>
            <pc:docMk/>
            <pc:sldMk cId="3836611715" sldId="4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623" v="11431" actId="12612"/>
          <ac:spMkLst>
            <pc:docMk/>
            <pc:sldMk cId="3836611715" sldId="43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28.991" v="12418"/>
          <ac:picMkLst>
            <pc:docMk/>
            <pc:sldMk cId="3836611715" sldId="436"/>
            <ac:picMk id="6" creationId="{ED959F05-1057-4ACF-BCA2-8A98FE26EE86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5147685" sldId="437"/>
        </pc:sldMkLst>
        <pc:spChg chg="mod">
          <ac:chgData name="Johan Aspegren" userId="e0e975b0797a2008" providerId="LiveId" clId="{F0EEBB95-78E8-4AF2-9AFF-701DA8833E96}" dt="2020-12-31T11:15:49.465" v="11424" actId="20577"/>
          <ac:spMkLst>
            <pc:docMk/>
            <pc:sldMk cId="305147685" sldId="4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479" v="11425" actId="20577"/>
          <ac:spMkLst>
            <pc:docMk/>
            <pc:sldMk cId="305147685" sldId="4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493" v="11426" actId="20577"/>
          <ac:spMkLst>
            <pc:docMk/>
            <pc:sldMk cId="305147685" sldId="4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513" v="11427" actId="12612"/>
          <ac:spMkLst>
            <pc:docMk/>
            <pc:sldMk cId="305147685" sldId="4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61078411" sldId="437"/>
        </pc:sldMkLst>
        <pc:spChg chg="mod">
          <ac:chgData name="Johan Aspegren" userId="e0e975b0797a2008" providerId="LiveId" clId="{F0EEBB95-78E8-4AF2-9AFF-701DA8833E96}" dt="2020-12-31T10:39:40.998" v="7373" actId="20577"/>
          <ac:spMkLst>
            <pc:docMk/>
            <pc:sldMk cId="2161078411" sldId="4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907" v="7367" actId="20577"/>
          <ac:spMkLst>
            <pc:docMk/>
            <pc:sldMk cId="2161078411" sldId="4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990" v="7372" actId="20577"/>
          <ac:spMkLst>
            <pc:docMk/>
            <pc:sldMk cId="2161078411" sldId="4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937" v="7369" actId="12612"/>
          <ac:spMkLst>
            <pc:docMk/>
            <pc:sldMk cId="2161078411" sldId="4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14570870" sldId="437"/>
        </pc:sldMkLst>
        <pc:spChg chg="mod">
          <ac:chgData name="Johan Aspegren" userId="e0e975b0797a2008" providerId="LiveId" clId="{F0EEBB95-78E8-4AF2-9AFF-701DA8833E96}" dt="2020-12-31T10:42:50.335" v="9395" actId="20577"/>
          <ac:spMkLst>
            <pc:docMk/>
            <pc:sldMk cId="4214570870" sldId="4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349" v="9396" actId="20577"/>
          <ac:spMkLst>
            <pc:docMk/>
            <pc:sldMk cId="4214570870" sldId="4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363" v="9397" actId="20577"/>
          <ac:spMkLst>
            <pc:docMk/>
            <pc:sldMk cId="4214570870" sldId="4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382" v="9398" actId="12612"/>
          <ac:spMkLst>
            <pc:docMk/>
            <pc:sldMk cId="4214570870" sldId="4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80124904" sldId="438"/>
        </pc:sldMkLst>
        <pc:spChg chg="mod">
          <ac:chgData name="Johan Aspegren" userId="e0e975b0797a2008" providerId="LiveId" clId="{F0EEBB95-78E8-4AF2-9AFF-701DA8833E96}" dt="2020-12-31T10:42:50.237" v="9391" actId="20577"/>
          <ac:spMkLst>
            <pc:docMk/>
            <pc:sldMk cId="2280124904" sldId="4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264" v="9392" actId="20577"/>
          <ac:spMkLst>
            <pc:docMk/>
            <pc:sldMk cId="2280124904" sldId="4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280" v="9393" actId="20577"/>
          <ac:spMkLst>
            <pc:docMk/>
            <pc:sldMk cId="2280124904" sldId="4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295" v="9394" actId="12612"/>
          <ac:spMkLst>
            <pc:docMk/>
            <pc:sldMk cId="2280124904" sldId="43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26164940" sldId="438"/>
        </pc:sldMkLst>
        <pc:spChg chg="mod">
          <ac:chgData name="Johan Aspegren" userId="e0e975b0797a2008" providerId="LiveId" clId="{F0EEBB95-78E8-4AF2-9AFF-701DA8833E96}" dt="2020-12-31T10:39:40.810" v="7362" actId="20577"/>
          <ac:spMkLst>
            <pc:docMk/>
            <pc:sldMk cId="2526164940" sldId="4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818" v="7363" actId="20577"/>
          <ac:spMkLst>
            <pc:docMk/>
            <pc:sldMk cId="2526164940" sldId="4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828" v="7364" actId="20577"/>
          <ac:spMkLst>
            <pc:docMk/>
            <pc:sldMk cId="2526164940" sldId="4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844" v="7365" actId="12612"/>
          <ac:spMkLst>
            <pc:docMk/>
            <pc:sldMk cId="2526164940" sldId="43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17184850" sldId="438"/>
        </pc:sldMkLst>
        <pc:spChg chg="mod">
          <ac:chgData name="Johan Aspegren" userId="e0e975b0797a2008" providerId="LiveId" clId="{F0EEBB95-78E8-4AF2-9AFF-701DA8833E96}" dt="2020-12-31T11:15:49.372" v="11420" actId="20577"/>
          <ac:spMkLst>
            <pc:docMk/>
            <pc:sldMk cId="2917184850" sldId="4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388" v="11421" actId="20577"/>
          <ac:spMkLst>
            <pc:docMk/>
            <pc:sldMk cId="2917184850" sldId="4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408" v="11422" actId="20577"/>
          <ac:spMkLst>
            <pc:docMk/>
            <pc:sldMk cId="2917184850" sldId="4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423" v="11423" actId="12612"/>
          <ac:spMkLst>
            <pc:docMk/>
            <pc:sldMk cId="2917184850" sldId="43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897346133" sldId="439"/>
        </pc:sldMkLst>
        <pc:spChg chg="mod">
          <ac:chgData name="Johan Aspegren" userId="e0e975b0797a2008" providerId="LiveId" clId="{F0EEBB95-78E8-4AF2-9AFF-701DA8833E96}" dt="2020-12-31T11:15:49.356" v="11419" actId="20577"/>
          <ac:spMkLst>
            <pc:docMk/>
            <pc:sldMk cId="2897346133" sldId="4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249" v="11415" actId="20577"/>
          <ac:spMkLst>
            <pc:docMk/>
            <pc:sldMk cId="2897346133" sldId="4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342" v="11418" actId="20577"/>
          <ac:spMkLst>
            <pc:docMk/>
            <pc:sldMk cId="2897346133" sldId="4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300" v="11417" actId="12612"/>
          <ac:spMkLst>
            <pc:docMk/>
            <pc:sldMk cId="2897346133" sldId="43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24.540" v="12417"/>
          <ac:picMkLst>
            <pc:docMk/>
            <pc:sldMk cId="2897346133" sldId="439"/>
            <ac:picMk id="6" creationId="{FF3DBB4D-3B06-411D-BB8F-6C35C483E6F3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45608753" sldId="439"/>
        </pc:sldMkLst>
        <pc:spChg chg="mod">
          <ac:chgData name="Johan Aspegren" userId="e0e975b0797a2008" providerId="LiveId" clId="{F0EEBB95-78E8-4AF2-9AFF-701DA8833E96}" dt="2020-12-31T10:39:40.792" v="7361" actId="20577"/>
          <ac:spMkLst>
            <pc:docMk/>
            <pc:sldMk cId="2945608753" sldId="4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738" v="7358" actId="20577"/>
          <ac:spMkLst>
            <pc:docMk/>
            <pc:sldMk cId="2945608753" sldId="4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747" v="7359" actId="20577"/>
          <ac:spMkLst>
            <pc:docMk/>
            <pc:sldMk cId="2945608753" sldId="4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760" v="7360" actId="12612"/>
          <ac:spMkLst>
            <pc:docMk/>
            <pc:sldMk cId="2945608753" sldId="43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67862525" sldId="439"/>
        </pc:sldMkLst>
        <pc:spChg chg="mod">
          <ac:chgData name="Johan Aspegren" userId="e0e975b0797a2008" providerId="LiveId" clId="{F0EEBB95-78E8-4AF2-9AFF-701DA8833E96}" dt="2020-12-31T10:42:50.207" v="9390" actId="20577"/>
          <ac:spMkLst>
            <pc:docMk/>
            <pc:sldMk cId="3567862525" sldId="4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124" v="9386" actId="20577"/>
          <ac:spMkLst>
            <pc:docMk/>
            <pc:sldMk cId="3567862525" sldId="4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195" v="9389" actId="20577"/>
          <ac:spMkLst>
            <pc:docMk/>
            <pc:sldMk cId="3567862525" sldId="4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156" v="9388" actId="12612"/>
          <ac:spMkLst>
            <pc:docMk/>
            <pc:sldMk cId="3567862525" sldId="43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1099747" sldId="440"/>
        </pc:sldMkLst>
        <pc:spChg chg="mod">
          <ac:chgData name="Johan Aspegren" userId="e0e975b0797a2008" providerId="LiveId" clId="{F0EEBB95-78E8-4AF2-9AFF-701DA8833E96}" dt="2020-12-31T10:42:50.015" v="9381" actId="20577"/>
          <ac:spMkLst>
            <pc:docMk/>
            <pc:sldMk cId="191099747" sldId="4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50.031" v="9382" actId="20577"/>
          <ac:spMkLst>
            <pc:docMk/>
            <pc:sldMk cId="191099747" sldId="4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50.051" v="9383" actId="20577"/>
          <ac:spMkLst>
            <pc:docMk/>
            <pc:sldMk cId="191099747" sldId="4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50.067" v="9384" actId="12612"/>
          <ac:spMkLst>
            <pc:docMk/>
            <pc:sldMk cId="191099747" sldId="4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860876982" sldId="440"/>
        </pc:sldMkLst>
        <pc:spChg chg="mod">
          <ac:chgData name="Johan Aspegren" userId="e0e975b0797a2008" providerId="LiveId" clId="{F0EEBB95-78E8-4AF2-9AFF-701DA8833E96}" dt="2020-12-31T10:39:40.658" v="7353" actId="20577"/>
          <ac:spMkLst>
            <pc:docMk/>
            <pc:sldMk cId="860876982" sldId="4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667" v="7354" actId="20577"/>
          <ac:spMkLst>
            <pc:docMk/>
            <pc:sldMk cId="860876982" sldId="4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676" v="7355" actId="20577"/>
          <ac:spMkLst>
            <pc:docMk/>
            <pc:sldMk cId="860876982" sldId="4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689" v="7356" actId="12612"/>
          <ac:spMkLst>
            <pc:docMk/>
            <pc:sldMk cId="860876982" sldId="44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99840352" sldId="440"/>
        </pc:sldMkLst>
        <pc:spChg chg="mod">
          <ac:chgData name="Johan Aspegren" userId="e0e975b0797a2008" providerId="LiveId" clId="{F0EEBB95-78E8-4AF2-9AFF-701DA8833E96}" dt="2020-12-31T11:15:49.151" v="11410" actId="20577"/>
          <ac:spMkLst>
            <pc:docMk/>
            <pc:sldMk cId="2099840352" sldId="4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164" v="11411" actId="20577"/>
          <ac:spMkLst>
            <pc:docMk/>
            <pc:sldMk cId="2099840352" sldId="4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179" v="11412" actId="20577"/>
          <ac:spMkLst>
            <pc:docMk/>
            <pc:sldMk cId="2099840352" sldId="4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197" v="11413" actId="12612"/>
          <ac:spMkLst>
            <pc:docMk/>
            <pc:sldMk cId="2099840352" sldId="4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278450592" sldId="441"/>
        </pc:sldMkLst>
        <pc:spChg chg="mod">
          <ac:chgData name="Johan Aspegren" userId="e0e975b0797a2008" providerId="LiveId" clId="{F0EEBB95-78E8-4AF2-9AFF-701DA8833E96}" dt="2020-12-31T10:39:40.495" v="7349" actId="20577"/>
          <ac:spMkLst>
            <pc:docMk/>
            <pc:sldMk cId="1278450592" sldId="4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504" v="7350" actId="20577"/>
          <ac:spMkLst>
            <pc:docMk/>
            <pc:sldMk cId="1278450592" sldId="4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513" v="7351" actId="20577"/>
          <ac:spMkLst>
            <pc:docMk/>
            <pc:sldMk cId="1278450592" sldId="4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607" v="7352" actId="12612"/>
          <ac:spMkLst>
            <pc:docMk/>
            <pc:sldMk cId="1278450592" sldId="4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20119211" sldId="441"/>
        </pc:sldMkLst>
        <pc:spChg chg="mod">
          <ac:chgData name="Johan Aspegren" userId="e0e975b0797a2008" providerId="LiveId" clId="{F0EEBB95-78E8-4AF2-9AFF-701DA8833E96}" dt="2020-12-31T10:42:49.903" v="9377" actId="20577"/>
          <ac:spMkLst>
            <pc:docMk/>
            <pc:sldMk cId="1720119211" sldId="4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916" v="9378" actId="20577"/>
          <ac:spMkLst>
            <pc:docMk/>
            <pc:sldMk cId="1720119211" sldId="4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931" v="9379" actId="20577"/>
          <ac:spMkLst>
            <pc:docMk/>
            <pc:sldMk cId="1720119211" sldId="4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962" v="9380" actId="12612"/>
          <ac:spMkLst>
            <pc:docMk/>
            <pc:sldMk cId="1720119211" sldId="44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21903732" sldId="441"/>
        </pc:sldMkLst>
        <pc:spChg chg="mod">
          <ac:chgData name="Johan Aspegren" userId="e0e975b0797a2008" providerId="LiveId" clId="{F0EEBB95-78E8-4AF2-9AFF-701DA8833E96}" dt="2020-12-31T11:15:49.063" v="11406" actId="20577"/>
          <ac:spMkLst>
            <pc:docMk/>
            <pc:sldMk cId="2521903732" sldId="4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9.075" v="11407" actId="20577"/>
          <ac:spMkLst>
            <pc:docMk/>
            <pc:sldMk cId="2521903732" sldId="4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093" v="11408" actId="20577"/>
          <ac:spMkLst>
            <pc:docMk/>
            <pc:sldMk cId="2521903732" sldId="4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112" v="11409" actId="12612"/>
          <ac:spMkLst>
            <pc:docMk/>
            <pc:sldMk cId="2521903732" sldId="44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00290914" sldId="442"/>
        </pc:sldMkLst>
        <pc:spChg chg="mod">
          <ac:chgData name="Johan Aspegren" userId="e0e975b0797a2008" providerId="LiveId" clId="{F0EEBB95-78E8-4AF2-9AFF-701DA8833E96}" dt="2020-12-31T11:15:48.959" v="11402" actId="20577"/>
          <ac:spMkLst>
            <pc:docMk/>
            <pc:sldMk cId="1600290914" sldId="4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991" v="11403" actId="20577"/>
          <ac:spMkLst>
            <pc:docMk/>
            <pc:sldMk cId="1600290914" sldId="4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9.007" v="11404" actId="20577"/>
          <ac:spMkLst>
            <pc:docMk/>
            <pc:sldMk cId="1600290914" sldId="4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9.022" v="11405" actId="12612"/>
          <ac:spMkLst>
            <pc:docMk/>
            <pc:sldMk cId="1600290914" sldId="4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36293989" sldId="442"/>
        </pc:sldMkLst>
        <pc:spChg chg="mod">
          <ac:chgData name="Johan Aspegren" userId="e0e975b0797a2008" providerId="LiveId" clId="{F0EEBB95-78E8-4AF2-9AFF-701DA8833E96}" dt="2020-12-31T10:39:40.417" v="7345" actId="20577"/>
          <ac:spMkLst>
            <pc:docMk/>
            <pc:sldMk cId="2636293989" sldId="4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427" v="7346" actId="20577"/>
          <ac:spMkLst>
            <pc:docMk/>
            <pc:sldMk cId="2636293989" sldId="4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435" v="7347" actId="20577"/>
          <ac:spMkLst>
            <pc:docMk/>
            <pc:sldMk cId="2636293989" sldId="4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461" v="7348" actId="12612"/>
          <ac:spMkLst>
            <pc:docMk/>
            <pc:sldMk cId="2636293989" sldId="4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496692379" sldId="442"/>
        </pc:sldMkLst>
        <pc:spChg chg="mod">
          <ac:chgData name="Johan Aspegren" userId="e0e975b0797a2008" providerId="LiveId" clId="{F0EEBB95-78E8-4AF2-9AFF-701DA8833E96}" dt="2020-12-31T10:42:49.788" v="9373" actId="20577"/>
          <ac:spMkLst>
            <pc:docMk/>
            <pc:sldMk cId="3496692379" sldId="4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802" v="9374" actId="20577"/>
          <ac:spMkLst>
            <pc:docMk/>
            <pc:sldMk cId="3496692379" sldId="4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816" v="9375" actId="20577"/>
          <ac:spMkLst>
            <pc:docMk/>
            <pc:sldMk cId="3496692379" sldId="4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839" v="9376" actId="12612"/>
          <ac:spMkLst>
            <pc:docMk/>
            <pc:sldMk cId="3496692379" sldId="4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8532324" sldId="443"/>
        </pc:sldMkLst>
        <pc:spChg chg="mod">
          <ac:chgData name="Johan Aspegren" userId="e0e975b0797a2008" providerId="LiveId" clId="{F0EEBB95-78E8-4AF2-9AFF-701DA8833E96}" dt="2020-12-31T10:42:49.686" v="9369" actId="20577"/>
          <ac:spMkLst>
            <pc:docMk/>
            <pc:sldMk cId="148532324" sldId="4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702" v="9370" actId="20577"/>
          <ac:spMkLst>
            <pc:docMk/>
            <pc:sldMk cId="148532324" sldId="4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729" v="9371" actId="20577"/>
          <ac:spMkLst>
            <pc:docMk/>
            <pc:sldMk cId="148532324" sldId="4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746" v="9372" actId="12612"/>
          <ac:spMkLst>
            <pc:docMk/>
            <pc:sldMk cId="148532324" sldId="44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82915615" sldId="443"/>
        </pc:sldMkLst>
        <pc:spChg chg="mod">
          <ac:chgData name="Johan Aspegren" userId="e0e975b0797a2008" providerId="LiveId" clId="{F0EEBB95-78E8-4AF2-9AFF-701DA8833E96}" dt="2020-12-31T11:15:48.861" v="11398" actId="20577"/>
          <ac:spMkLst>
            <pc:docMk/>
            <pc:sldMk cId="1782915615" sldId="4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873" v="11399" actId="20577"/>
          <ac:spMkLst>
            <pc:docMk/>
            <pc:sldMk cId="1782915615" sldId="4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888" v="11400" actId="20577"/>
          <ac:spMkLst>
            <pc:docMk/>
            <pc:sldMk cId="1782915615" sldId="4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907" v="11401" actId="12612"/>
          <ac:spMkLst>
            <pc:docMk/>
            <pc:sldMk cId="1782915615" sldId="4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91267269" sldId="443"/>
        </pc:sldMkLst>
        <pc:spChg chg="mod">
          <ac:chgData name="Johan Aspegren" userId="e0e975b0797a2008" providerId="LiveId" clId="{F0EEBB95-78E8-4AF2-9AFF-701DA8833E96}" dt="2020-12-31T10:39:40.352" v="7341" actId="20577"/>
          <ac:spMkLst>
            <pc:docMk/>
            <pc:sldMk cId="4291267269" sldId="4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361" v="7342" actId="20577"/>
          <ac:spMkLst>
            <pc:docMk/>
            <pc:sldMk cId="4291267269" sldId="4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370" v="7343" actId="20577"/>
          <ac:spMkLst>
            <pc:docMk/>
            <pc:sldMk cId="4291267269" sldId="4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380" v="7344" actId="12612"/>
          <ac:spMkLst>
            <pc:docMk/>
            <pc:sldMk cId="4291267269" sldId="4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02916880" sldId="444"/>
        </pc:sldMkLst>
        <pc:spChg chg="mod">
          <ac:chgData name="Johan Aspegren" userId="e0e975b0797a2008" providerId="LiveId" clId="{F0EEBB95-78E8-4AF2-9AFF-701DA8833E96}" dt="2020-12-31T10:42:49.595" v="9365" actId="20577"/>
          <ac:spMkLst>
            <pc:docMk/>
            <pc:sldMk cId="1702916880" sldId="4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608" v="9366" actId="20577"/>
          <ac:spMkLst>
            <pc:docMk/>
            <pc:sldMk cId="1702916880" sldId="4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625" v="9367" actId="20577"/>
          <ac:spMkLst>
            <pc:docMk/>
            <pc:sldMk cId="1702916880" sldId="4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646" v="9368" actId="12612"/>
          <ac:spMkLst>
            <pc:docMk/>
            <pc:sldMk cId="1702916880" sldId="44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19466233" sldId="444"/>
        </pc:sldMkLst>
        <pc:spChg chg="mod">
          <ac:chgData name="Johan Aspegren" userId="e0e975b0797a2008" providerId="LiveId" clId="{F0EEBB95-78E8-4AF2-9AFF-701DA8833E96}" dt="2020-12-31T10:39:40.287" v="7337" actId="20577"/>
          <ac:spMkLst>
            <pc:docMk/>
            <pc:sldMk cId="2519466233" sldId="4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296" v="7338" actId="20577"/>
          <ac:spMkLst>
            <pc:docMk/>
            <pc:sldMk cId="2519466233" sldId="4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306" v="7339" actId="20577"/>
          <ac:spMkLst>
            <pc:docMk/>
            <pc:sldMk cId="2519466233" sldId="4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317" v="7340" actId="12612"/>
          <ac:spMkLst>
            <pc:docMk/>
            <pc:sldMk cId="2519466233" sldId="44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27447120" sldId="444"/>
        </pc:sldMkLst>
        <pc:spChg chg="mod">
          <ac:chgData name="Johan Aspegren" userId="e0e975b0797a2008" providerId="LiveId" clId="{F0EEBB95-78E8-4AF2-9AFF-701DA8833E96}" dt="2020-12-31T11:15:48.751" v="11394" actId="20577"/>
          <ac:spMkLst>
            <pc:docMk/>
            <pc:sldMk cId="3127447120" sldId="4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769" v="11395" actId="20577"/>
          <ac:spMkLst>
            <pc:docMk/>
            <pc:sldMk cId="3127447120" sldId="4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789" v="11396" actId="20577"/>
          <ac:spMkLst>
            <pc:docMk/>
            <pc:sldMk cId="3127447120" sldId="4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809" v="11397" actId="12612"/>
          <ac:spMkLst>
            <pc:docMk/>
            <pc:sldMk cId="3127447120" sldId="44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88960635" sldId="445"/>
        </pc:sldMkLst>
        <pc:spChg chg="mod">
          <ac:chgData name="Johan Aspegren" userId="e0e975b0797a2008" providerId="LiveId" clId="{F0EEBB95-78E8-4AF2-9AFF-701DA8833E96}" dt="2020-12-31T10:39:40.205" v="7333" actId="20577"/>
          <ac:spMkLst>
            <pc:docMk/>
            <pc:sldMk cId="188960635" sldId="4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213" v="7334" actId="20577"/>
          <ac:spMkLst>
            <pc:docMk/>
            <pc:sldMk cId="188960635" sldId="4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222" v="7335" actId="20577"/>
          <ac:spMkLst>
            <pc:docMk/>
            <pc:sldMk cId="188960635" sldId="4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233" v="7336" actId="12612"/>
          <ac:spMkLst>
            <pc:docMk/>
            <pc:sldMk cId="188960635" sldId="44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038323761" sldId="445"/>
        </pc:sldMkLst>
        <pc:spChg chg="mod">
          <ac:chgData name="Johan Aspegren" userId="e0e975b0797a2008" providerId="LiveId" clId="{F0EEBB95-78E8-4AF2-9AFF-701DA8833E96}" dt="2020-12-31T11:15:48.733" v="11393" actId="20577"/>
          <ac:spMkLst>
            <pc:docMk/>
            <pc:sldMk cId="1038323761" sldId="4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632" v="11389" actId="20577"/>
          <ac:spMkLst>
            <pc:docMk/>
            <pc:sldMk cId="1038323761" sldId="4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718" v="11392" actId="20577"/>
          <ac:spMkLst>
            <pc:docMk/>
            <pc:sldMk cId="1038323761" sldId="4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661" v="11391" actId="12612"/>
          <ac:spMkLst>
            <pc:docMk/>
            <pc:sldMk cId="1038323761" sldId="44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18.166" v="12416"/>
          <ac:picMkLst>
            <pc:docMk/>
            <pc:sldMk cId="1038323761" sldId="445"/>
            <ac:picMk id="6" creationId="{8842033A-8CF7-4FA7-A8F3-ACDB72EAF70A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64362801" sldId="445"/>
        </pc:sldMkLst>
        <pc:spChg chg="mod">
          <ac:chgData name="Johan Aspegren" userId="e0e975b0797a2008" providerId="LiveId" clId="{F0EEBB95-78E8-4AF2-9AFF-701DA8833E96}" dt="2020-12-31T10:42:49.576" v="9364" actId="20577"/>
          <ac:spMkLst>
            <pc:docMk/>
            <pc:sldMk cId="1164362801" sldId="4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488" v="9360" actId="20577"/>
          <ac:spMkLst>
            <pc:docMk/>
            <pc:sldMk cId="1164362801" sldId="4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564" v="9363" actId="20577"/>
          <ac:spMkLst>
            <pc:docMk/>
            <pc:sldMk cId="1164362801" sldId="4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524" v="9362" actId="12612"/>
          <ac:spMkLst>
            <pc:docMk/>
            <pc:sldMk cId="1164362801" sldId="44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05584628" sldId="446"/>
        </pc:sldMkLst>
        <pc:spChg chg="mod">
          <ac:chgData name="Johan Aspegren" userId="e0e975b0797a2008" providerId="LiveId" clId="{F0EEBB95-78E8-4AF2-9AFF-701DA8833E96}" dt="2020-12-31T11:15:48.601" v="11387" actId="20577"/>
          <ac:spMkLst>
            <pc:docMk/>
            <pc:sldMk cId="105584628" sldId="4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513" v="11383" actId="20577"/>
          <ac:spMkLst>
            <pc:docMk/>
            <pc:sldMk cId="105584628" sldId="4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588" v="11386" actId="20577"/>
          <ac:spMkLst>
            <pc:docMk/>
            <pc:sldMk cId="105584628" sldId="4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548" v="11385" actId="12612"/>
          <ac:spMkLst>
            <pc:docMk/>
            <pc:sldMk cId="105584628" sldId="44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16.392" v="12415"/>
          <ac:picMkLst>
            <pc:docMk/>
            <pc:sldMk cId="105584628" sldId="446"/>
            <ac:picMk id="6" creationId="{F22B6C2A-91AB-4330-98A2-5CCD49E161E6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48003758" sldId="446"/>
        </pc:sldMkLst>
        <pc:spChg chg="mod">
          <ac:chgData name="Johan Aspegren" userId="e0e975b0797a2008" providerId="LiveId" clId="{F0EEBB95-78E8-4AF2-9AFF-701DA8833E96}" dt="2020-12-31T10:42:49.456" v="9358" actId="20577"/>
          <ac:spMkLst>
            <pc:docMk/>
            <pc:sldMk cId="2048003758" sldId="4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362" v="9354" actId="20577"/>
          <ac:spMkLst>
            <pc:docMk/>
            <pc:sldMk cId="2048003758" sldId="4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442" v="9357" actId="20577"/>
          <ac:spMkLst>
            <pc:docMk/>
            <pc:sldMk cId="2048003758" sldId="4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392" v="9356" actId="12612"/>
          <ac:spMkLst>
            <pc:docMk/>
            <pc:sldMk cId="2048003758" sldId="44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37698994" sldId="446"/>
        </pc:sldMkLst>
        <pc:spChg chg="mod">
          <ac:chgData name="Johan Aspegren" userId="e0e975b0797a2008" providerId="LiveId" clId="{F0EEBB95-78E8-4AF2-9AFF-701DA8833E96}" dt="2020-12-31T10:39:40.110" v="7329" actId="20577"/>
          <ac:spMkLst>
            <pc:docMk/>
            <pc:sldMk cId="3537698994" sldId="4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118" v="7330" actId="20577"/>
          <ac:spMkLst>
            <pc:docMk/>
            <pc:sldMk cId="3537698994" sldId="4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127" v="7331" actId="20577"/>
          <ac:spMkLst>
            <pc:docMk/>
            <pc:sldMk cId="3537698994" sldId="4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148" v="7332" actId="12612"/>
          <ac:spMkLst>
            <pc:docMk/>
            <pc:sldMk cId="3537698994" sldId="44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364950597" sldId="447"/>
        </pc:sldMkLst>
        <pc:spChg chg="mod">
          <ac:chgData name="Johan Aspegren" userId="e0e975b0797a2008" providerId="LiveId" clId="{F0EEBB95-78E8-4AF2-9AFF-701DA8833E96}" dt="2020-12-31T10:39:40.047" v="7325" actId="20577"/>
          <ac:spMkLst>
            <pc:docMk/>
            <pc:sldMk cId="1364950597" sldId="4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40.056" v="7326" actId="20577"/>
          <ac:spMkLst>
            <pc:docMk/>
            <pc:sldMk cId="1364950597" sldId="4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40.064" v="7327" actId="20577"/>
          <ac:spMkLst>
            <pc:docMk/>
            <pc:sldMk cId="1364950597" sldId="4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40.075" v="7328" actId="12612"/>
          <ac:spMkLst>
            <pc:docMk/>
            <pc:sldMk cId="1364950597" sldId="44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935619530" sldId="447"/>
        </pc:sldMkLst>
        <pc:spChg chg="mod">
          <ac:chgData name="Johan Aspegren" userId="e0e975b0797a2008" providerId="LiveId" clId="{F0EEBB95-78E8-4AF2-9AFF-701DA8833E96}" dt="2020-12-31T11:15:48.388" v="11378" actId="20577"/>
          <ac:spMkLst>
            <pc:docMk/>
            <pc:sldMk cId="1935619530" sldId="4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422" v="11379" actId="20577"/>
          <ac:spMkLst>
            <pc:docMk/>
            <pc:sldMk cId="1935619530" sldId="4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437" v="11380" actId="20577"/>
          <ac:spMkLst>
            <pc:docMk/>
            <pc:sldMk cId="1935619530" sldId="4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456" v="11381" actId="12612"/>
          <ac:spMkLst>
            <pc:docMk/>
            <pc:sldMk cId="1935619530" sldId="4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95551506" sldId="447"/>
        </pc:sldMkLst>
        <pc:spChg chg="mod">
          <ac:chgData name="Johan Aspegren" userId="e0e975b0797a2008" providerId="LiveId" clId="{F0EEBB95-78E8-4AF2-9AFF-701DA8833E96}" dt="2020-12-31T10:42:49.249" v="9349" actId="20577"/>
          <ac:spMkLst>
            <pc:docMk/>
            <pc:sldMk cId="2395551506" sldId="4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264" v="9350" actId="20577"/>
          <ac:spMkLst>
            <pc:docMk/>
            <pc:sldMk cId="2395551506" sldId="4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280" v="9351" actId="20577"/>
          <ac:spMkLst>
            <pc:docMk/>
            <pc:sldMk cId="2395551506" sldId="4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301" v="9352" actId="12612"/>
          <ac:spMkLst>
            <pc:docMk/>
            <pc:sldMk cId="2395551506" sldId="4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64685162" sldId="448"/>
        </pc:sldMkLst>
        <pc:spChg chg="mod">
          <ac:chgData name="Johan Aspegren" userId="e0e975b0797a2008" providerId="LiveId" clId="{F0EEBB95-78E8-4AF2-9AFF-701DA8833E96}" dt="2020-12-31T10:42:49.164" v="9345" actId="20577"/>
          <ac:spMkLst>
            <pc:docMk/>
            <pc:sldMk cId="564685162" sldId="4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178" v="9346" actId="20577"/>
          <ac:spMkLst>
            <pc:docMk/>
            <pc:sldMk cId="564685162" sldId="4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191" v="9347" actId="20577"/>
          <ac:spMkLst>
            <pc:docMk/>
            <pc:sldMk cId="564685162" sldId="4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209" v="9348" actId="12612"/>
          <ac:spMkLst>
            <pc:docMk/>
            <pc:sldMk cId="564685162" sldId="44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84390232" sldId="448"/>
        </pc:sldMkLst>
        <pc:spChg chg="mod">
          <ac:chgData name="Johan Aspegren" userId="e0e975b0797a2008" providerId="LiveId" clId="{F0EEBB95-78E8-4AF2-9AFF-701DA8833E96}" dt="2020-12-31T10:39:39.952" v="7321" actId="20577"/>
          <ac:spMkLst>
            <pc:docMk/>
            <pc:sldMk cId="1084390232" sldId="4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963" v="7322" actId="20577"/>
          <ac:spMkLst>
            <pc:docMk/>
            <pc:sldMk cId="1084390232" sldId="4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971" v="7323" actId="20577"/>
          <ac:spMkLst>
            <pc:docMk/>
            <pc:sldMk cId="1084390232" sldId="4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982" v="7324" actId="12612"/>
          <ac:spMkLst>
            <pc:docMk/>
            <pc:sldMk cId="1084390232" sldId="44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34829421" sldId="448"/>
        </pc:sldMkLst>
        <pc:spChg chg="mod">
          <ac:chgData name="Johan Aspegren" userId="e0e975b0797a2008" providerId="LiveId" clId="{F0EEBB95-78E8-4AF2-9AFF-701DA8833E96}" dt="2020-12-31T11:15:48.290" v="11374" actId="20577"/>
          <ac:spMkLst>
            <pc:docMk/>
            <pc:sldMk cId="1734829421" sldId="4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302" v="11375" actId="20577"/>
          <ac:spMkLst>
            <pc:docMk/>
            <pc:sldMk cId="1734829421" sldId="4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318" v="11376" actId="20577"/>
          <ac:spMkLst>
            <pc:docMk/>
            <pc:sldMk cId="1734829421" sldId="4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348" v="11377" actId="12612"/>
          <ac:spMkLst>
            <pc:docMk/>
            <pc:sldMk cId="1734829421" sldId="44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45916884" sldId="449"/>
        </pc:sldMkLst>
        <pc:spChg chg="mod">
          <ac:chgData name="Johan Aspegren" userId="e0e975b0797a2008" providerId="LiveId" clId="{F0EEBB95-78E8-4AF2-9AFF-701DA8833E96}" dt="2020-12-31T11:15:48.203" v="11370" actId="20577"/>
          <ac:spMkLst>
            <pc:docMk/>
            <pc:sldMk cId="1145916884" sldId="4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216" v="11371" actId="20577"/>
          <ac:spMkLst>
            <pc:docMk/>
            <pc:sldMk cId="1145916884" sldId="4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232" v="11372" actId="20577"/>
          <ac:spMkLst>
            <pc:docMk/>
            <pc:sldMk cId="1145916884" sldId="4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250" v="11373" actId="12612"/>
          <ac:spMkLst>
            <pc:docMk/>
            <pc:sldMk cId="1145916884" sldId="4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015748447" sldId="449"/>
        </pc:sldMkLst>
        <pc:spChg chg="mod">
          <ac:chgData name="Johan Aspegren" userId="e0e975b0797a2008" providerId="LiveId" clId="{F0EEBB95-78E8-4AF2-9AFF-701DA8833E96}" dt="2020-12-31T10:39:39.876" v="7317" actId="20577"/>
          <ac:spMkLst>
            <pc:docMk/>
            <pc:sldMk cId="4015748447" sldId="4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888" v="7318" actId="20577"/>
          <ac:spMkLst>
            <pc:docMk/>
            <pc:sldMk cId="4015748447" sldId="4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902" v="7319" actId="20577"/>
          <ac:spMkLst>
            <pc:docMk/>
            <pc:sldMk cId="4015748447" sldId="4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917" v="7320" actId="12612"/>
          <ac:spMkLst>
            <pc:docMk/>
            <pc:sldMk cId="4015748447" sldId="4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31365726" sldId="449"/>
        </pc:sldMkLst>
        <pc:spChg chg="mod">
          <ac:chgData name="Johan Aspegren" userId="e0e975b0797a2008" providerId="LiveId" clId="{F0EEBB95-78E8-4AF2-9AFF-701DA8833E96}" dt="2020-12-31T10:42:49.062" v="9341" actId="20577"/>
          <ac:spMkLst>
            <pc:docMk/>
            <pc:sldMk cId="4131365726" sldId="4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9.088" v="9342" actId="20577"/>
          <ac:spMkLst>
            <pc:docMk/>
            <pc:sldMk cId="4131365726" sldId="4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9.107" v="9343" actId="20577"/>
          <ac:spMkLst>
            <pc:docMk/>
            <pc:sldMk cId="4131365726" sldId="4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124" v="9344" actId="12612"/>
          <ac:spMkLst>
            <pc:docMk/>
            <pc:sldMk cId="4131365726" sldId="4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401539566" sldId="450"/>
        </pc:sldMkLst>
        <pc:spChg chg="mod">
          <ac:chgData name="Johan Aspegren" userId="e0e975b0797a2008" providerId="LiveId" clId="{F0EEBB95-78E8-4AF2-9AFF-701DA8833E96}" dt="2020-12-31T10:39:39.787" v="7313" actId="20577"/>
          <ac:spMkLst>
            <pc:docMk/>
            <pc:sldMk cId="2401539566" sldId="4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798" v="7314" actId="20577"/>
          <ac:spMkLst>
            <pc:docMk/>
            <pc:sldMk cId="2401539566" sldId="4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813" v="7315" actId="20577"/>
          <ac:spMkLst>
            <pc:docMk/>
            <pc:sldMk cId="2401539566" sldId="4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827" v="7316" actId="12612"/>
          <ac:spMkLst>
            <pc:docMk/>
            <pc:sldMk cId="2401539566" sldId="45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826698724" sldId="450"/>
        </pc:sldMkLst>
        <pc:spChg chg="mod">
          <ac:chgData name="Johan Aspegren" userId="e0e975b0797a2008" providerId="LiveId" clId="{F0EEBB95-78E8-4AF2-9AFF-701DA8833E96}" dt="2020-12-31T11:15:48.084" v="11366" actId="20577"/>
          <ac:spMkLst>
            <pc:docMk/>
            <pc:sldMk cId="3826698724" sldId="4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8.104" v="11367" actId="20577"/>
          <ac:spMkLst>
            <pc:docMk/>
            <pc:sldMk cId="3826698724" sldId="4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119" v="11368" actId="20577"/>
          <ac:spMkLst>
            <pc:docMk/>
            <pc:sldMk cId="3826698724" sldId="4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163" v="11369" actId="12612"/>
          <ac:spMkLst>
            <pc:docMk/>
            <pc:sldMk cId="3826698724" sldId="4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62114902" sldId="450"/>
        </pc:sldMkLst>
        <pc:spChg chg="mod">
          <ac:chgData name="Johan Aspegren" userId="e0e975b0797a2008" providerId="LiveId" clId="{F0EEBB95-78E8-4AF2-9AFF-701DA8833E96}" dt="2020-12-31T10:42:48.961" v="9337" actId="20577"/>
          <ac:spMkLst>
            <pc:docMk/>
            <pc:sldMk cId="4062114902" sldId="4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974" v="9338" actId="20577"/>
          <ac:spMkLst>
            <pc:docMk/>
            <pc:sldMk cId="4062114902" sldId="4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989" v="9339" actId="20577"/>
          <ac:spMkLst>
            <pc:docMk/>
            <pc:sldMk cId="4062114902" sldId="4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9.004" v="9340" actId="12612"/>
          <ac:spMkLst>
            <pc:docMk/>
            <pc:sldMk cId="4062114902" sldId="4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398804153" sldId="451"/>
        </pc:sldMkLst>
        <pc:spChg chg="mod">
          <ac:chgData name="Johan Aspegren" userId="e0e975b0797a2008" providerId="LiveId" clId="{F0EEBB95-78E8-4AF2-9AFF-701DA8833E96}" dt="2020-12-31T10:39:39.689" v="7309" actId="20577"/>
          <ac:spMkLst>
            <pc:docMk/>
            <pc:sldMk cId="1398804153" sldId="4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699" v="7310" actId="20577"/>
          <ac:spMkLst>
            <pc:docMk/>
            <pc:sldMk cId="1398804153" sldId="4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712" v="7311" actId="20577"/>
          <ac:spMkLst>
            <pc:docMk/>
            <pc:sldMk cId="1398804153" sldId="4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749" v="7312" actId="12612"/>
          <ac:spMkLst>
            <pc:docMk/>
            <pc:sldMk cId="1398804153" sldId="45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65417233" sldId="451"/>
        </pc:sldMkLst>
        <pc:spChg chg="mod">
          <ac:chgData name="Johan Aspegren" userId="e0e975b0797a2008" providerId="LiveId" clId="{F0EEBB95-78E8-4AF2-9AFF-701DA8833E96}" dt="2020-12-31T10:42:48.945" v="9336" actId="20577"/>
          <ac:spMkLst>
            <pc:docMk/>
            <pc:sldMk cId="1465417233" sldId="4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860" v="9332" actId="20577"/>
          <ac:spMkLst>
            <pc:docMk/>
            <pc:sldMk cId="1465417233" sldId="4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932" v="9335" actId="20577"/>
          <ac:spMkLst>
            <pc:docMk/>
            <pc:sldMk cId="1465417233" sldId="4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893" v="9334" actId="12612"/>
          <ac:spMkLst>
            <pc:docMk/>
            <pc:sldMk cId="1465417233" sldId="45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062158030" sldId="451"/>
        </pc:sldMkLst>
        <pc:spChg chg="mod">
          <ac:chgData name="Johan Aspegren" userId="e0e975b0797a2008" providerId="LiveId" clId="{F0EEBB95-78E8-4AF2-9AFF-701DA8833E96}" dt="2020-12-31T11:15:48.066" v="11365" actId="20577"/>
          <ac:spMkLst>
            <pc:docMk/>
            <pc:sldMk cId="2062158030" sldId="4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981" v="11361" actId="20577"/>
          <ac:spMkLst>
            <pc:docMk/>
            <pc:sldMk cId="2062158030" sldId="4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8.052" v="11364" actId="20577"/>
          <ac:spMkLst>
            <pc:docMk/>
            <pc:sldMk cId="2062158030" sldId="4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8.013" v="11363" actId="12612"/>
          <ac:spMkLst>
            <pc:docMk/>
            <pc:sldMk cId="2062158030" sldId="45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5:12.170" v="12414"/>
          <ac:picMkLst>
            <pc:docMk/>
            <pc:sldMk cId="2062158030" sldId="451"/>
            <ac:picMk id="6" creationId="{E0A59552-144F-41C2-BCDB-23A76455625A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89711120" sldId="452"/>
        </pc:sldMkLst>
        <pc:spChg chg="mod">
          <ac:chgData name="Johan Aspegren" userId="e0e975b0797a2008" providerId="LiveId" clId="{F0EEBB95-78E8-4AF2-9AFF-701DA8833E96}" dt="2020-12-31T10:42:48.825" v="9330" actId="20577"/>
          <ac:spMkLst>
            <pc:docMk/>
            <pc:sldMk cId="689711120" sldId="4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725" v="9326" actId="20577"/>
          <ac:spMkLst>
            <pc:docMk/>
            <pc:sldMk cId="689711120" sldId="4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799" v="9329" actId="20577"/>
          <ac:spMkLst>
            <pc:docMk/>
            <pc:sldMk cId="689711120" sldId="4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758" v="9328" actId="12612"/>
          <ac:spMkLst>
            <pc:docMk/>
            <pc:sldMk cId="689711120" sldId="452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276018886" sldId="452"/>
        </pc:sldMkLst>
        <pc:spChg chg="mod">
          <ac:chgData name="Johan Aspegren" userId="e0e975b0797a2008" providerId="LiveId" clId="{F0EEBB95-78E8-4AF2-9AFF-701DA8833E96}" dt="2020-12-31T11:15:47.943" v="11359" actId="20577"/>
          <ac:spMkLst>
            <pc:docMk/>
            <pc:sldMk cId="1276018886" sldId="4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838" v="11355" actId="20577"/>
          <ac:spMkLst>
            <pc:docMk/>
            <pc:sldMk cId="1276018886" sldId="4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930" v="11358" actId="20577"/>
          <ac:spMkLst>
            <pc:docMk/>
            <pc:sldMk cId="1276018886" sldId="4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892" v="11357" actId="12612"/>
          <ac:spMkLst>
            <pc:docMk/>
            <pc:sldMk cId="1276018886" sldId="452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3:42.873" v="12837" actId="478"/>
          <ac:picMkLst>
            <pc:docMk/>
            <pc:sldMk cId="1276018886" sldId="452"/>
            <ac:picMk id="6" creationId="{3278E379-3D72-4EBA-A32E-A0887135C13F}"/>
          </ac:picMkLst>
        </pc:picChg>
        <pc:picChg chg="add mod">
          <ac:chgData name="Johan Aspegren" userId="e0e975b0797a2008" providerId="LiveId" clId="{F0EEBB95-78E8-4AF2-9AFF-701DA8833E96}" dt="2020-12-31T12:33:43.953" v="12838"/>
          <ac:picMkLst>
            <pc:docMk/>
            <pc:sldMk cId="1276018886" sldId="452"/>
            <ac:picMk id="8" creationId="{92CCCEAB-1CF5-41C7-B3C2-8B1FEFF12AC1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67158127" sldId="452"/>
        </pc:sldMkLst>
        <pc:spChg chg="mod">
          <ac:chgData name="Johan Aspegren" userId="e0e975b0797a2008" providerId="LiveId" clId="{F0EEBB95-78E8-4AF2-9AFF-701DA8833E96}" dt="2020-12-31T10:39:39.677" v="7308" actId="20577"/>
          <ac:spMkLst>
            <pc:docMk/>
            <pc:sldMk cId="3567158127" sldId="4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597" v="7304" actId="20577"/>
          <ac:spMkLst>
            <pc:docMk/>
            <pc:sldMk cId="3567158127" sldId="4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667" v="7307" actId="20577"/>
          <ac:spMkLst>
            <pc:docMk/>
            <pc:sldMk cId="3567158127" sldId="4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630" v="7306" actId="12612"/>
          <ac:spMkLst>
            <pc:docMk/>
            <pc:sldMk cId="3567158127" sldId="4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09780366" sldId="453"/>
        </pc:sldMkLst>
        <pc:spChg chg="mod">
          <ac:chgData name="Johan Aspegren" userId="e0e975b0797a2008" providerId="LiveId" clId="{F0EEBB95-78E8-4AF2-9AFF-701DA8833E96}" dt="2020-12-31T10:42:48.622" v="9321" actId="20577"/>
          <ac:spMkLst>
            <pc:docMk/>
            <pc:sldMk cId="809780366" sldId="4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636" v="9322" actId="20577"/>
          <ac:spMkLst>
            <pc:docMk/>
            <pc:sldMk cId="809780366" sldId="4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651" v="9323" actId="20577"/>
          <ac:spMkLst>
            <pc:docMk/>
            <pc:sldMk cId="809780366" sldId="4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667" v="9324" actId="12612"/>
          <ac:spMkLst>
            <pc:docMk/>
            <pc:sldMk cId="809780366" sldId="45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474584421" sldId="453"/>
        </pc:sldMkLst>
        <pc:spChg chg="mod">
          <ac:chgData name="Johan Aspegren" userId="e0e975b0797a2008" providerId="LiveId" clId="{F0EEBB95-78E8-4AF2-9AFF-701DA8833E96}" dt="2020-12-31T10:39:39.510" v="7299" actId="20577"/>
          <ac:spMkLst>
            <pc:docMk/>
            <pc:sldMk cId="3474584421" sldId="4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518" v="7300" actId="20577"/>
          <ac:spMkLst>
            <pc:docMk/>
            <pc:sldMk cId="3474584421" sldId="4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529" v="7301" actId="20577"/>
          <ac:spMkLst>
            <pc:docMk/>
            <pc:sldMk cId="3474584421" sldId="4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552" v="7302" actId="12612"/>
          <ac:spMkLst>
            <pc:docMk/>
            <pc:sldMk cId="3474584421" sldId="45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93211317" sldId="453"/>
        </pc:sldMkLst>
        <pc:spChg chg="mod">
          <ac:chgData name="Johan Aspegren" userId="e0e975b0797a2008" providerId="LiveId" clId="{F0EEBB95-78E8-4AF2-9AFF-701DA8833E96}" dt="2020-12-31T11:15:47.736" v="11350" actId="20577"/>
          <ac:spMkLst>
            <pc:docMk/>
            <pc:sldMk cId="3493211317" sldId="4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749" v="11351" actId="20577"/>
          <ac:spMkLst>
            <pc:docMk/>
            <pc:sldMk cId="3493211317" sldId="4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768" v="11352" actId="20577"/>
          <ac:spMkLst>
            <pc:docMk/>
            <pc:sldMk cId="3493211317" sldId="4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784" v="11353" actId="12612"/>
          <ac:spMkLst>
            <pc:docMk/>
            <pc:sldMk cId="3493211317" sldId="45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60496835" sldId="454"/>
        </pc:sldMkLst>
        <pc:spChg chg="mod">
          <ac:chgData name="Johan Aspegren" userId="e0e975b0797a2008" providerId="LiveId" clId="{F0EEBB95-78E8-4AF2-9AFF-701DA8833E96}" dt="2020-12-31T11:15:47.648" v="11346" actId="20577"/>
          <ac:spMkLst>
            <pc:docMk/>
            <pc:sldMk cId="1260496835" sldId="4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665" v="11347" actId="20577"/>
          <ac:spMkLst>
            <pc:docMk/>
            <pc:sldMk cId="1260496835" sldId="4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680" v="11348" actId="20577"/>
          <ac:spMkLst>
            <pc:docMk/>
            <pc:sldMk cId="1260496835" sldId="4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696" v="11349" actId="12612"/>
          <ac:spMkLst>
            <pc:docMk/>
            <pc:sldMk cId="1260496835" sldId="4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48172816" sldId="454"/>
        </pc:sldMkLst>
        <pc:spChg chg="mod">
          <ac:chgData name="Johan Aspegren" userId="e0e975b0797a2008" providerId="LiveId" clId="{F0EEBB95-78E8-4AF2-9AFF-701DA8833E96}" dt="2020-12-31T10:42:48.525" v="9317" actId="20577"/>
          <ac:spMkLst>
            <pc:docMk/>
            <pc:sldMk cId="2948172816" sldId="4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542" v="9318" actId="20577"/>
          <ac:spMkLst>
            <pc:docMk/>
            <pc:sldMk cId="2948172816" sldId="4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562" v="9319" actId="20577"/>
          <ac:spMkLst>
            <pc:docMk/>
            <pc:sldMk cId="2948172816" sldId="4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580" v="9320" actId="12612"/>
          <ac:spMkLst>
            <pc:docMk/>
            <pc:sldMk cId="2948172816" sldId="4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56086738" sldId="454"/>
        </pc:sldMkLst>
        <pc:spChg chg="mod">
          <ac:chgData name="Johan Aspegren" userId="e0e975b0797a2008" providerId="LiveId" clId="{F0EEBB95-78E8-4AF2-9AFF-701DA8833E96}" dt="2020-12-31T10:39:39.498" v="7298" actId="20577"/>
          <ac:spMkLst>
            <pc:docMk/>
            <pc:sldMk cId="4256086738" sldId="4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413" v="7294" actId="20577"/>
          <ac:spMkLst>
            <pc:docMk/>
            <pc:sldMk cId="4256086738" sldId="4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490" v="7297" actId="20577"/>
          <ac:spMkLst>
            <pc:docMk/>
            <pc:sldMk cId="4256086738" sldId="4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432" v="7296" actId="12612"/>
          <ac:spMkLst>
            <pc:docMk/>
            <pc:sldMk cId="4256086738" sldId="4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1578894" sldId="455"/>
        </pc:sldMkLst>
        <pc:spChg chg="mod">
          <ac:chgData name="Johan Aspegren" userId="e0e975b0797a2008" providerId="LiveId" clId="{F0EEBB95-78E8-4AF2-9AFF-701DA8833E96}" dt="2020-12-31T10:39:39.304" v="7289" actId="20577"/>
          <ac:spMkLst>
            <pc:docMk/>
            <pc:sldMk cId="371578894" sldId="4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325" v="7290" actId="20577"/>
          <ac:spMkLst>
            <pc:docMk/>
            <pc:sldMk cId="371578894" sldId="4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342" v="7291" actId="20577"/>
          <ac:spMkLst>
            <pc:docMk/>
            <pc:sldMk cId="371578894" sldId="4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361" v="7292" actId="12612"/>
          <ac:spMkLst>
            <pc:docMk/>
            <pc:sldMk cId="371578894" sldId="45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55060460" sldId="455"/>
        </pc:sldMkLst>
        <pc:spChg chg="mod">
          <ac:chgData name="Johan Aspegren" userId="e0e975b0797a2008" providerId="LiveId" clId="{F0EEBB95-78E8-4AF2-9AFF-701DA8833E96}" dt="2020-12-31T11:15:47.540" v="11342" actId="20577"/>
          <ac:spMkLst>
            <pc:docMk/>
            <pc:sldMk cId="655060460" sldId="4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553" v="11343" actId="20577"/>
          <ac:spMkLst>
            <pc:docMk/>
            <pc:sldMk cId="655060460" sldId="4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568" v="11344" actId="20577"/>
          <ac:spMkLst>
            <pc:docMk/>
            <pc:sldMk cId="655060460" sldId="4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586" v="11345" actId="12612"/>
          <ac:spMkLst>
            <pc:docMk/>
            <pc:sldMk cId="655060460" sldId="4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09953155" sldId="455"/>
        </pc:sldMkLst>
        <pc:spChg chg="mod">
          <ac:chgData name="Johan Aspegren" userId="e0e975b0797a2008" providerId="LiveId" clId="{F0EEBB95-78E8-4AF2-9AFF-701DA8833E96}" dt="2020-12-31T10:42:48.424" v="9313" actId="20577"/>
          <ac:spMkLst>
            <pc:docMk/>
            <pc:sldMk cId="2909953155" sldId="4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438" v="9314" actId="20577"/>
          <ac:spMkLst>
            <pc:docMk/>
            <pc:sldMk cId="2909953155" sldId="4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452" v="9315" actId="20577"/>
          <ac:spMkLst>
            <pc:docMk/>
            <pc:sldMk cId="2909953155" sldId="4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480" v="9316" actId="12612"/>
          <ac:spMkLst>
            <pc:docMk/>
            <pc:sldMk cId="2909953155" sldId="45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3666774" sldId="456"/>
        </pc:sldMkLst>
        <pc:spChg chg="mod">
          <ac:chgData name="Johan Aspegren" userId="e0e975b0797a2008" providerId="LiveId" clId="{F0EEBB95-78E8-4AF2-9AFF-701DA8833E96}" dt="2020-12-31T11:15:47.389" v="11338" actId="20577"/>
          <ac:spMkLst>
            <pc:docMk/>
            <pc:sldMk cId="53666774" sldId="4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404" v="11339" actId="20577"/>
          <ac:spMkLst>
            <pc:docMk/>
            <pc:sldMk cId="53666774" sldId="4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420" v="11340" actId="20577"/>
          <ac:spMkLst>
            <pc:docMk/>
            <pc:sldMk cId="53666774" sldId="4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501" v="11341" actId="12612"/>
          <ac:spMkLst>
            <pc:docMk/>
            <pc:sldMk cId="53666774" sldId="4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1011673867" sldId="456"/>
        </pc:sldMkLst>
        <pc:spChg chg="mod">
          <ac:chgData name="Johan Aspegren" userId="e0e975b0797a2008" providerId="LiveId" clId="{F0EEBB95-78E8-4AF2-9AFF-701DA8833E96}" dt="2020-12-31T10:39:39.211" v="7285" actId="20577"/>
          <ac:spMkLst>
            <pc:docMk/>
            <pc:sldMk cId="1011673867" sldId="4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221" v="7286" actId="20577"/>
          <ac:spMkLst>
            <pc:docMk/>
            <pc:sldMk cId="1011673867" sldId="4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234" v="7287" actId="20577"/>
          <ac:spMkLst>
            <pc:docMk/>
            <pc:sldMk cId="1011673867" sldId="4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249" v="7288" actId="12612"/>
          <ac:spMkLst>
            <pc:docMk/>
            <pc:sldMk cId="1011673867" sldId="4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75646056" sldId="456"/>
        </pc:sldMkLst>
        <pc:spChg chg="mod">
          <ac:chgData name="Johan Aspegren" userId="e0e975b0797a2008" providerId="LiveId" clId="{F0EEBB95-78E8-4AF2-9AFF-701DA8833E96}" dt="2020-12-31T10:42:48.270" v="9309" actId="20577"/>
          <ac:spMkLst>
            <pc:docMk/>
            <pc:sldMk cId="1275646056" sldId="4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285" v="9310" actId="20577"/>
          <ac:spMkLst>
            <pc:docMk/>
            <pc:sldMk cId="1275646056" sldId="4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300" v="9311" actId="20577"/>
          <ac:spMkLst>
            <pc:docMk/>
            <pc:sldMk cId="1275646056" sldId="4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376" v="9312" actId="12612"/>
          <ac:spMkLst>
            <pc:docMk/>
            <pc:sldMk cId="1275646056" sldId="4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637027717" sldId="457"/>
        </pc:sldMkLst>
        <pc:spChg chg="mod">
          <ac:chgData name="Johan Aspegren" userId="e0e975b0797a2008" providerId="LiveId" clId="{F0EEBB95-78E8-4AF2-9AFF-701DA8833E96}" dt="2020-12-31T10:39:39.108" v="7281" actId="20577"/>
          <ac:spMkLst>
            <pc:docMk/>
            <pc:sldMk cId="637027717" sldId="4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127" v="7282" actId="20577"/>
          <ac:spMkLst>
            <pc:docMk/>
            <pc:sldMk cId="637027717" sldId="4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136" v="7283" actId="20577"/>
          <ac:spMkLst>
            <pc:docMk/>
            <pc:sldMk cId="637027717" sldId="4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161" v="7284" actId="12612"/>
          <ac:spMkLst>
            <pc:docMk/>
            <pc:sldMk cId="637027717" sldId="45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128220462" sldId="457"/>
        </pc:sldMkLst>
        <pc:spChg chg="mod">
          <ac:chgData name="Johan Aspegren" userId="e0e975b0797a2008" providerId="LiveId" clId="{F0EEBB95-78E8-4AF2-9AFF-701DA8833E96}" dt="2020-12-31T11:15:47.372" v="11337" actId="20577"/>
          <ac:spMkLst>
            <pc:docMk/>
            <pc:sldMk cId="1128220462" sldId="4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274" v="11333" actId="20577"/>
          <ac:spMkLst>
            <pc:docMk/>
            <pc:sldMk cId="1128220462" sldId="4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4:28.021" v="12412" actId="20577"/>
          <ac:spMkLst>
            <pc:docMk/>
            <pc:sldMk cId="1128220462" sldId="4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303" v="11335" actId="12612"/>
          <ac:spMkLst>
            <pc:docMk/>
            <pc:sldMk cId="1128220462" sldId="45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4:11.712" v="12385"/>
          <ac:picMkLst>
            <pc:docMk/>
            <pc:sldMk cId="1128220462" sldId="457"/>
            <ac:picMk id="6" creationId="{7563C726-CE7E-4E42-BFBD-2E9DF9250FB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63219885" sldId="457"/>
        </pc:sldMkLst>
        <pc:spChg chg="mod">
          <ac:chgData name="Johan Aspegren" userId="e0e975b0797a2008" providerId="LiveId" clId="{F0EEBB95-78E8-4AF2-9AFF-701DA8833E96}" dt="2020-12-31T10:42:48.254" v="9308" actId="20577"/>
          <ac:spMkLst>
            <pc:docMk/>
            <pc:sldMk cId="3263219885" sldId="4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152" v="9304" actId="20577"/>
          <ac:spMkLst>
            <pc:docMk/>
            <pc:sldMk cId="3263219885" sldId="4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241" v="9307" actId="20577"/>
          <ac:spMkLst>
            <pc:docMk/>
            <pc:sldMk cId="3263219885" sldId="4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203" v="9306" actId="12612"/>
          <ac:spMkLst>
            <pc:docMk/>
            <pc:sldMk cId="3263219885" sldId="45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96532168" sldId="458"/>
        </pc:sldMkLst>
        <pc:spChg chg="mod">
          <ac:chgData name="Johan Aspegren" userId="e0e975b0797a2008" providerId="LiveId" clId="{F0EEBB95-78E8-4AF2-9AFF-701DA8833E96}" dt="2020-12-31T10:42:48.042" v="9299" actId="20577"/>
          <ac:spMkLst>
            <pc:docMk/>
            <pc:sldMk cId="3096532168" sldId="4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8.056" v="9300" actId="20577"/>
          <ac:spMkLst>
            <pc:docMk/>
            <pc:sldMk cId="3096532168" sldId="4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8.074" v="9301" actId="20577"/>
          <ac:spMkLst>
            <pc:docMk/>
            <pc:sldMk cId="3096532168" sldId="4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8.092" v="9302" actId="12612"/>
          <ac:spMkLst>
            <pc:docMk/>
            <pc:sldMk cId="3096532168" sldId="4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842486869" sldId="458"/>
        </pc:sldMkLst>
        <pc:spChg chg="mod">
          <ac:chgData name="Johan Aspegren" userId="e0e975b0797a2008" providerId="LiveId" clId="{F0EEBB95-78E8-4AF2-9AFF-701DA8833E96}" dt="2020-12-31T10:39:39.098" v="7280" actId="20577"/>
          <ac:spMkLst>
            <pc:docMk/>
            <pc:sldMk cId="3842486869" sldId="4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9.016" v="7275" actId="20577"/>
          <ac:spMkLst>
            <pc:docMk/>
            <pc:sldMk cId="3842486869" sldId="4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9.090" v="7279" actId="20577"/>
          <ac:spMkLst>
            <pc:docMk/>
            <pc:sldMk cId="3842486869" sldId="4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9.046" v="7277" actId="12612"/>
          <ac:spMkLst>
            <pc:docMk/>
            <pc:sldMk cId="3842486869" sldId="45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24932333" sldId="458"/>
        </pc:sldMkLst>
        <pc:spChg chg="mod">
          <ac:chgData name="Johan Aspegren" userId="e0e975b0797a2008" providerId="LiveId" clId="{F0EEBB95-78E8-4AF2-9AFF-701DA8833E96}" dt="2020-12-31T11:15:47.172" v="11328" actId="20577"/>
          <ac:spMkLst>
            <pc:docMk/>
            <pc:sldMk cId="4024932333" sldId="4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185" v="11329" actId="20577"/>
          <ac:spMkLst>
            <pc:docMk/>
            <pc:sldMk cId="4024932333" sldId="4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200" v="11330" actId="20577"/>
          <ac:spMkLst>
            <pc:docMk/>
            <pc:sldMk cId="4024932333" sldId="4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217" v="11331" actId="12612"/>
          <ac:spMkLst>
            <pc:docMk/>
            <pc:sldMk cId="4024932333" sldId="4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07985851" sldId="459"/>
        </pc:sldMkLst>
        <pc:spChg chg="mod">
          <ac:chgData name="Johan Aspegren" userId="e0e975b0797a2008" providerId="LiveId" clId="{F0EEBB95-78E8-4AF2-9AFF-701DA8833E96}" dt="2020-12-31T10:39:38.921" v="7270" actId="20577"/>
          <ac:spMkLst>
            <pc:docMk/>
            <pc:sldMk cId="907985851" sldId="4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931" v="7271" actId="20577"/>
          <ac:spMkLst>
            <pc:docMk/>
            <pc:sldMk cId="907985851" sldId="4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941" v="7272" actId="20577"/>
          <ac:spMkLst>
            <pc:docMk/>
            <pc:sldMk cId="907985851" sldId="4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971" v="7273" actId="12612"/>
          <ac:spMkLst>
            <pc:docMk/>
            <pc:sldMk cId="907985851" sldId="45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30778688" sldId="459"/>
        </pc:sldMkLst>
        <pc:spChg chg="mod">
          <ac:chgData name="Johan Aspegren" userId="e0e975b0797a2008" providerId="LiveId" clId="{F0EEBB95-78E8-4AF2-9AFF-701DA8833E96}" dt="2020-12-31T11:15:47.089" v="11324" actId="20577"/>
          <ac:spMkLst>
            <pc:docMk/>
            <pc:sldMk cId="1630778688" sldId="4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103" v="11325" actId="20577"/>
          <ac:spMkLst>
            <pc:docMk/>
            <pc:sldMk cId="1630778688" sldId="4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117" v="11326" actId="20577"/>
          <ac:spMkLst>
            <pc:docMk/>
            <pc:sldMk cId="1630778688" sldId="4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133" v="11327" actId="12612"/>
          <ac:spMkLst>
            <pc:docMk/>
            <pc:sldMk cId="1630778688" sldId="45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41994803" sldId="459"/>
        </pc:sldMkLst>
        <pc:spChg chg="mod">
          <ac:chgData name="Johan Aspegren" userId="e0e975b0797a2008" providerId="LiveId" clId="{F0EEBB95-78E8-4AF2-9AFF-701DA8833E96}" dt="2020-12-31T10:42:47.939" v="9295" actId="20577"/>
          <ac:spMkLst>
            <pc:docMk/>
            <pc:sldMk cId="1941994803" sldId="4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952" v="9296" actId="20577"/>
          <ac:spMkLst>
            <pc:docMk/>
            <pc:sldMk cId="1941994803" sldId="4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968" v="9297" actId="20577"/>
          <ac:spMkLst>
            <pc:docMk/>
            <pc:sldMk cId="1941994803" sldId="4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991" v="9298" actId="12612"/>
          <ac:spMkLst>
            <pc:docMk/>
            <pc:sldMk cId="1941994803" sldId="45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77790522" sldId="460"/>
        </pc:sldMkLst>
        <pc:spChg chg="mod">
          <ac:chgData name="Johan Aspegren" userId="e0e975b0797a2008" providerId="LiveId" clId="{F0EEBB95-78E8-4AF2-9AFF-701DA8833E96}" dt="2020-12-31T11:15:46.981" v="11320" actId="20577"/>
          <ac:spMkLst>
            <pc:docMk/>
            <pc:sldMk cId="577790522" sldId="4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7.014" v="11321" actId="20577"/>
          <ac:spMkLst>
            <pc:docMk/>
            <pc:sldMk cId="577790522" sldId="4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7.031" v="11322" actId="20577"/>
          <ac:spMkLst>
            <pc:docMk/>
            <pc:sldMk cId="577790522" sldId="4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7.050" v="11323" actId="12612"/>
          <ac:spMkLst>
            <pc:docMk/>
            <pc:sldMk cId="577790522" sldId="4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55057615" sldId="460"/>
        </pc:sldMkLst>
        <pc:spChg chg="mod">
          <ac:chgData name="Johan Aspegren" userId="e0e975b0797a2008" providerId="LiveId" clId="{F0EEBB95-78E8-4AF2-9AFF-701DA8833E96}" dt="2020-12-31T10:42:47.841" v="9291" actId="20577"/>
          <ac:spMkLst>
            <pc:docMk/>
            <pc:sldMk cId="3155057615" sldId="4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856" v="9292" actId="20577"/>
          <ac:spMkLst>
            <pc:docMk/>
            <pc:sldMk cId="3155057615" sldId="4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870" v="9293" actId="20577"/>
          <ac:spMkLst>
            <pc:docMk/>
            <pc:sldMk cId="3155057615" sldId="4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886" v="9294" actId="12612"/>
          <ac:spMkLst>
            <pc:docMk/>
            <pc:sldMk cId="3155057615" sldId="4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4221524303" sldId="460"/>
        </pc:sldMkLst>
        <pc:spChg chg="mod">
          <ac:chgData name="Johan Aspegren" userId="e0e975b0797a2008" providerId="LiveId" clId="{F0EEBB95-78E8-4AF2-9AFF-701DA8833E96}" dt="2020-12-31T10:39:38.912" v="7269" actId="20577"/>
          <ac:spMkLst>
            <pc:docMk/>
            <pc:sldMk cId="4221524303" sldId="4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800" v="7265" actId="20577"/>
          <ac:spMkLst>
            <pc:docMk/>
            <pc:sldMk cId="4221524303" sldId="4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903" v="7268" actId="20577"/>
          <ac:spMkLst>
            <pc:docMk/>
            <pc:sldMk cId="4221524303" sldId="4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841" v="7267" actId="12612"/>
          <ac:spMkLst>
            <pc:docMk/>
            <pc:sldMk cId="4221524303" sldId="4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809197144" sldId="461"/>
        </pc:sldMkLst>
        <pc:spChg chg="mod">
          <ac:chgData name="Johan Aspegren" userId="e0e975b0797a2008" providerId="LiveId" clId="{F0EEBB95-78E8-4AF2-9AFF-701DA8833E96}" dt="2020-12-31T10:39:38.697" v="7260" actId="20577"/>
          <ac:spMkLst>
            <pc:docMk/>
            <pc:sldMk cId="809197144" sldId="4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709" v="7261" actId="20577"/>
          <ac:spMkLst>
            <pc:docMk/>
            <pc:sldMk cId="809197144" sldId="4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719" v="7262" actId="20577"/>
          <ac:spMkLst>
            <pc:docMk/>
            <pc:sldMk cId="809197144" sldId="4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744" v="7263" actId="12612"/>
          <ac:spMkLst>
            <pc:docMk/>
            <pc:sldMk cId="809197144" sldId="461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589847779" sldId="461"/>
        </pc:sldMkLst>
        <pc:spChg chg="mod">
          <ac:chgData name="Johan Aspegren" userId="e0e975b0797a2008" providerId="LiveId" clId="{F0EEBB95-78E8-4AF2-9AFF-701DA8833E96}" dt="2020-12-31T11:15:46.953" v="11319" actId="20577"/>
          <ac:spMkLst>
            <pc:docMk/>
            <pc:sldMk cId="1589847779" sldId="4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859" v="11315" actId="20577"/>
          <ac:spMkLst>
            <pc:docMk/>
            <pc:sldMk cId="1589847779" sldId="4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34:18.407" v="12866" actId="20577"/>
          <ac:spMkLst>
            <pc:docMk/>
            <pc:sldMk cId="1589847779" sldId="4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901" v="11317" actId="12612"/>
          <ac:spMkLst>
            <pc:docMk/>
            <pc:sldMk cId="1589847779" sldId="461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3:26.730" v="12835" actId="478"/>
          <ac:picMkLst>
            <pc:docMk/>
            <pc:sldMk cId="1589847779" sldId="461"/>
            <ac:picMk id="6" creationId="{524F11D3-F6CF-46D4-81F5-05707FD75EC9}"/>
          </ac:picMkLst>
        </pc:picChg>
        <pc:picChg chg="add mod">
          <ac:chgData name="Johan Aspegren" userId="e0e975b0797a2008" providerId="LiveId" clId="{F0EEBB95-78E8-4AF2-9AFF-701DA8833E96}" dt="2020-12-31T12:33:28.143" v="12836"/>
          <ac:picMkLst>
            <pc:docMk/>
            <pc:sldMk cId="1589847779" sldId="461"/>
            <ac:picMk id="8" creationId="{DD5FEEEB-CA23-41FB-8878-BF7EDA36B778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59123609" sldId="461"/>
        </pc:sldMkLst>
        <pc:spChg chg="mod">
          <ac:chgData name="Johan Aspegren" userId="e0e975b0797a2008" providerId="LiveId" clId="{F0EEBB95-78E8-4AF2-9AFF-701DA8833E96}" dt="2020-12-31T10:42:47.819" v="9290" actId="20577"/>
          <ac:spMkLst>
            <pc:docMk/>
            <pc:sldMk cId="3759123609" sldId="4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732" v="9286" actId="20577"/>
          <ac:spMkLst>
            <pc:docMk/>
            <pc:sldMk cId="3759123609" sldId="4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805" v="9289" actId="20577"/>
          <ac:spMkLst>
            <pc:docMk/>
            <pc:sldMk cId="3759123609" sldId="4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766" v="9288" actId="12612"/>
          <ac:spMkLst>
            <pc:docMk/>
            <pc:sldMk cId="3759123609" sldId="46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50338625" sldId="462"/>
        </pc:sldMkLst>
        <pc:spChg chg="mod">
          <ac:chgData name="Johan Aspegren" userId="e0e975b0797a2008" providerId="LiveId" clId="{F0EEBB95-78E8-4AF2-9AFF-701DA8833E96}" dt="2020-12-31T10:42:47.632" v="9281" actId="20577"/>
          <ac:spMkLst>
            <pc:docMk/>
            <pc:sldMk cId="1250338625" sldId="4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645" v="9282" actId="20577"/>
          <ac:spMkLst>
            <pc:docMk/>
            <pc:sldMk cId="1250338625" sldId="4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660" v="9283" actId="20577"/>
          <ac:spMkLst>
            <pc:docMk/>
            <pc:sldMk cId="1250338625" sldId="4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675" v="9284" actId="12612"/>
          <ac:spMkLst>
            <pc:docMk/>
            <pc:sldMk cId="1250338625" sldId="46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68471194" sldId="462"/>
        </pc:sldMkLst>
        <pc:spChg chg="mod">
          <ac:chgData name="Johan Aspegren" userId="e0e975b0797a2008" providerId="LiveId" clId="{F0EEBB95-78E8-4AF2-9AFF-701DA8833E96}" dt="2020-12-31T11:15:46.758" v="11310" actId="20577"/>
          <ac:spMkLst>
            <pc:docMk/>
            <pc:sldMk cId="2668471194" sldId="4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773" v="11311" actId="20577"/>
          <ac:spMkLst>
            <pc:docMk/>
            <pc:sldMk cId="2668471194" sldId="4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789" v="11312" actId="20577"/>
          <ac:spMkLst>
            <pc:docMk/>
            <pc:sldMk cId="2668471194" sldId="4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804" v="11313" actId="12612"/>
          <ac:spMkLst>
            <pc:docMk/>
            <pc:sldMk cId="2668471194" sldId="4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474402981" sldId="462"/>
        </pc:sldMkLst>
        <pc:spChg chg="mod">
          <ac:chgData name="Johan Aspegren" userId="e0e975b0797a2008" providerId="LiveId" clId="{F0EEBB95-78E8-4AF2-9AFF-701DA8833E96}" dt="2020-12-31T10:39:38.593" v="7256" actId="20577"/>
          <ac:spMkLst>
            <pc:docMk/>
            <pc:sldMk cId="3474402981" sldId="4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626" v="7257" actId="20577"/>
          <ac:spMkLst>
            <pc:docMk/>
            <pc:sldMk cId="3474402981" sldId="4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635" v="7258" actId="20577"/>
          <ac:spMkLst>
            <pc:docMk/>
            <pc:sldMk cId="3474402981" sldId="4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650" v="7259" actId="12612"/>
          <ac:spMkLst>
            <pc:docMk/>
            <pc:sldMk cId="3474402981" sldId="4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76241959" sldId="463"/>
        </pc:sldMkLst>
        <pc:spChg chg="mod">
          <ac:chgData name="Johan Aspegren" userId="e0e975b0797a2008" providerId="LiveId" clId="{F0EEBB95-78E8-4AF2-9AFF-701DA8833E96}" dt="2020-12-31T10:42:47.527" v="9277" actId="20577"/>
          <ac:spMkLst>
            <pc:docMk/>
            <pc:sldMk cId="676241959" sldId="4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545" v="9278" actId="20577"/>
          <ac:spMkLst>
            <pc:docMk/>
            <pc:sldMk cId="676241959" sldId="4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561" v="9279" actId="20577"/>
          <ac:spMkLst>
            <pc:docMk/>
            <pc:sldMk cId="676241959" sldId="4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577" v="9280" actId="12612"/>
          <ac:spMkLst>
            <pc:docMk/>
            <pc:sldMk cId="676241959" sldId="46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952254448" sldId="463"/>
        </pc:sldMkLst>
        <pc:spChg chg="mod">
          <ac:chgData name="Johan Aspegren" userId="e0e975b0797a2008" providerId="LiveId" clId="{F0EEBB95-78E8-4AF2-9AFF-701DA8833E96}" dt="2020-12-31T11:15:46.642" v="11306" actId="20577"/>
          <ac:spMkLst>
            <pc:docMk/>
            <pc:sldMk cId="1952254448" sldId="4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654" v="11307" actId="20577"/>
          <ac:spMkLst>
            <pc:docMk/>
            <pc:sldMk cId="1952254448" sldId="4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669" v="11308" actId="20577"/>
          <ac:spMkLst>
            <pc:docMk/>
            <pc:sldMk cId="1952254448" sldId="4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687" v="11309" actId="12612"/>
          <ac:spMkLst>
            <pc:docMk/>
            <pc:sldMk cId="1952254448" sldId="4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37988127" sldId="463"/>
        </pc:sldMkLst>
        <pc:spChg chg="mod">
          <ac:chgData name="Johan Aspegren" userId="e0e975b0797a2008" providerId="LiveId" clId="{F0EEBB95-78E8-4AF2-9AFF-701DA8833E96}" dt="2020-12-31T10:39:38.519" v="7252" actId="20577"/>
          <ac:spMkLst>
            <pc:docMk/>
            <pc:sldMk cId="2537988127" sldId="4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529" v="7253" actId="20577"/>
          <ac:spMkLst>
            <pc:docMk/>
            <pc:sldMk cId="2537988127" sldId="4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537" v="7254" actId="20577"/>
          <ac:spMkLst>
            <pc:docMk/>
            <pc:sldMk cId="2537988127" sldId="4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560" v="7255" actId="12612"/>
          <ac:spMkLst>
            <pc:docMk/>
            <pc:sldMk cId="2537988127" sldId="4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9437684" sldId="464"/>
        </pc:sldMkLst>
        <pc:spChg chg="mod">
          <ac:chgData name="Johan Aspegren" userId="e0e975b0797a2008" providerId="LiveId" clId="{F0EEBB95-78E8-4AF2-9AFF-701DA8833E96}" dt="2020-12-31T10:42:47.405" v="9273" actId="20577"/>
          <ac:spMkLst>
            <pc:docMk/>
            <pc:sldMk cId="289437684" sldId="4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419" v="9274" actId="20577"/>
          <ac:spMkLst>
            <pc:docMk/>
            <pc:sldMk cId="289437684" sldId="4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435" v="9275" actId="20577"/>
          <ac:spMkLst>
            <pc:docMk/>
            <pc:sldMk cId="289437684" sldId="4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454" v="9276" actId="12612"/>
          <ac:spMkLst>
            <pc:docMk/>
            <pc:sldMk cId="289437684" sldId="4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948569158" sldId="464"/>
        </pc:sldMkLst>
        <pc:spChg chg="mod">
          <ac:chgData name="Johan Aspegren" userId="e0e975b0797a2008" providerId="LiveId" clId="{F0EEBB95-78E8-4AF2-9AFF-701DA8833E96}" dt="2020-12-31T10:39:38.444" v="7248" actId="20577"/>
          <ac:spMkLst>
            <pc:docMk/>
            <pc:sldMk cId="948569158" sldId="4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453" v="7249" actId="20577"/>
          <ac:spMkLst>
            <pc:docMk/>
            <pc:sldMk cId="948569158" sldId="4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463" v="7250" actId="20577"/>
          <ac:spMkLst>
            <pc:docMk/>
            <pc:sldMk cId="948569158" sldId="4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484" v="7251" actId="12612"/>
          <ac:spMkLst>
            <pc:docMk/>
            <pc:sldMk cId="948569158" sldId="46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79283427" sldId="464"/>
        </pc:sldMkLst>
        <pc:spChg chg="mod">
          <ac:chgData name="Johan Aspegren" userId="e0e975b0797a2008" providerId="LiveId" clId="{F0EEBB95-78E8-4AF2-9AFF-701DA8833E96}" dt="2020-12-31T11:15:46.552" v="11302" actId="20577"/>
          <ac:spMkLst>
            <pc:docMk/>
            <pc:sldMk cId="4079283427" sldId="4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569" v="11303" actId="20577"/>
          <ac:spMkLst>
            <pc:docMk/>
            <pc:sldMk cId="4079283427" sldId="4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585" v="11304" actId="20577"/>
          <ac:spMkLst>
            <pc:docMk/>
            <pc:sldMk cId="4079283427" sldId="4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600" v="11305" actId="12612"/>
          <ac:spMkLst>
            <pc:docMk/>
            <pc:sldMk cId="4079283427" sldId="4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2008138" sldId="465"/>
        </pc:sldMkLst>
        <pc:spChg chg="mod">
          <ac:chgData name="Johan Aspegren" userId="e0e975b0797a2008" providerId="LiveId" clId="{F0EEBB95-78E8-4AF2-9AFF-701DA8833E96}" dt="2020-12-31T10:39:38.366" v="7244" actId="20577"/>
          <ac:spMkLst>
            <pc:docMk/>
            <pc:sldMk cId="292008138" sldId="4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376" v="7245" actId="20577"/>
          <ac:spMkLst>
            <pc:docMk/>
            <pc:sldMk cId="292008138" sldId="4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385" v="7246" actId="20577"/>
          <ac:spMkLst>
            <pc:docMk/>
            <pc:sldMk cId="292008138" sldId="4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411" v="7247" actId="12612"/>
          <ac:spMkLst>
            <pc:docMk/>
            <pc:sldMk cId="292008138" sldId="4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14414664" sldId="465"/>
        </pc:sldMkLst>
        <pc:spChg chg="mod">
          <ac:chgData name="Johan Aspegren" userId="e0e975b0797a2008" providerId="LiveId" clId="{F0EEBB95-78E8-4AF2-9AFF-701DA8833E96}" dt="2020-12-31T10:42:47.315" v="9269" actId="20577"/>
          <ac:spMkLst>
            <pc:docMk/>
            <pc:sldMk cId="1114414664" sldId="4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328" v="9270" actId="20577"/>
          <ac:spMkLst>
            <pc:docMk/>
            <pc:sldMk cId="1114414664" sldId="4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345" v="9271" actId="20577"/>
          <ac:spMkLst>
            <pc:docMk/>
            <pc:sldMk cId="1114414664" sldId="4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362" v="9272" actId="12612"/>
          <ac:spMkLst>
            <pc:docMk/>
            <pc:sldMk cId="1114414664" sldId="46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11301650" sldId="465"/>
        </pc:sldMkLst>
        <pc:spChg chg="mod">
          <ac:chgData name="Johan Aspegren" userId="e0e975b0797a2008" providerId="LiveId" clId="{F0EEBB95-78E8-4AF2-9AFF-701DA8833E96}" dt="2020-12-31T11:15:46.437" v="11298" actId="20577"/>
          <ac:spMkLst>
            <pc:docMk/>
            <pc:sldMk cId="2311301650" sldId="4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474" v="11299" actId="20577"/>
          <ac:spMkLst>
            <pc:docMk/>
            <pc:sldMk cId="2311301650" sldId="4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489" v="11300" actId="20577"/>
          <ac:spMkLst>
            <pc:docMk/>
            <pc:sldMk cId="2311301650" sldId="4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504" v="11301" actId="12612"/>
          <ac:spMkLst>
            <pc:docMk/>
            <pc:sldMk cId="2311301650" sldId="4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44447325" sldId="466"/>
        </pc:sldMkLst>
        <pc:spChg chg="mod">
          <ac:chgData name="Johan Aspegren" userId="e0e975b0797a2008" providerId="LiveId" clId="{F0EEBB95-78E8-4AF2-9AFF-701DA8833E96}" dt="2020-12-31T10:42:47.300" v="9268" actId="20577"/>
          <ac:spMkLst>
            <pc:docMk/>
            <pc:sldMk cId="744447325" sldId="4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213" v="9265" actId="20577"/>
          <ac:spMkLst>
            <pc:docMk/>
            <pc:sldMk cId="744447325" sldId="4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228" v="9266" actId="20577"/>
          <ac:spMkLst>
            <pc:docMk/>
            <pc:sldMk cId="744447325" sldId="4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253" v="9267" actId="12612"/>
          <ac:spMkLst>
            <pc:docMk/>
            <pc:sldMk cId="744447325" sldId="4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169838739" sldId="466"/>
        </pc:sldMkLst>
        <pc:spChg chg="mod">
          <ac:chgData name="Johan Aspegren" userId="e0e975b0797a2008" providerId="LiveId" clId="{F0EEBB95-78E8-4AF2-9AFF-701DA8833E96}" dt="2020-12-31T10:39:38.260" v="7240" actId="20577"/>
          <ac:spMkLst>
            <pc:docMk/>
            <pc:sldMk cId="2169838739" sldId="4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269" v="7241" actId="20577"/>
          <ac:spMkLst>
            <pc:docMk/>
            <pc:sldMk cId="2169838739" sldId="4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279" v="7242" actId="20577"/>
          <ac:spMkLst>
            <pc:docMk/>
            <pc:sldMk cId="2169838739" sldId="4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303" v="7243" actId="12612"/>
          <ac:spMkLst>
            <pc:docMk/>
            <pc:sldMk cId="2169838739" sldId="46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681487062" sldId="466"/>
        </pc:sldMkLst>
        <pc:spChg chg="mod">
          <ac:chgData name="Johan Aspegren" userId="e0e975b0797a2008" providerId="LiveId" clId="{F0EEBB95-78E8-4AF2-9AFF-701DA8833E96}" dt="2020-12-31T11:15:46.423" v="11297" actId="20577"/>
          <ac:spMkLst>
            <pc:docMk/>
            <pc:sldMk cId="3681487062" sldId="4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353" v="11294" actId="20577"/>
          <ac:spMkLst>
            <pc:docMk/>
            <pc:sldMk cId="3681487062" sldId="4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368" v="11295" actId="20577"/>
          <ac:spMkLst>
            <pc:docMk/>
            <pc:sldMk cId="3681487062" sldId="4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383" v="11296" actId="12612"/>
          <ac:spMkLst>
            <pc:docMk/>
            <pc:sldMk cId="3681487062" sldId="46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4:00.765" v="12383"/>
          <ac:picMkLst>
            <pc:docMk/>
            <pc:sldMk cId="3681487062" sldId="466"/>
            <ac:picMk id="6" creationId="{5E6786FE-1398-4830-A25F-5F1163A8ED70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13441056" sldId="467"/>
        </pc:sldMkLst>
        <pc:spChg chg="mod">
          <ac:chgData name="Johan Aspegren" userId="e0e975b0797a2008" providerId="LiveId" clId="{F0EEBB95-78E8-4AF2-9AFF-701DA8833E96}" dt="2020-12-31T11:15:46.253" v="11289" actId="20577"/>
          <ac:spMkLst>
            <pc:docMk/>
            <pc:sldMk cId="913441056" sldId="4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267" v="11290" actId="20577"/>
          <ac:spMkLst>
            <pc:docMk/>
            <pc:sldMk cId="913441056" sldId="4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281" v="11291" actId="20577"/>
          <ac:spMkLst>
            <pc:docMk/>
            <pc:sldMk cId="913441056" sldId="4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297" v="11292" actId="12612"/>
          <ac:spMkLst>
            <pc:docMk/>
            <pc:sldMk cId="913441056" sldId="4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984821060" sldId="467"/>
        </pc:sldMkLst>
        <pc:spChg chg="mod">
          <ac:chgData name="Johan Aspegren" userId="e0e975b0797a2008" providerId="LiveId" clId="{F0EEBB95-78E8-4AF2-9AFF-701DA8833E96}" dt="2020-12-31T10:39:38.250" v="7239" actId="20577"/>
          <ac:spMkLst>
            <pc:docMk/>
            <pc:sldMk cId="2984821060" sldId="4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174" v="7235" actId="20577"/>
          <ac:spMkLst>
            <pc:docMk/>
            <pc:sldMk cId="2984821060" sldId="4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242" v="7238" actId="20577"/>
          <ac:spMkLst>
            <pc:docMk/>
            <pc:sldMk cId="2984821060" sldId="4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208" v="7237" actId="12612"/>
          <ac:spMkLst>
            <pc:docMk/>
            <pc:sldMk cId="2984821060" sldId="4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50056012" sldId="467"/>
        </pc:sldMkLst>
        <pc:spChg chg="mod">
          <ac:chgData name="Johan Aspegren" userId="e0e975b0797a2008" providerId="LiveId" clId="{F0EEBB95-78E8-4AF2-9AFF-701DA8833E96}" dt="2020-12-31T10:42:47.112" v="9260" actId="20577"/>
          <ac:spMkLst>
            <pc:docMk/>
            <pc:sldMk cId="3050056012" sldId="4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125" v="9261" actId="20577"/>
          <ac:spMkLst>
            <pc:docMk/>
            <pc:sldMk cId="3050056012" sldId="4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141" v="9262" actId="20577"/>
          <ac:spMkLst>
            <pc:docMk/>
            <pc:sldMk cId="3050056012" sldId="4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157" v="9263" actId="12612"/>
          <ac:spMkLst>
            <pc:docMk/>
            <pc:sldMk cId="3050056012" sldId="46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98364525" sldId="468"/>
        </pc:sldMkLst>
        <pc:spChg chg="mod">
          <ac:chgData name="Johan Aspegren" userId="e0e975b0797a2008" providerId="LiveId" clId="{F0EEBB95-78E8-4AF2-9AFF-701DA8833E96}" dt="2020-12-31T11:15:46.239" v="11288" actId="20577"/>
          <ac:spMkLst>
            <pc:docMk/>
            <pc:sldMk cId="98364525" sldId="4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149" v="11285" actId="20577"/>
          <ac:spMkLst>
            <pc:docMk/>
            <pc:sldMk cId="98364525" sldId="4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163" v="11286" actId="20577"/>
          <ac:spMkLst>
            <pc:docMk/>
            <pc:sldMk cId="98364525" sldId="4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184" v="11287" actId="12612"/>
          <ac:spMkLst>
            <pc:docMk/>
            <pc:sldMk cId="98364525" sldId="46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58.149" v="12382"/>
          <ac:picMkLst>
            <pc:docMk/>
            <pc:sldMk cId="98364525" sldId="468"/>
            <ac:picMk id="6" creationId="{88CF71CF-7EE8-4D01-AE40-277F1438FFB0}"/>
          </ac:picMkLst>
        </pc:pic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651688363" sldId="468"/>
        </pc:sldMkLst>
        <pc:spChg chg="mod">
          <ac:chgData name="Johan Aspegren" userId="e0e975b0797a2008" providerId="LiveId" clId="{F0EEBB95-78E8-4AF2-9AFF-701DA8833E96}" dt="2020-12-31T10:39:38.086" v="7230" actId="20577"/>
          <ac:spMkLst>
            <pc:docMk/>
            <pc:sldMk cId="2651688363" sldId="4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095" v="7231" actId="20577"/>
          <ac:spMkLst>
            <pc:docMk/>
            <pc:sldMk cId="2651688363" sldId="4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103" v="7232" actId="20577"/>
          <ac:spMkLst>
            <pc:docMk/>
            <pc:sldMk cId="2651688363" sldId="4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129" v="7233" actId="12612"/>
          <ac:spMkLst>
            <pc:docMk/>
            <pc:sldMk cId="2651688363" sldId="4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41142178" sldId="468"/>
        </pc:sldMkLst>
        <pc:spChg chg="mod">
          <ac:chgData name="Johan Aspegren" userId="e0e975b0797a2008" providerId="LiveId" clId="{F0EEBB95-78E8-4AF2-9AFF-701DA8833E96}" dt="2020-12-31T10:42:47.098" v="9259" actId="20577"/>
          <ac:spMkLst>
            <pc:docMk/>
            <pc:sldMk cId="3241142178" sldId="4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7.006" v="9256" actId="20577"/>
          <ac:spMkLst>
            <pc:docMk/>
            <pc:sldMk cId="3241142178" sldId="4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7.021" v="9257" actId="20577"/>
          <ac:spMkLst>
            <pc:docMk/>
            <pc:sldMk cId="3241142178" sldId="4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7.051" v="9258" actId="12612"/>
          <ac:spMkLst>
            <pc:docMk/>
            <pc:sldMk cId="3241142178" sldId="4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6184956" sldId="469"/>
        </pc:sldMkLst>
        <pc:spChg chg="mod">
          <ac:chgData name="Johan Aspegren" userId="e0e975b0797a2008" providerId="LiveId" clId="{F0EEBB95-78E8-4AF2-9AFF-701DA8833E96}" dt="2020-12-31T10:42:46.884" v="9251" actId="20577"/>
          <ac:spMkLst>
            <pc:docMk/>
            <pc:sldMk cId="156184956" sldId="4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898" v="9252" actId="20577"/>
          <ac:spMkLst>
            <pc:docMk/>
            <pc:sldMk cId="156184956" sldId="4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912" v="9253" actId="20577"/>
          <ac:spMkLst>
            <pc:docMk/>
            <pc:sldMk cId="156184956" sldId="4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931" v="9254" actId="12612"/>
          <ac:spMkLst>
            <pc:docMk/>
            <pc:sldMk cId="156184956" sldId="46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64087531" sldId="469"/>
        </pc:sldMkLst>
        <pc:spChg chg="mod">
          <ac:chgData name="Johan Aspegren" userId="e0e975b0797a2008" providerId="LiveId" clId="{F0EEBB95-78E8-4AF2-9AFF-701DA8833E96}" dt="2020-12-31T11:15:46.034" v="11280" actId="20577"/>
          <ac:spMkLst>
            <pc:docMk/>
            <pc:sldMk cId="1264087531" sldId="4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6.047" v="11281" actId="20577"/>
          <ac:spMkLst>
            <pc:docMk/>
            <pc:sldMk cId="1264087531" sldId="4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6.061" v="11282" actId="20577"/>
          <ac:spMkLst>
            <pc:docMk/>
            <pc:sldMk cId="1264087531" sldId="4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6.088" v="11283" actId="12612"/>
          <ac:spMkLst>
            <pc:docMk/>
            <pc:sldMk cId="1264087531" sldId="4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2598566146" sldId="469"/>
        </pc:sldMkLst>
        <pc:spChg chg="mod">
          <ac:chgData name="Johan Aspegren" userId="e0e975b0797a2008" providerId="LiveId" clId="{F0EEBB95-78E8-4AF2-9AFF-701DA8833E96}" dt="2020-12-31T10:39:38.005" v="7226" actId="20577"/>
          <ac:spMkLst>
            <pc:docMk/>
            <pc:sldMk cId="2598566146" sldId="4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8.014" v="7227" actId="20577"/>
          <ac:spMkLst>
            <pc:docMk/>
            <pc:sldMk cId="2598566146" sldId="4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8.022" v="7228" actId="20577"/>
          <ac:spMkLst>
            <pc:docMk/>
            <pc:sldMk cId="2598566146" sldId="4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8.034" v="7229" actId="12612"/>
          <ac:spMkLst>
            <pc:docMk/>
            <pc:sldMk cId="2598566146" sldId="4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06280730" sldId="470"/>
        </pc:sldMkLst>
        <pc:spChg chg="mod">
          <ac:chgData name="Johan Aspegren" userId="e0e975b0797a2008" providerId="LiveId" clId="{F0EEBB95-78E8-4AF2-9AFF-701DA8833E96}" dt="2020-12-31T10:42:46.792" v="9247" actId="20577"/>
          <ac:spMkLst>
            <pc:docMk/>
            <pc:sldMk cId="2206280730" sldId="4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805" v="9248" actId="20577"/>
          <ac:spMkLst>
            <pc:docMk/>
            <pc:sldMk cId="2206280730" sldId="4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819" v="9249" actId="20577"/>
          <ac:spMkLst>
            <pc:docMk/>
            <pc:sldMk cId="2206280730" sldId="4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841" v="9250" actId="12612"/>
          <ac:spMkLst>
            <pc:docMk/>
            <pc:sldMk cId="2206280730" sldId="4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772433511" sldId="470"/>
        </pc:sldMkLst>
        <pc:spChg chg="mod">
          <ac:chgData name="Johan Aspegren" userId="e0e975b0797a2008" providerId="LiveId" clId="{F0EEBB95-78E8-4AF2-9AFF-701DA8833E96}" dt="2020-12-31T10:39:37.995" v="7225" actId="20577"/>
          <ac:spMkLst>
            <pc:docMk/>
            <pc:sldMk cId="3772433511" sldId="4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7.926" v="7222" actId="20577"/>
          <ac:spMkLst>
            <pc:docMk/>
            <pc:sldMk cId="3772433511" sldId="4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7.934" v="7223" actId="20577"/>
          <ac:spMkLst>
            <pc:docMk/>
            <pc:sldMk cId="3772433511" sldId="4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7.963" v="7224" actId="12612"/>
          <ac:spMkLst>
            <pc:docMk/>
            <pc:sldMk cId="3772433511" sldId="47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15531760" sldId="470"/>
        </pc:sldMkLst>
        <pc:spChg chg="mod">
          <ac:chgData name="Johan Aspegren" userId="e0e975b0797a2008" providerId="LiveId" clId="{F0EEBB95-78E8-4AF2-9AFF-701DA8833E96}" dt="2020-12-31T11:15:45.916" v="11276" actId="20577"/>
          <ac:spMkLst>
            <pc:docMk/>
            <pc:sldMk cId="3915531760" sldId="4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949" v="11277" actId="20577"/>
          <ac:spMkLst>
            <pc:docMk/>
            <pc:sldMk cId="3915531760" sldId="4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965" v="11278" actId="20577"/>
          <ac:spMkLst>
            <pc:docMk/>
            <pc:sldMk cId="3915531760" sldId="4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990" v="11279" actId="12612"/>
          <ac:spMkLst>
            <pc:docMk/>
            <pc:sldMk cId="3915531760" sldId="4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61772507" sldId="471"/>
        </pc:sldMkLst>
        <pc:spChg chg="mod">
          <ac:chgData name="Johan Aspegren" userId="e0e975b0797a2008" providerId="LiveId" clId="{F0EEBB95-78E8-4AF2-9AFF-701DA8833E96}" dt="2020-12-31T10:42:46.681" v="9243" actId="20577"/>
          <ac:spMkLst>
            <pc:docMk/>
            <pc:sldMk cId="661772507" sldId="4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700" v="9244" actId="20577"/>
          <ac:spMkLst>
            <pc:docMk/>
            <pc:sldMk cId="661772507" sldId="4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730" v="9245" actId="20577"/>
          <ac:spMkLst>
            <pc:docMk/>
            <pc:sldMk cId="661772507" sldId="4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752" v="9246" actId="12612"/>
          <ac:spMkLst>
            <pc:docMk/>
            <pc:sldMk cId="661772507" sldId="47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82717617" sldId="471"/>
        </pc:sldMkLst>
        <pc:spChg chg="mod">
          <ac:chgData name="Johan Aspegren" userId="e0e975b0797a2008" providerId="LiveId" clId="{F0EEBB95-78E8-4AF2-9AFF-701DA8833E96}" dt="2020-12-31T11:15:45.831" v="11272" actId="20577"/>
          <ac:spMkLst>
            <pc:docMk/>
            <pc:sldMk cId="2282717617" sldId="4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845" v="11273" actId="20577"/>
          <ac:spMkLst>
            <pc:docMk/>
            <pc:sldMk cId="2282717617" sldId="4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859" v="11274" actId="20577"/>
          <ac:spMkLst>
            <pc:docMk/>
            <pc:sldMk cId="2282717617" sldId="4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874" v="11275" actId="12612"/>
          <ac:spMkLst>
            <pc:docMk/>
            <pc:sldMk cId="2282717617" sldId="47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41:12.643" v="8120" actId="47"/>
        <pc:sldMkLst>
          <pc:docMk/>
          <pc:sldMk cId="3580582974" sldId="471"/>
        </pc:sldMkLst>
        <pc:spChg chg="mod">
          <ac:chgData name="Johan Aspegren" userId="e0e975b0797a2008" providerId="LiveId" clId="{F0EEBB95-78E8-4AF2-9AFF-701DA8833E96}" dt="2020-12-31T10:39:37.906" v="7220" actId="20577"/>
          <ac:spMkLst>
            <pc:docMk/>
            <pc:sldMk cId="3580582974" sldId="4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39:37.829" v="7217" actId="20577"/>
          <ac:spMkLst>
            <pc:docMk/>
            <pc:sldMk cId="3580582974" sldId="4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39:37.845" v="7218" actId="20577"/>
          <ac:spMkLst>
            <pc:docMk/>
            <pc:sldMk cId="3580582974" sldId="4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39:37.872" v="7219" actId="12612"/>
          <ac:spMkLst>
            <pc:docMk/>
            <pc:sldMk cId="3580582974" sldId="47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11252435" sldId="472"/>
        </pc:sldMkLst>
        <pc:spChg chg="mod">
          <ac:chgData name="Johan Aspegren" userId="e0e975b0797a2008" providerId="LiveId" clId="{F0EEBB95-78E8-4AF2-9AFF-701DA8833E96}" dt="2020-12-31T10:42:46.666" v="9242" actId="20577"/>
          <ac:spMkLst>
            <pc:docMk/>
            <pc:sldMk cId="3111252435" sldId="4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599" v="9239" actId="20577"/>
          <ac:spMkLst>
            <pc:docMk/>
            <pc:sldMk cId="3111252435" sldId="4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614" v="9240" actId="20577"/>
          <ac:spMkLst>
            <pc:docMk/>
            <pc:sldMk cId="3111252435" sldId="4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629" v="9241" actId="12612"/>
          <ac:spMkLst>
            <pc:docMk/>
            <pc:sldMk cId="3111252435" sldId="47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254747883" sldId="472"/>
        </pc:sldMkLst>
        <pc:spChg chg="mod">
          <ac:chgData name="Johan Aspegren" userId="e0e975b0797a2008" providerId="LiveId" clId="{F0EEBB95-78E8-4AF2-9AFF-701DA8833E96}" dt="2020-12-31T11:15:45.816" v="11271" actId="20577"/>
          <ac:spMkLst>
            <pc:docMk/>
            <pc:sldMk cId="3254747883" sldId="4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741" v="11268" actId="20577"/>
          <ac:spMkLst>
            <pc:docMk/>
            <pc:sldMk cId="3254747883" sldId="4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756" v="11269" actId="20577"/>
          <ac:spMkLst>
            <pc:docMk/>
            <pc:sldMk cId="3254747883" sldId="4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777" v="11270" actId="12612"/>
          <ac:spMkLst>
            <pc:docMk/>
            <pc:sldMk cId="3254747883" sldId="47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51.647" v="12381"/>
          <ac:picMkLst>
            <pc:docMk/>
            <pc:sldMk cId="3254747883" sldId="472"/>
            <ac:picMk id="6" creationId="{F6A5D0DB-85A2-4DE6-BC21-03EFFA67F190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77113853" sldId="473"/>
        </pc:sldMkLst>
        <pc:spChg chg="mod">
          <ac:chgData name="Johan Aspegren" userId="e0e975b0797a2008" providerId="LiveId" clId="{F0EEBB95-78E8-4AF2-9AFF-701DA8833E96}" dt="2020-12-31T10:42:46.566" v="9237" actId="20577"/>
          <ac:spMkLst>
            <pc:docMk/>
            <pc:sldMk cId="2777113853" sldId="4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475" v="9233" actId="20577"/>
          <ac:spMkLst>
            <pc:docMk/>
            <pc:sldMk cId="2777113853" sldId="4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553" v="9236" actId="20577"/>
          <ac:spMkLst>
            <pc:docMk/>
            <pc:sldMk cId="2777113853" sldId="4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512" v="9235" actId="12612"/>
          <ac:spMkLst>
            <pc:docMk/>
            <pc:sldMk cId="2777113853" sldId="47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835541907" sldId="473"/>
        </pc:sldMkLst>
        <pc:spChg chg="mod">
          <ac:chgData name="Johan Aspegren" userId="e0e975b0797a2008" providerId="LiveId" clId="{F0EEBB95-78E8-4AF2-9AFF-701DA8833E96}" dt="2020-12-31T11:15:45.709" v="11266" actId="20577"/>
          <ac:spMkLst>
            <pc:docMk/>
            <pc:sldMk cId="3835541907" sldId="4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598" v="11262" actId="20577"/>
          <ac:spMkLst>
            <pc:docMk/>
            <pc:sldMk cId="3835541907" sldId="4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3:43.602" v="12380" actId="20577"/>
          <ac:spMkLst>
            <pc:docMk/>
            <pc:sldMk cId="3835541907" sldId="4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658" v="11264" actId="12612"/>
          <ac:spMkLst>
            <pc:docMk/>
            <pc:sldMk cId="3835541907" sldId="47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36.445" v="12376"/>
          <ac:picMkLst>
            <pc:docMk/>
            <pc:sldMk cId="3835541907" sldId="473"/>
            <ac:picMk id="6" creationId="{12AA4447-81F2-4712-89D0-10397877EC17}"/>
          </ac:picMkLst>
        </pc:pic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78074850" sldId="474"/>
        </pc:sldMkLst>
        <pc:spChg chg="mod">
          <ac:chgData name="Johan Aspegren" userId="e0e975b0797a2008" providerId="LiveId" clId="{F0EEBB95-78E8-4AF2-9AFF-701DA8833E96}" dt="2020-12-31T11:15:45.566" v="11260" actId="20577"/>
          <ac:spMkLst>
            <pc:docMk/>
            <pc:sldMk cId="478074850" sldId="4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482" v="11257" actId="20577"/>
          <ac:spMkLst>
            <pc:docMk/>
            <pc:sldMk cId="478074850" sldId="4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500" v="11258" actId="20577"/>
          <ac:spMkLst>
            <pc:docMk/>
            <pc:sldMk cId="478074850" sldId="4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526" v="11259" actId="12612"/>
          <ac:spMkLst>
            <pc:docMk/>
            <pc:sldMk cId="478074850" sldId="47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34.538" v="12375"/>
          <ac:picMkLst>
            <pc:docMk/>
            <pc:sldMk cId="478074850" sldId="474"/>
            <ac:picMk id="6" creationId="{B88D8000-80ED-400D-9800-73DB7E1E8936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40312024" sldId="474"/>
        </pc:sldMkLst>
        <pc:spChg chg="mod">
          <ac:chgData name="Johan Aspegren" userId="e0e975b0797a2008" providerId="LiveId" clId="{F0EEBB95-78E8-4AF2-9AFF-701DA8833E96}" dt="2020-12-31T10:42:46.431" v="9231" actId="20577"/>
          <ac:spMkLst>
            <pc:docMk/>
            <pc:sldMk cId="3640312024" sldId="4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363" v="9228" actId="20577"/>
          <ac:spMkLst>
            <pc:docMk/>
            <pc:sldMk cId="3640312024" sldId="4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375" v="9229" actId="20577"/>
          <ac:spMkLst>
            <pc:docMk/>
            <pc:sldMk cId="3640312024" sldId="4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392" v="9230" actId="12612"/>
          <ac:spMkLst>
            <pc:docMk/>
            <pc:sldMk cId="3640312024" sldId="4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79153173" sldId="475"/>
        </pc:sldMkLst>
        <pc:spChg chg="mod">
          <ac:chgData name="Johan Aspegren" userId="e0e975b0797a2008" providerId="LiveId" clId="{F0EEBB95-78E8-4AF2-9AFF-701DA8833E96}" dt="2020-12-31T10:42:46.331" v="9226" actId="20577"/>
          <ac:spMkLst>
            <pc:docMk/>
            <pc:sldMk cId="3079153173" sldId="4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256" v="9223" actId="20577"/>
          <ac:spMkLst>
            <pc:docMk/>
            <pc:sldMk cId="3079153173" sldId="4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272" v="9224" actId="20577"/>
          <ac:spMkLst>
            <pc:docMk/>
            <pc:sldMk cId="3079153173" sldId="4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290" v="9225" actId="12612"/>
          <ac:spMkLst>
            <pc:docMk/>
            <pc:sldMk cId="3079153173" sldId="47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061566535" sldId="475"/>
        </pc:sldMkLst>
        <pc:spChg chg="mod">
          <ac:chgData name="Johan Aspegren" userId="e0e975b0797a2008" providerId="LiveId" clId="{F0EEBB95-78E8-4AF2-9AFF-701DA8833E96}" dt="2020-12-31T11:15:45.451" v="11255" actId="20577"/>
          <ac:spMkLst>
            <pc:docMk/>
            <pc:sldMk cId="4061566535" sldId="4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384" v="11252" actId="20577"/>
          <ac:spMkLst>
            <pc:docMk/>
            <pc:sldMk cId="4061566535" sldId="4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398" v="11253" actId="20577"/>
          <ac:spMkLst>
            <pc:docMk/>
            <pc:sldMk cId="4061566535" sldId="4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413" v="11254" actId="12612"/>
          <ac:spMkLst>
            <pc:docMk/>
            <pc:sldMk cId="4061566535" sldId="47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32.050" v="12374"/>
          <ac:picMkLst>
            <pc:docMk/>
            <pc:sldMk cId="4061566535" sldId="475"/>
            <ac:picMk id="6" creationId="{6F24915B-4EC3-4BFF-B635-EB94200F76F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11808034" sldId="476"/>
        </pc:sldMkLst>
        <pc:spChg chg="mod">
          <ac:chgData name="Johan Aspegren" userId="e0e975b0797a2008" providerId="LiveId" clId="{F0EEBB95-78E8-4AF2-9AFF-701DA8833E96}" dt="2020-12-31T10:42:46.145" v="9218" actId="20577"/>
          <ac:spMkLst>
            <pc:docMk/>
            <pc:sldMk cId="2111808034" sldId="4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158" v="9219" actId="20577"/>
          <ac:spMkLst>
            <pc:docMk/>
            <pc:sldMk cId="2111808034" sldId="4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188" v="9220" actId="20577"/>
          <ac:spMkLst>
            <pc:docMk/>
            <pc:sldMk cId="2111808034" sldId="4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205" v="9221" actId="12612"/>
          <ac:spMkLst>
            <pc:docMk/>
            <pc:sldMk cId="2111808034" sldId="47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798132690" sldId="476"/>
        </pc:sldMkLst>
        <pc:spChg chg="mod">
          <ac:chgData name="Johan Aspegren" userId="e0e975b0797a2008" providerId="LiveId" clId="{F0EEBB95-78E8-4AF2-9AFF-701DA8833E96}" dt="2020-12-31T11:15:45.260" v="11247" actId="20577"/>
          <ac:spMkLst>
            <pc:docMk/>
            <pc:sldMk cId="2798132690" sldId="4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278" v="11248" actId="20577"/>
          <ac:spMkLst>
            <pc:docMk/>
            <pc:sldMk cId="2798132690" sldId="4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292" v="11249" actId="20577"/>
          <ac:spMkLst>
            <pc:docMk/>
            <pc:sldMk cId="2798132690" sldId="4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309" v="11250" actId="12612"/>
          <ac:spMkLst>
            <pc:docMk/>
            <pc:sldMk cId="2798132690" sldId="47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07536737" sldId="477"/>
        </pc:sldMkLst>
        <pc:spChg chg="mod">
          <ac:chgData name="Johan Aspegren" userId="e0e975b0797a2008" providerId="LiveId" clId="{F0EEBB95-78E8-4AF2-9AFF-701DA8833E96}" dt="2020-12-31T11:15:45.172" v="11243" actId="20577"/>
          <ac:spMkLst>
            <pc:docMk/>
            <pc:sldMk cId="1407536737" sldId="4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190" v="11244" actId="20577"/>
          <ac:spMkLst>
            <pc:docMk/>
            <pc:sldMk cId="1407536737" sldId="4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205" v="11245" actId="20577"/>
          <ac:spMkLst>
            <pc:docMk/>
            <pc:sldMk cId="1407536737" sldId="4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221" v="11246" actId="12612"/>
          <ac:spMkLst>
            <pc:docMk/>
            <pc:sldMk cId="1407536737" sldId="4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49610825" sldId="477"/>
        </pc:sldMkLst>
        <pc:spChg chg="mod">
          <ac:chgData name="Johan Aspegren" userId="e0e975b0797a2008" providerId="LiveId" clId="{F0EEBB95-78E8-4AF2-9AFF-701DA8833E96}" dt="2020-12-31T10:42:46.051" v="9214" actId="20577"/>
          <ac:spMkLst>
            <pc:docMk/>
            <pc:sldMk cId="3049610825" sldId="4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6.065" v="9215" actId="20577"/>
          <ac:spMkLst>
            <pc:docMk/>
            <pc:sldMk cId="3049610825" sldId="4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6.079" v="9216" actId="20577"/>
          <ac:spMkLst>
            <pc:docMk/>
            <pc:sldMk cId="3049610825" sldId="4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6.096" v="9217" actId="12612"/>
          <ac:spMkLst>
            <pc:docMk/>
            <pc:sldMk cId="3049610825" sldId="47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053289448" sldId="478"/>
        </pc:sldMkLst>
        <pc:spChg chg="mod">
          <ac:chgData name="Johan Aspegren" userId="e0e975b0797a2008" providerId="LiveId" clId="{F0EEBB95-78E8-4AF2-9AFF-701DA8833E96}" dt="2020-12-31T11:15:45.153" v="11242" actId="20577"/>
          <ac:spMkLst>
            <pc:docMk/>
            <pc:sldMk cId="2053289448" sldId="4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5.073" v="11239" actId="20577"/>
          <ac:spMkLst>
            <pc:docMk/>
            <pc:sldMk cId="2053289448" sldId="4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5.088" v="11240" actId="20577"/>
          <ac:spMkLst>
            <pc:docMk/>
            <pc:sldMk cId="2053289448" sldId="4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5.105" v="11241" actId="12612"/>
          <ac:spMkLst>
            <pc:docMk/>
            <pc:sldMk cId="2053289448" sldId="47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29.370" v="12373"/>
          <ac:picMkLst>
            <pc:docMk/>
            <pc:sldMk cId="2053289448" sldId="478"/>
            <ac:picMk id="6" creationId="{3743AD62-C50F-4CFE-A0F9-AC585C9418F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58988505" sldId="478"/>
        </pc:sldMkLst>
        <pc:spChg chg="mod">
          <ac:chgData name="Johan Aspegren" userId="e0e975b0797a2008" providerId="LiveId" clId="{F0EEBB95-78E8-4AF2-9AFF-701DA8833E96}" dt="2020-12-31T10:42:46.034" v="9213" actId="20577"/>
          <ac:spMkLst>
            <pc:docMk/>
            <pc:sldMk cId="3758988505" sldId="4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952" v="9210" actId="20577"/>
          <ac:spMkLst>
            <pc:docMk/>
            <pc:sldMk cId="3758988505" sldId="4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972" v="9211" actId="20577"/>
          <ac:spMkLst>
            <pc:docMk/>
            <pc:sldMk cId="3758988505" sldId="4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991" v="9212" actId="12612"/>
          <ac:spMkLst>
            <pc:docMk/>
            <pc:sldMk cId="3758988505" sldId="47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64292636" sldId="479"/>
        </pc:sldMkLst>
        <pc:spChg chg="mod">
          <ac:chgData name="Johan Aspegren" userId="e0e975b0797a2008" providerId="LiveId" clId="{F0EEBB95-78E8-4AF2-9AFF-701DA8833E96}" dt="2020-12-31T11:15:44.645" v="11234" actId="20577"/>
          <ac:spMkLst>
            <pc:docMk/>
            <pc:sldMk cId="2664292636" sldId="4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4.781" v="11235" actId="20577"/>
          <ac:spMkLst>
            <pc:docMk/>
            <pc:sldMk cId="2664292636" sldId="4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4.871" v="11236" actId="20577"/>
          <ac:spMkLst>
            <pc:docMk/>
            <pc:sldMk cId="2664292636" sldId="4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4.989" v="11237" actId="12612"/>
          <ac:spMkLst>
            <pc:docMk/>
            <pc:sldMk cId="2664292636" sldId="47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53910949" sldId="479"/>
        </pc:sldMkLst>
        <pc:spChg chg="mod">
          <ac:chgData name="Johan Aspegren" userId="e0e975b0797a2008" providerId="LiveId" clId="{F0EEBB95-78E8-4AF2-9AFF-701DA8833E96}" dt="2020-12-31T10:42:45.854" v="9205" actId="20577"/>
          <ac:spMkLst>
            <pc:docMk/>
            <pc:sldMk cId="3953910949" sldId="4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869" v="9206" actId="20577"/>
          <ac:spMkLst>
            <pc:docMk/>
            <pc:sldMk cId="3953910949" sldId="4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884" v="9207" actId="20577"/>
          <ac:spMkLst>
            <pc:docMk/>
            <pc:sldMk cId="3953910949" sldId="4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900" v="9208" actId="12612"/>
          <ac:spMkLst>
            <pc:docMk/>
            <pc:sldMk cId="3953910949" sldId="47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413730493" sldId="480"/>
        </pc:sldMkLst>
        <pc:spChg chg="mod">
          <ac:chgData name="Johan Aspegren" userId="e0e975b0797a2008" providerId="LiveId" clId="{F0EEBB95-78E8-4AF2-9AFF-701DA8833E96}" dt="2020-12-31T11:15:44.489" v="11233" actId="20577"/>
          <ac:spMkLst>
            <pc:docMk/>
            <pc:sldMk cId="1413730493" sldId="4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4.299" v="11229" actId="20577"/>
          <ac:spMkLst>
            <pc:docMk/>
            <pc:sldMk cId="1413730493" sldId="4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4.476" v="11232" actId="20577"/>
          <ac:spMkLst>
            <pc:docMk/>
            <pc:sldMk cId="1413730493" sldId="4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4.409" v="11231" actId="12612"/>
          <ac:spMkLst>
            <pc:docMk/>
            <pc:sldMk cId="1413730493" sldId="48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25.781" v="12372"/>
          <ac:picMkLst>
            <pc:docMk/>
            <pc:sldMk cId="1413730493" sldId="480"/>
            <ac:picMk id="6" creationId="{C8ED4CC1-B5F2-4CAC-A57E-7E1F2C7BFDB5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88106731" sldId="480"/>
        </pc:sldMkLst>
        <pc:spChg chg="mod">
          <ac:chgData name="Johan Aspegren" userId="e0e975b0797a2008" providerId="LiveId" clId="{F0EEBB95-78E8-4AF2-9AFF-701DA8833E96}" dt="2020-12-31T10:42:45.817" v="9204" actId="20577"/>
          <ac:spMkLst>
            <pc:docMk/>
            <pc:sldMk cId="2388106731" sldId="4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724" v="9200" actId="20577"/>
          <ac:spMkLst>
            <pc:docMk/>
            <pc:sldMk cId="2388106731" sldId="4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803" v="9203" actId="20577"/>
          <ac:spMkLst>
            <pc:docMk/>
            <pc:sldMk cId="2388106731" sldId="4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763" v="9202" actId="12612"/>
          <ac:spMkLst>
            <pc:docMk/>
            <pc:sldMk cId="2388106731" sldId="4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65715415" sldId="481"/>
        </pc:sldMkLst>
        <pc:spChg chg="mod">
          <ac:chgData name="Johan Aspegren" userId="e0e975b0797a2008" providerId="LiveId" clId="{F0EEBB95-78E8-4AF2-9AFF-701DA8833E96}" dt="2020-12-31T10:42:45.696" v="9198" actId="20577"/>
          <ac:spMkLst>
            <pc:docMk/>
            <pc:sldMk cId="565715415" sldId="4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607" v="9194" actId="20577"/>
          <ac:spMkLst>
            <pc:docMk/>
            <pc:sldMk cId="565715415" sldId="4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682" v="9197" actId="20577"/>
          <ac:spMkLst>
            <pc:docMk/>
            <pc:sldMk cId="565715415" sldId="4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641" v="9196" actId="12612"/>
          <ac:spMkLst>
            <pc:docMk/>
            <pc:sldMk cId="565715415" sldId="48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335181437" sldId="481"/>
        </pc:sldMkLst>
        <pc:spChg chg="mod">
          <ac:chgData name="Johan Aspegren" userId="e0e975b0797a2008" providerId="LiveId" clId="{F0EEBB95-78E8-4AF2-9AFF-701DA8833E96}" dt="2020-12-31T11:15:44.252" v="11227" actId="20577"/>
          <ac:spMkLst>
            <pc:docMk/>
            <pc:sldMk cId="1335181437" sldId="4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4.157" v="11223" actId="20577"/>
          <ac:spMkLst>
            <pc:docMk/>
            <pc:sldMk cId="1335181437" sldId="4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4.239" v="11226" actId="20577"/>
          <ac:spMkLst>
            <pc:docMk/>
            <pc:sldMk cId="1335181437" sldId="4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4.197" v="11225" actId="12612"/>
          <ac:spMkLst>
            <pc:docMk/>
            <pc:sldMk cId="1335181437" sldId="48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3:23.840" v="12371"/>
          <ac:picMkLst>
            <pc:docMk/>
            <pc:sldMk cId="1335181437" sldId="481"/>
            <ac:picMk id="6" creationId="{2AE6C31B-F445-447C-9C7D-151F3AFA6764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74936293" sldId="482"/>
        </pc:sldMkLst>
        <pc:spChg chg="mod">
          <ac:chgData name="Johan Aspegren" userId="e0e975b0797a2008" providerId="LiveId" clId="{F0EEBB95-78E8-4AF2-9AFF-701DA8833E96}" dt="2020-12-31T10:42:45.576" v="9192" actId="20577"/>
          <ac:spMkLst>
            <pc:docMk/>
            <pc:sldMk cId="974936293" sldId="4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469" v="9188" actId="20577"/>
          <ac:spMkLst>
            <pc:docMk/>
            <pc:sldMk cId="974936293" sldId="4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563" v="9191" actId="20577"/>
          <ac:spMkLst>
            <pc:docMk/>
            <pc:sldMk cId="974936293" sldId="4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508" v="9190" actId="12612"/>
          <ac:spMkLst>
            <pc:docMk/>
            <pc:sldMk cId="974936293" sldId="482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475362151" sldId="482"/>
        </pc:sldMkLst>
        <pc:spChg chg="mod">
          <ac:chgData name="Johan Aspegren" userId="e0e975b0797a2008" providerId="LiveId" clId="{F0EEBB95-78E8-4AF2-9AFF-701DA8833E96}" dt="2020-12-31T11:15:44.096" v="11221" actId="20577"/>
          <ac:spMkLst>
            <pc:docMk/>
            <pc:sldMk cId="1475362151" sldId="4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988" v="11217" actId="20577"/>
          <ac:spMkLst>
            <pc:docMk/>
            <pc:sldMk cId="1475362151" sldId="4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4.078" v="11220" actId="20577"/>
          <ac:spMkLst>
            <pc:docMk/>
            <pc:sldMk cId="1475362151" sldId="4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4.026" v="11219" actId="12612"/>
          <ac:spMkLst>
            <pc:docMk/>
            <pc:sldMk cId="1475362151" sldId="482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2:57.523" v="12833" actId="478"/>
          <ac:picMkLst>
            <pc:docMk/>
            <pc:sldMk cId="1475362151" sldId="482"/>
            <ac:picMk id="6" creationId="{5C40B94A-066C-47B2-9299-13AFEDFA535C}"/>
          </ac:picMkLst>
        </pc:picChg>
        <pc:picChg chg="add del mod">
          <ac:chgData name="Johan Aspegren" userId="e0e975b0797a2008" providerId="LiveId" clId="{F0EEBB95-78E8-4AF2-9AFF-701DA8833E96}" dt="2020-12-31T12:32:55.162" v="12832"/>
          <ac:picMkLst>
            <pc:docMk/>
            <pc:sldMk cId="1475362151" sldId="482"/>
            <ac:picMk id="8" creationId="{10183D58-DB73-4943-B00A-17DAA7507E84}"/>
          </ac:picMkLst>
        </pc:picChg>
        <pc:picChg chg="add mod">
          <ac:chgData name="Johan Aspegren" userId="e0e975b0797a2008" providerId="LiveId" clId="{F0EEBB95-78E8-4AF2-9AFF-701DA8833E96}" dt="2020-12-31T12:32:58.403" v="12834"/>
          <ac:picMkLst>
            <pc:docMk/>
            <pc:sldMk cId="1475362151" sldId="482"/>
            <ac:picMk id="9" creationId="{719A4D56-BB59-418B-8B2B-EDB8113C4D2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53216785" sldId="483"/>
        </pc:sldMkLst>
        <pc:spChg chg="mod">
          <ac:chgData name="Johan Aspegren" userId="e0e975b0797a2008" providerId="LiveId" clId="{F0EEBB95-78E8-4AF2-9AFF-701DA8833E96}" dt="2020-12-31T10:42:45.357" v="9183" actId="20577"/>
          <ac:spMkLst>
            <pc:docMk/>
            <pc:sldMk cId="1753216785" sldId="4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373" v="9184" actId="20577"/>
          <ac:spMkLst>
            <pc:docMk/>
            <pc:sldMk cId="1753216785" sldId="4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390" v="9185" actId="20577"/>
          <ac:spMkLst>
            <pc:docMk/>
            <pc:sldMk cId="1753216785" sldId="4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414" v="9186" actId="12612"/>
          <ac:spMkLst>
            <pc:docMk/>
            <pc:sldMk cId="1753216785" sldId="48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33720283" sldId="483"/>
        </pc:sldMkLst>
        <pc:spChg chg="mod">
          <ac:chgData name="Johan Aspegren" userId="e0e975b0797a2008" providerId="LiveId" clId="{F0EEBB95-78E8-4AF2-9AFF-701DA8833E96}" dt="2020-12-31T11:15:43.887" v="11212" actId="20577"/>
          <ac:spMkLst>
            <pc:docMk/>
            <pc:sldMk cId="2233720283" sldId="4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900" v="11213" actId="20577"/>
          <ac:spMkLst>
            <pc:docMk/>
            <pc:sldMk cId="2233720283" sldId="4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914" v="11214" actId="20577"/>
          <ac:spMkLst>
            <pc:docMk/>
            <pc:sldMk cId="2233720283" sldId="4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932" v="11215" actId="12612"/>
          <ac:spMkLst>
            <pc:docMk/>
            <pc:sldMk cId="2233720283" sldId="48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1974738" sldId="484"/>
        </pc:sldMkLst>
        <pc:spChg chg="mod">
          <ac:chgData name="Johan Aspegren" userId="e0e975b0797a2008" providerId="LiveId" clId="{F0EEBB95-78E8-4AF2-9AFF-701DA8833E96}" dt="2020-12-31T11:15:43.782" v="11208" actId="20577"/>
          <ac:spMkLst>
            <pc:docMk/>
            <pc:sldMk cId="261974738" sldId="4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796" v="11209" actId="20577"/>
          <ac:spMkLst>
            <pc:docMk/>
            <pc:sldMk cId="261974738" sldId="4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810" v="11210" actId="20577"/>
          <ac:spMkLst>
            <pc:docMk/>
            <pc:sldMk cId="261974738" sldId="4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825" v="11211" actId="12612"/>
          <ac:spMkLst>
            <pc:docMk/>
            <pc:sldMk cId="261974738" sldId="4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77569077" sldId="484"/>
        </pc:sldMkLst>
        <pc:spChg chg="mod">
          <ac:chgData name="Johan Aspegren" userId="e0e975b0797a2008" providerId="LiveId" clId="{F0EEBB95-78E8-4AF2-9AFF-701DA8833E96}" dt="2020-12-31T10:42:45.269" v="9179" actId="20577"/>
          <ac:spMkLst>
            <pc:docMk/>
            <pc:sldMk cId="3577569077" sldId="4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283" v="9180" actId="20577"/>
          <ac:spMkLst>
            <pc:docMk/>
            <pc:sldMk cId="3577569077" sldId="4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298" v="9181" actId="20577"/>
          <ac:spMkLst>
            <pc:docMk/>
            <pc:sldMk cId="3577569077" sldId="4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314" v="9182" actId="12612"/>
          <ac:spMkLst>
            <pc:docMk/>
            <pc:sldMk cId="3577569077" sldId="4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13718264" sldId="485"/>
        </pc:sldMkLst>
        <pc:spChg chg="mod">
          <ac:chgData name="Johan Aspegren" userId="e0e975b0797a2008" providerId="LiveId" clId="{F0EEBB95-78E8-4AF2-9AFF-701DA8833E96}" dt="2020-12-31T10:42:45.239" v="9178" actId="20577"/>
          <ac:spMkLst>
            <pc:docMk/>
            <pc:sldMk cId="2113718264" sldId="4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5.148" v="9174" actId="20577"/>
          <ac:spMkLst>
            <pc:docMk/>
            <pc:sldMk cId="2113718264" sldId="4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5.222" v="9177" actId="20577"/>
          <ac:spMkLst>
            <pc:docMk/>
            <pc:sldMk cId="2113718264" sldId="4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183" v="9176" actId="12612"/>
          <ac:spMkLst>
            <pc:docMk/>
            <pc:sldMk cId="2113718264" sldId="48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396191986" sldId="485"/>
        </pc:sldMkLst>
        <pc:spChg chg="mod">
          <ac:chgData name="Johan Aspegren" userId="e0e975b0797a2008" providerId="LiveId" clId="{F0EEBB95-78E8-4AF2-9AFF-701DA8833E96}" dt="2020-12-31T11:15:43.765" v="11207" actId="20577"/>
          <ac:spMkLst>
            <pc:docMk/>
            <pc:sldMk cId="3396191986" sldId="4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673" v="11203" actId="20577"/>
          <ac:spMkLst>
            <pc:docMk/>
            <pc:sldMk cId="3396191986" sldId="4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3:15.707" v="12369" actId="20577"/>
          <ac:spMkLst>
            <pc:docMk/>
            <pc:sldMk cId="3396191986" sldId="4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709" v="11205" actId="12612"/>
          <ac:spMkLst>
            <pc:docMk/>
            <pc:sldMk cId="3396191986" sldId="48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2:20.449" v="12294"/>
          <ac:picMkLst>
            <pc:docMk/>
            <pc:sldMk cId="3396191986" sldId="485"/>
            <ac:picMk id="6" creationId="{F47D8CB6-565B-429D-974E-3813930CA338}"/>
          </ac:picMkLst>
        </pc:pic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315244712" sldId="486"/>
        </pc:sldMkLst>
        <pc:spChg chg="mod">
          <ac:chgData name="Johan Aspegren" userId="e0e975b0797a2008" providerId="LiveId" clId="{F0EEBB95-78E8-4AF2-9AFF-701DA8833E96}" dt="2020-12-31T11:15:43.638" v="11201" actId="20577"/>
          <ac:spMkLst>
            <pc:docMk/>
            <pc:sldMk cId="1315244712" sldId="4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487" v="11198" actId="20577"/>
          <ac:spMkLst>
            <pc:docMk/>
            <pc:sldMk cId="1315244712" sldId="4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500" v="11199" actId="20577"/>
          <ac:spMkLst>
            <pc:docMk/>
            <pc:sldMk cId="1315244712" sldId="4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583" v="11200" actId="12612"/>
          <ac:spMkLst>
            <pc:docMk/>
            <pc:sldMk cId="1315244712" sldId="48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2:16.971" v="12293"/>
          <ac:picMkLst>
            <pc:docMk/>
            <pc:sldMk cId="1315244712" sldId="486"/>
            <ac:picMk id="6" creationId="{F232AD21-B733-481E-868D-62C8DB08AF0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07632409" sldId="486"/>
        </pc:sldMkLst>
        <pc:spChg chg="mod">
          <ac:chgData name="Johan Aspegren" userId="e0e975b0797a2008" providerId="LiveId" clId="{F0EEBB95-78E8-4AF2-9AFF-701DA8833E96}" dt="2020-12-31T10:42:45.111" v="9172" actId="20577"/>
          <ac:spMkLst>
            <pc:docMk/>
            <pc:sldMk cId="1807632409" sldId="4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952" v="9169" actId="20577"/>
          <ac:spMkLst>
            <pc:docMk/>
            <pc:sldMk cId="1807632409" sldId="4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975" v="9170" actId="20577"/>
          <ac:spMkLst>
            <pc:docMk/>
            <pc:sldMk cId="1807632409" sldId="4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5.071" v="9171" actId="12612"/>
          <ac:spMkLst>
            <pc:docMk/>
            <pc:sldMk cId="1807632409" sldId="4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1829282" sldId="487"/>
        </pc:sldMkLst>
        <pc:spChg chg="mod">
          <ac:chgData name="Johan Aspegren" userId="e0e975b0797a2008" providerId="LiveId" clId="{F0EEBB95-78E8-4AF2-9AFF-701DA8833E96}" dt="2020-12-31T10:42:44.842" v="9164" actId="20577"/>
          <ac:spMkLst>
            <pc:docMk/>
            <pc:sldMk cId="251829282" sldId="4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856" v="9165" actId="20577"/>
          <ac:spMkLst>
            <pc:docMk/>
            <pc:sldMk cId="251829282" sldId="4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872" v="9166" actId="20577"/>
          <ac:spMkLst>
            <pc:docMk/>
            <pc:sldMk cId="251829282" sldId="4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893" v="9167" actId="12612"/>
          <ac:spMkLst>
            <pc:docMk/>
            <pc:sldMk cId="251829282" sldId="48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77788862" sldId="487"/>
        </pc:sldMkLst>
        <pc:spChg chg="mod">
          <ac:chgData name="Johan Aspegren" userId="e0e975b0797a2008" providerId="LiveId" clId="{F0EEBB95-78E8-4AF2-9AFF-701DA8833E96}" dt="2020-12-31T11:15:43.379" v="11193" actId="20577"/>
          <ac:spMkLst>
            <pc:docMk/>
            <pc:sldMk cId="277788862" sldId="4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392" v="11194" actId="20577"/>
          <ac:spMkLst>
            <pc:docMk/>
            <pc:sldMk cId="277788862" sldId="4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406" v="11195" actId="20577"/>
          <ac:spMkLst>
            <pc:docMk/>
            <pc:sldMk cId="277788862" sldId="4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429" v="11196" actId="12612"/>
          <ac:spMkLst>
            <pc:docMk/>
            <pc:sldMk cId="277788862" sldId="4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88179702" sldId="488"/>
        </pc:sldMkLst>
        <pc:spChg chg="mod">
          <ac:chgData name="Johan Aspegren" userId="e0e975b0797a2008" providerId="LiveId" clId="{F0EEBB95-78E8-4AF2-9AFF-701DA8833E96}" dt="2020-12-31T10:42:44.827" v="9163" actId="20577"/>
          <ac:spMkLst>
            <pc:docMk/>
            <pc:sldMk cId="2688179702" sldId="4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744" v="9159" actId="20577"/>
          <ac:spMkLst>
            <pc:docMk/>
            <pc:sldMk cId="2688179702" sldId="4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815" v="9162" actId="20577"/>
          <ac:spMkLst>
            <pc:docMk/>
            <pc:sldMk cId="2688179702" sldId="4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775" v="9161" actId="12612"/>
          <ac:spMkLst>
            <pc:docMk/>
            <pc:sldMk cId="2688179702" sldId="48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100771439" sldId="488"/>
        </pc:sldMkLst>
        <pc:spChg chg="mod">
          <ac:chgData name="Johan Aspegren" userId="e0e975b0797a2008" providerId="LiveId" clId="{F0EEBB95-78E8-4AF2-9AFF-701DA8833E96}" dt="2020-12-31T11:15:43.364" v="11192" actId="20577"/>
          <ac:spMkLst>
            <pc:docMk/>
            <pc:sldMk cId="4100771439" sldId="4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272" v="11188" actId="20577"/>
          <ac:spMkLst>
            <pc:docMk/>
            <pc:sldMk cId="4100771439" sldId="4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350" v="11191" actId="20577"/>
          <ac:spMkLst>
            <pc:docMk/>
            <pc:sldMk cId="4100771439" sldId="4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303" v="11190" actId="12612"/>
          <ac:spMkLst>
            <pc:docMk/>
            <pc:sldMk cId="4100771439" sldId="48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2:14.577" v="12292"/>
          <ac:picMkLst>
            <pc:docMk/>
            <pc:sldMk cId="4100771439" sldId="488"/>
            <ac:picMk id="6" creationId="{388FD52E-FCD6-4D51-9B9A-1C56B326D8EF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23367685" sldId="489"/>
        </pc:sldMkLst>
        <pc:spChg chg="mod">
          <ac:chgData name="Johan Aspegren" userId="e0e975b0797a2008" providerId="LiveId" clId="{F0EEBB95-78E8-4AF2-9AFF-701DA8833E96}" dt="2020-12-31T10:42:44.623" v="9154" actId="20577"/>
          <ac:spMkLst>
            <pc:docMk/>
            <pc:sldMk cId="2523367685" sldId="4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641" v="9155" actId="20577"/>
          <ac:spMkLst>
            <pc:docMk/>
            <pc:sldMk cId="2523367685" sldId="4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656" v="9156" actId="20577"/>
          <ac:spMkLst>
            <pc:docMk/>
            <pc:sldMk cId="2523367685" sldId="4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673" v="9157" actId="12612"/>
          <ac:spMkLst>
            <pc:docMk/>
            <pc:sldMk cId="2523367685" sldId="48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14547469" sldId="489"/>
        </pc:sldMkLst>
        <pc:spChg chg="mod">
          <ac:chgData name="Johan Aspegren" userId="e0e975b0797a2008" providerId="LiveId" clId="{F0EEBB95-78E8-4AF2-9AFF-701DA8833E96}" dt="2020-12-31T11:15:43.154" v="11183" actId="20577"/>
          <ac:spMkLst>
            <pc:docMk/>
            <pc:sldMk cId="3214547469" sldId="4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169" v="11184" actId="20577"/>
          <ac:spMkLst>
            <pc:docMk/>
            <pc:sldMk cId="3214547469" sldId="4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186" v="11185" actId="20577"/>
          <ac:spMkLst>
            <pc:docMk/>
            <pc:sldMk cId="3214547469" sldId="4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201" v="11186" actId="12612"/>
          <ac:spMkLst>
            <pc:docMk/>
            <pc:sldMk cId="3214547469" sldId="48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942124705" sldId="490"/>
        </pc:sldMkLst>
        <pc:spChg chg="mod">
          <ac:chgData name="Johan Aspegren" userId="e0e975b0797a2008" providerId="LiveId" clId="{F0EEBB95-78E8-4AF2-9AFF-701DA8833E96}" dt="2020-12-31T11:15:43.139" v="11182" actId="20577"/>
          <ac:spMkLst>
            <pc:docMk/>
            <pc:sldMk cId="942124705" sldId="4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3.060" v="11179" actId="20577"/>
          <ac:spMkLst>
            <pc:docMk/>
            <pc:sldMk cId="942124705" sldId="4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3.078" v="11180" actId="20577"/>
          <ac:spMkLst>
            <pc:docMk/>
            <pc:sldMk cId="942124705" sldId="4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3.097" v="11181" actId="12612"/>
          <ac:spMkLst>
            <pc:docMk/>
            <pc:sldMk cId="942124705" sldId="490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2:11.510" v="12291"/>
          <ac:picMkLst>
            <pc:docMk/>
            <pc:sldMk cId="942124705" sldId="490"/>
            <ac:picMk id="6" creationId="{EA103B65-597B-408D-9F0B-04643823C5A5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80271067" sldId="490"/>
        </pc:sldMkLst>
        <pc:spChg chg="mod">
          <ac:chgData name="Johan Aspegren" userId="e0e975b0797a2008" providerId="LiveId" clId="{F0EEBB95-78E8-4AF2-9AFF-701DA8833E96}" dt="2020-12-31T10:42:44.606" v="9153" actId="20577"/>
          <ac:spMkLst>
            <pc:docMk/>
            <pc:sldMk cId="3080271067" sldId="4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537" v="9150" actId="20577"/>
          <ac:spMkLst>
            <pc:docMk/>
            <pc:sldMk cId="3080271067" sldId="4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552" v="9151" actId="20577"/>
          <ac:spMkLst>
            <pc:docMk/>
            <pc:sldMk cId="3080271067" sldId="4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568" v="9152" actId="12612"/>
          <ac:spMkLst>
            <pc:docMk/>
            <pc:sldMk cId="3080271067" sldId="4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17812182" sldId="491"/>
        </pc:sldMkLst>
        <pc:spChg chg="mod">
          <ac:chgData name="Johan Aspegren" userId="e0e975b0797a2008" providerId="LiveId" clId="{F0EEBB95-78E8-4AF2-9AFF-701DA8833E96}" dt="2020-12-31T10:42:44.501" v="9148" actId="20577"/>
          <ac:spMkLst>
            <pc:docMk/>
            <pc:sldMk cId="1117812182" sldId="4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413" v="9145" actId="20577"/>
          <ac:spMkLst>
            <pc:docMk/>
            <pc:sldMk cId="1117812182" sldId="4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426" v="9146" actId="20577"/>
          <ac:spMkLst>
            <pc:docMk/>
            <pc:sldMk cId="1117812182" sldId="4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449" v="9147" actId="12612"/>
          <ac:spMkLst>
            <pc:docMk/>
            <pc:sldMk cId="1117812182" sldId="491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820291748" sldId="491"/>
        </pc:sldMkLst>
        <pc:spChg chg="mod">
          <ac:chgData name="Johan Aspegren" userId="e0e975b0797a2008" providerId="LiveId" clId="{F0EEBB95-78E8-4AF2-9AFF-701DA8833E96}" dt="2020-12-31T11:15:43.033" v="11177" actId="20577"/>
          <ac:spMkLst>
            <pc:docMk/>
            <pc:sldMk cId="1820291748" sldId="4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945" v="11174" actId="20577"/>
          <ac:spMkLst>
            <pc:docMk/>
            <pc:sldMk cId="1820291748" sldId="4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32:34.171" v="12828" actId="20577"/>
          <ac:spMkLst>
            <pc:docMk/>
            <pc:sldMk cId="1820291748" sldId="4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995" v="11176" actId="12612"/>
          <ac:spMkLst>
            <pc:docMk/>
            <pc:sldMk cId="1820291748" sldId="491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2:37.195" v="12829" actId="478"/>
          <ac:picMkLst>
            <pc:docMk/>
            <pc:sldMk cId="1820291748" sldId="491"/>
            <ac:picMk id="6" creationId="{1C01490E-BCCE-4E1C-8BAC-AA1E54858D27}"/>
          </ac:picMkLst>
        </pc:picChg>
        <pc:picChg chg="add mod">
          <ac:chgData name="Johan Aspegren" userId="e0e975b0797a2008" providerId="LiveId" clId="{F0EEBB95-78E8-4AF2-9AFF-701DA8833E96}" dt="2020-12-31T12:32:39.126" v="12830"/>
          <ac:picMkLst>
            <pc:docMk/>
            <pc:sldMk cId="1820291748" sldId="491"/>
            <ac:picMk id="8" creationId="{5586DE20-B96D-4E88-994F-A037580BE552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8758633" sldId="492"/>
        </pc:sldMkLst>
        <pc:spChg chg="mod">
          <ac:chgData name="Johan Aspegren" userId="e0e975b0797a2008" providerId="LiveId" clId="{F0EEBB95-78E8-4AF2-9AFF-701DA8833E96}" dt="2020-12-31T10:42:44.312" v="9140" actId="20577"/>
          <ac:spMkLst>
            <pc:docMk/>
            <pc:sldMk cId="428758633" sldId="4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327" v="9141" actId="20577"/>
          <ac:spMkLst>
            <pc:docMk/>
            <pc:sldMk cId="428758633" sldId="4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342" v="9142" actId="20577"/>
          <ac:spMkLst>
            <pc:docMk/>
            <pc:sldMk cId="428758633" sldId="4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360" v="9143" actId="12612"/>
          <ac:spMkLst>
            <pc:docMk/>
            <pc:sldMk cId="428758633" sldId="49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01252510" sldId="492"/>
        </pc:sldMkLst>
        <pc:spChg chg="mod">
          <ac:chgData name="Johan Aspegren" userId="e0e975b0797a2008" providerId="LiveId" clId="{F0EEBB95-78E8-4AF2-9AFF-701DA8833E96}" dt="2020-12-31T11:15:42.840" v="11169" actId="20577"/>
          <ac:spMkLst>
            <pc:docMk/>
            <pc:sldMk cId="3401252510" sldId="4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855" v="11170" actId="20577"/>
          <ac:spMkLst>
            <pc:docMk/>
            <pc:sldMk cId="3401252510" sldId="4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871" v="11171" actId="20577"/>
          <ac:spMkLst>
            <pc:docMk/>
            <pc:sldMk cId="3401252510" sldId="4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889" v="11172" actId="12612"/>
          <ac:spMkLst>
            <pc:docMk/>
            <pc:sldMk cId="3401252510" sldId="49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458282960" sldId="493"/>
        </pc:sldMkLst>
        <pc:spChg chg="mod">
          <ac:chgData name="Johan Aspegren" userId="e0e975b0797a2008" providerId="LiveId" clId="{F0EEBB95-78E8-4AF2-9AFF-701DA8833E96}" dt="2020-12-31T11:15:42.824" v="11168" actId="20577"/>
          <ac:spMkLst>
            <pc:docMk/>
            <pc:sldMk cId="2458282960" sldId="4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750" v="11165" actId="20577"/>
          <ac:spMkLst>
            <pc:docMk/>
            <pc:sldMk cId="2458282960" sldId="4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2:02.106" v="12289" actId="20577"/>
          <ac:spMkLst>
            <pc:docMk/>
            <pc:sldMk cId="2458282960" sldId="4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786" v="11167" actId="12612"/>
          <ac:spMkLst>
            <pc:docMk/>
            <pc:sldMk cId="2458282960" sldId="49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53.142" v="12277"/>
          <ac:picMkLst>
            <pc:docMk/>
            <pc:sldMk cId="2458282960" sldId="493"/>
            <ac:picMk id="6" creationId="{0E212A25-7636-4C60-BB90-DC4E26A97BEC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674110420" sldId="493"/>
        </pc:sldMkLst>
        <pc:spChg chg="mod">
          <ac:chgData name="Johan Aspegren" userId="e0e975b0797a2008" providerId="LiveId" clId="{F0EEBB95-78E8-4AF2-9AFF-701DA8833E96}" dt="2020-12-31T10:42:44.292" v="9139" actId="20577"/>
          <ac:spMkLst>
            <pc:docMk/>
            <pc:sldMk cId="3674110420" sldId="4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216" v="9136" actId="20577"/>
          <ac:spMkLst>
            <pc:docMk/>
            <pc:sldMk cId="3674110420" sldId="4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231" v="9137" actId="20577"/>
          <ac:spMkLst>
            <pc:docMk/>
            <pc:sldMk cId="3674110420" sldId="4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251" v="9138" actId="12612"/>
          <ac:spMkLst>
            <pc:docMk/>
            <pc:sldMk cId="3674110420" sldId="4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35838009" sldId="494"/>
        </pc:sldMkLst>
        <pc:spChg chg="mod">
          <ac:chgData name="Johan Aspegren" userId="e0e975b0797a2008" providerId="LiveId" clId="{F0EEBB95-78E8-4AF2-9AFF-701DA8833E96}" dt="2020-12-31T10:42:44.084" v="9131" actId="20577"/>
          <ac:spMkLst>
            <pc:docMk/>
            <pc:sldMk cId="635838009" sldId="4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097" v="9132" actId="20577"/>
          <ac:spMkLst>
            <pc:docMk/>
            <pc:sldMk cId="635838009" sldId="4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112" v="9133" actId="20577"/>
          <ac:spMkLst>
            <pc:docMk/>
            <pc:sldMk cId="635838009" sldId="4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133" v="9134" actId="12612"/>
          <ac:spMkLst>
            <pc:docMk/>
            <pc:sldMk cId="635838009" sldId="49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97778039" sldId="494"/>
        </pc:sldMkLst>
        <pc:spChg chg="mod">
          <ac:chgData name="Johan Aspegren" userId="e0e975b0797a2008" providerId="LiveId" clId="{F0EEBB95-78E8-4AF2-9AFF-701DA8833E96}" dt="2020-12-31T11:15:42.617" v="11160" actId="20577"/>
          <ac:spMkLst>
            <pc:docMk/>
            <pc:sldMk cId="2497778039" sldId="4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631" v="11161" actId="20577"/>
          <ac:spMkLst>
            <pc:docMk/>
            <pc:sldMk cId="2497778039" sldId="4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644" v="11162" actId="20577"/>
          <ac:spMkLst>
            <pc:docMk/>
            <pc:sldMk cId="2497778039" sldId="4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673" v="11163" actId="12612"/>
          <ac:spMkLst>
            <pc:docMk/>
            <pc:sldMk cId="2497778039" sldId="49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812331395" sldId="495"/>
        </pc:sldMkLst>
        <pc:spChg chg="mod">
          <ac:chgData name="Johan Aspegren" userId="e0e975b0797a2008" providerId="LiveId" clId="{F0EEBB95-78E8-4AF2-9AFF-701DA8833E96}" dt="2020-12-31T11:15:42.531" v="11156" actId="20577"/>
          <ac:spMkLst>
            <pc:docMk/>
            <pc:sldMk cId="812331395" sldId="4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544" v="11157" actId="20577"/>
          <ac:spMkLst>
            <pc:docMk/>
            <pc:sldMk cId="812331395" sldId="4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560" v="11158" actId="20577"/>
          <ac:spMkLst>
            <pc:docMk/>
            <pc:sldMk cId="812331395" sldId="4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576" v="11159" actId="12612"/>
          <ac:spMkLst>
            <pc:docMk/>
            <pc:sldMk cId="812331395" sldId="4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12284634" sldId="495"/>
        </pc:sldMkLst>
        <pc:spChg chg="mod">
          <ac:chgData name="Johan Aspegren" userId="e0e975b0797a2008" providerId="LiveId" clId="{F0EEBB95-78E8-4AF2-9AFF-701DA8833E96}" dt="2020-12-31T10:42:43.990" v="9127" actId="20577"/>
          <ac:spMkLst>
            <pc:docMk/>
            <pc:sldMk cId="2912284634" sldId="4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4.003" v="9128" actId="20577"/>
          <ac:spMkLst>
            <pc:docMk/>
            <pc:sldMk cId="2912284634" sldId="4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4.019" v="9129" actId="20577"/>
          <ac:spMkLst>
            <pc:docMk/>
            <pc:sldMk cId="2912284634" sldId="4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4.041" v="9130" actId="12612"/>
          <ac:spMkLst>
            <pc:docMk/>
            <pc:sldMk cId="2912284634" sldId="4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47017810" sldId="496"/>
        </pc:sldMkLst>
        <pc:spChg chg="mod">
          <ac:chgData name="Johan Aspegren" userId="e0e975b0797a2008" providerId="LiveId" clId="{F0EEBB95-78E8-4AF2-9AFF-701DA8833E96}" dt="2020-12-31T10:42:43.887" v="9123" actId="20577"/>
          <ac:spMkLst>
            <pc:docMk/>
            <pc:sldMk cId="847017810" sldId="4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900" v="9124" actId="20577"/>
          <ac:spMkLst>
            <pc:docMk/>
            <pc:sldMk cId="847017810" sldId="4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930" v="9125" actId="20577"/>
          <ac:spMkLst>
            <pc:docMk/>
            <pc:sldMk cId="847017810" sldId="4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948" v="9126" actId="12612"/>
          <ac:spMkLst>
            <pc:docMk/>
            <pc:sldMk cId="847017810" sldId="49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33409850" sldId="496"/>
        </pc:sldMkLst>
        <pc:spChg chg="mod">
          <ac:chgData name="Johan Aspegren" userId="e0e975b0797a2008" providerId="LiveId" clId="{F0EEBB95-78E8-4AF2-9AFF-701DA8833E96}" dt="2020-12-31T11:15:42.415" v="11152" actId="20577"/>
          <ac:spMkLst>
            <pc:docMk/>
            <pc:sldMk cId="3133409850" sldId="4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449" v="11153" actId="20577"/>
          <ac:spMkLst>
            <pc:docMk/>
            <pc:sldMk cId="3133409850" sldId="4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468" v="11154" actId="20577"/>
          <ac:spMkLst>
            <pc:docMk/>
            <pc:sldMk cId="3133409850" sldId="4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486" v="11155" actId="12612"/>
          <ac:spMkLst>
            <pc:docMk/>
            <pc:sldMk cId="3133409850" sldId="49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0925875" sldId="497"/>
        </pc:sldMkLst>
        <pc:spChg chg="mod">
          <ac:chgData name="Johan Aspegren" userId="e0e975b0797a2008" providerId="LiveId" clId="{F0EEBB95-78E8-4AF2-9AFF-701DA8833E96}" dt="2020-12-31T11:15:42.326" v="11148" actId="20577"/>
          <ac:spMkLst>
            <pc:docMk/>
            <pc:sldMk cId="240925875" sldId="4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341" v="11149" actId="20577"/>
          <ac:spMkLst>
            <pc:docMk/>
            <pc:sldMk cId="240925875" sldId="4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358" v="11150" actId="20577"/>
          <ac:spMkLst>
            <pc:docMk/>
            <pc:sldMk cId="240925875" sldId="4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375" v="11151" actId="12612"/>
          <ac:spMkLst>
            <pc:docMk/>
            <pc:sldMk cId="240925875" sldId="4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1593994" sldId="497"/>
        </pc:sldMkLst>
        <pc:spChg chg="mod">
          <ac:chgData name="Johan Aspegren" userId="e0e975b0797a2008" providerId="LiveId" clId="{F0EEBB95-78E8-4AF2-9AFF-701DA8833E96}" dt="2020-12-31T10:42:43.797" v="9119" actId="20577"/>
          <ac:spMkLst>
            <pc:docMk/>
            <pc:sldMk cId="301593994" sldId="4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809" v="9120" actId="20577"/>
          <ac:spMkLst>
            <pc:docMk/>
            <pc:sldMk cId="301593994" sldId="4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829" v="9121" actId="20577"/>
          <ac:spMkLst>
            <pc:docMk/>
            <pc:sldMk cId="301593994" sldId="4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843" v="9122" actId="12612"/>
          <ac:spMkLst>
            <pc:docMk/>
            <pc:sldMk cId="301593994" sldId="4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85131871" sldId="498"/>
        </pc:sldMkLst>
        <pc:spChg chg="mod">
          <ac:chgData name="Johan Aspegren" userId="e0e975b0797a2008" providerId="LiveId" clId="{F0EEBB95-78E8-4AF2-9AFF-701DA8833E96}" dt="2020-12-31T10:42:43.710" v="9115" actId="20577"/>
          <ac:spMkLst>
            <pc:docMk/>
            <pc:sldMk cId="1185131871" sldId="4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723" v="9116" actId="20577"/>
          <ac:spMkLst>
            <pc:docMk/>
            <pc:sldMk cId="1185131871" sldId="4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738" v="9117" actId="20577"/>
          <ac:spMkLst>
            <pc:docMk/>
            <pc:sldMk cId="1185131871" sldId="4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756" v="9118" actId="12612"/>
          <ac:spMkLst>
            <pc:docMk/>
            <pc:sldMk cId="1185131871" sldId="49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25681965" sldId="498"/>
        </pc:sldMkLst>
        <pc:spChg chg="mod">
          <ac:chgData name="Johan Aspegren" userId="e0e975b0797a2008" providerId="LiveId" clId="{F0EEBB95-78E8-4AF2-9AFF-701DA8833E96}" dt="2020-12-31T11:15:42.233" v="11144" actId="20577"/>
          <ac:spMkLst>
            <pc:docMk/>
            <pc:sldMk cId="2925681965" sldId="4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249" v="11145" actId="20577"/>
          <ac:spMkLst>
            <pc:docMk/>
            <pc:sldMk cId="2925681965" sldId="4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263" v="11146" actId="20577"/>
          <ac:spMkLst>
            <pc:docMk/>
            <pc:sldMk cId="2925681965" sldId="4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283" v="11147" actId="12612"/>
          <ac:spMkLst>
            <pc:docMk/>
            <pc:sldMk cId="2925681965" sldId="49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633854188" sldId="499"/>
        </pc:sldMkLst>
        <pc:spChg chg="mod">
          <ac:chgData name="Johan Aspegren" userId="e0e975b0797a2008" providerId="LiveId" clId="{F0EEBB95-78E8-4AF2-9AFF-701DA8833E96}" dt="2020-12-31T11:15:42.216" v="11143" actId="20577"/>
          <ac:spMkLst>
            <pc:docMk/>
            <pc:sldMk cId="633854188" sldId="4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111" v="11139" actId="20577"/>
          <ac:spMkLst>
            <pc:docMk/>
            <pc:sldMk cId="633854188" sldId="4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203" v="11142" actId="20577"/>
          <ac:spMkLst>
            <pc:docMk/>
            <pc:sldMk cId="633854188" sldId="4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142" v="11141" actId="12612"/>
          <ac:spMkLst>
            <pc:docMk/>
            <pc:sldMk cId="633854188" sldId="49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48.107" v="12276"/>
          <ac:picMkLst>
            <pc:docMk/>
            <pc:sldMk cId="633854188" sldId="499"/>
            <ac:picMk id="6" creationId="{DEA383FE-CB66-4400-A009-C121C9A02770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08290016" sldId="499"/>
        </pc:sldMkLst>
        <pc:spChg chg="mod">
          <ac:chgData name="Johan Aspegren" userId="e0e975b0797a2008" providerId="LiveId" clId="{F0EEBB95-78E8-4AF2-9AFF-701DA8833E96}" dt="2020-12-31T10:42:43.695" v="9114" actId="20577"/>
          <ac:spMkLst>
            <pc:docMk/>
            <pc:sldMk cId="3508290016" sldId="4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584" v="9110" actId="20577"/>
          <ac:spMkLst>
            <pc:docMk/>
            <pc:sldMk cId="3508290016" sldId="4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681" v="9113" actId="20577"/>
          <ac:spMkLst>
            <pc:docMk/>
            <pc:sldMk cId="3508290016" sldId="4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642" v="9112" actId="12612"/>
          <ac:spMkLst>
            <pc:docMk/>
            <pc:sldMk cId="3508290016" sldId="49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93089314" sldId="500"/>
        </pc:sldMkLst>
        <pc:spChg chg="mod">
          <ac:chgData name="Johan Aspegren" userId="e0e975b0797a2008" providerId="LiveId" clId="{F0EEBB95-78E8-4AF2-9AFF-701DA8833E96}" dt="2020-12-31T11:15:42.084" v="11137" actId="20577"/>
          <ac:spMkLst>
            <pc:docMk/>
            <pc:sldMk cId="493089314" sldId="5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2.014" v="11134" actId="20577"/>
          <ac:spMkLst>
            <pc:docMk/>
            <pc:sldMk cId="493089314" sldId="5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2.029" v="11135" actId="20577"/>
          <ac:spMkLst>
            <pc:docMk/>
            <pc:sldMk cId="493089314" sldId="5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2.047" v="11136" actId="12612"/>
          <ac:spMkLst>
            <pc:docMk/>
            <pc:sldMk cId="493089314" sldId="50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48830448" sldId="500"/>
        </pc:sldMkLst>
        <pc:spChg chg="mod">
          <ac:chgData name="Johan Aspegren" userId="e0e975b0797a2008" providerId="LiveId" clId="{F0EEBB95-78E8-4AF2-9AFF-701DA8833E96}" dt="2020-12-31T10:42:43.556" v="9108" actId="20577"/>
          <ac:spMkLst>
            <pc:docMk/>
            <pc:sldMk cId="3348830448" sldId="5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475" v="9105" actId="20577"/>
          <ac:spMkLst>
            <pc:docMk/>
            <pc:sldMk cId="3348830448" sldId="5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493" v="9106" actId="20577"/>
          <ac:spMkLst>
            <pc:docMk/>
            <pc:sldMk cId="3348830448" sldId="5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519" v="9107" actId="12612"/>
          <ac:spMkLst>
            <pc:docMk/>
            <pc:sldMk cId="3348830448" sldId="50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089410838" sldId="501"/>
        </pc:sldMkLst>
        <pc:spChg chg="mod">
          <ac:chgData name="Johan Aspegren" userId="e0e975b0797a2008" providerId="LiveId" clId="{F0EEBB95-78E8-4AF2-9AFF-701DA8833E96}" dt="2020-12-31T11:15:41.985" v="11132" actId="20577"/>
          <ac:spMkLst>
            <pc:docMk/>
            <pc:sldMk cId="2089410838" sldId="5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877" v="11128" actId="20577"/>
          <ac:spMkLst>
            <pc:docMk/>
            <pc:sldMk cId="2089410838" sldId="5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972" v="11131" actId="20577"/>
          <ac:spMkLst>
            <pc:docMk/>
            <pc:sldMk cId="2089410838" sldId="5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934" v="11130" actId="12612"/>
          <ac:spMkLst>
            <pc:docMk/>
            <pc:sldMk cId="2089410838" sldId="50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46.179" v="12275"/>
          <ac:picMkLst>
            <pc:docMk/>
            <pc:sldMk cId="2089410838" sldId="501"/>
            <ac:picMk id="6" creationId="{6160FD95-059D-41B2-97FE-FAF7BA379CF8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17315787" sldId="501"/>
        </pc:sldMkLst>
        <pc:spChg chg="mod">
          <ac:chgData name="Johan Aspegren" userId="e0e975b0797a2008" providerId="LiveId" clId="{F0EEBB95-78E8-4AF2-9AFF-701DA8833E96}" dt="2020-12-31T10:42:43.447" v="9103" actId="20577"/>
          <ac:spMkLst>
            <pc:docMk/>
            <pc:sldMk cId="4217315787" sldId="5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365" v="9099" actId="20577"/>
          <ac:spMkLst>
            <pc:docMk/>
            <pc:sldMk cId="4217315787" sldId="5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434" v="9102" actId="20577"/>
          <ac:spMkLst>
            <pc:docMk/>
            <pc:sldMk cId="4217315787" sldId="5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396" v="9101" actId="12612"/>
          <ac:spMkLst>
            <pc:docMk/>
            <pc:sldMk cId="4217315787" sldId="5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18241707" sldId="502"/>
        </pc:sldMkLst>
        <pc:spChg chg="mod">
          <ac:chgData name="Johan Aspegren" userId="e0e975b0797a2008" providerId="LiveId" clId="{F0EEBB95-78E8-4AF2-9AFF-701DA8833E96}" dt="2020-12-31T10:42:43.238" v="9094" actId="20577"/>
          <ac:spMkLst>
            <pc:docMk/>
            <pc:sldMk cId="918241707" sldId="5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252" v="9095" actId="20577"/>
          <ac:spMkLst>
            <pc:docMk/>
            <pc:sldMk cId="918241707" sldId="5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270" v="9096" actId="20577"/>
          <ac:spMkLst>
            <pc:docMk/>
            <pc:sldMk cId="918241707" sldId="5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292" v="9097" actId="12612"/>
          <ac:spMkLst>
            <pc:docMk/>
            <pc:sldMk cId="918241707" sldId="50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53867834" sldId="502"/>
        </pc:sldMkLst>
        <pc:spChg chg="mod">
          <ac:chgData name="Johan Aspegren" userId="e0e975b0797a2008" providerId="LiveId" clId="{F0EEBB95-78E8-4AF2-9AFF-701DA8833E96}" dt="2020-12-31T11:15:41.777" v="11123" actId="20577"/>
          <ac:spMkLst>
            <pc:docMk/>
            <pc:sldMk cId="3453867834" sldId="5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790" v="11124" actId="20577"/>
          <ac:spMkLst>
            <pc:docMk/>
            <pc:sldMk cId="3453867834" sldId="5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804" v="11125" actId="20577"/>
          <ac:spMkLst>
            <pc:docMk/>
            <pc:sldMk cId="3453867834" sldId="5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821" v="11126" actId="12612"/>
          <ac:spMkLst>
            <pc:docMk/>
            <pc:sldMk cId="3453867834" sldId="50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9855770" sldId="503"/>
        </pc:sldMkLst>
        <pc:spChg chg="mod">
          <ac:chgData name="Johan Aspegren" userId="e0e975b0797a2008" providerId="LiveId" clId="{F0EEBB95-78E8-4AF2-9AFF-701DA8833E96}" dt="2020-12-31T10:42:43.138" v="9090" actId="20577"/>
          <ac:spMkLst>
            <pc:docMk/>
            <pc:sldMk cId="199855770" sldId="5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155" v="9091" actId="20577"/>
          <ac:spMkLst>
            <pc:docMk/>
            <pc:sldMk cId="199855770" sldId="5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173" v="9092" actId="20577"/>
          <ac:spMkLst>
            <pc:docMk/>
            <pc:sldMk cId="199855770" sldId="5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190" v="9093" actId="12612"/>
          <ac:spMkLst>
            <pc:docMk/>
            <pc:sldMk cId="199855770" sldId="50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29582267" sldId="503"/>
        </pc:sldMkLst>
        <pc:spChg chg="mod">
          <ac:chgData name="Johan Aspegren" userId="e0e975b0797a2008" providerId="LiveId" clId="{F0EEBB95-78E8-4AF2-9AFF-701DA8833E96}" dt="2020-12-31T11:15:41.687" v="11119" actId="20577"/>
          <ac:spMkLst>
            <pc:docMk/>
            <pc:sldMk cId="2429582267" sldId="5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703" v="11120" actId="20577"/>
          <ac:spMkLst>
            <pc:docMk/>
            <pc:sldMk cId="2429582267" sldId="5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718" v="11121" actId="20577"/>
          <ac:spMkLst>
            <pc:docMk/>
            <pc:sldMk cId="2429582267" sldId="5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734" v="11122" actId="12612"/>
          <ac:spMkLst>
            <pc:docMk/>
            <pc:sldMk cId="2429582267" sldId="50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814828100" sldId="504"/>
        </pc:sldMkLst>
        <pc:spChg chg="mod">
          <ac:chgData name="Johan Aspegren" userId="e0e975b0797a2008" providerId="LiveId" clId="{F0EEBB95-78E8-4AF2-9AFF-701DA8833E96}" dt="2020-12-31T11:15:41.673" v="11118" actId="20577"/>
          <ac:spMkLst>
            <pc:docMk/>
            <pc:sldMk cId="2814828100" sldId="5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571" v="11115" actId="20577"/>
          <ac:spMkLst>
            <pc:docMk/>
            <pc:sldMk cId="2814828100" sldId="5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590" v="11116" actId="20577"/>
          <ac:spMkLst>
            <pc:docMk/>
            <pc:sldMk cId="2814828100" sldId="5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613" v="11117" actId="12612"/>
          <ac:spMkLst>
            <pc:docMk/>
            <pc:sldMk cId="2814828100" sldId="50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43.866" v="12274"/>
          <ac:picMkLst>
            <pc:docMk/>
            <pc:sldMk cId="2814828100" sldId="504"/>
            <ac:picMk id="6" creationId="{245CE8A1-5436-4BF7-BED6-084526013946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86065501" sldId="504"/>
        </pc:sldMkLst>
        <pc:spChg chg="mod">
          <ac:chgData name="Johan Aspegren" userId="e0e975b0797a2008" providerId="LiveId" clId="{F0EEBB95-78E8-4AF2-9AFF-701DA8833E96}" dt="2020-12-31T10:42:43.122" v="9089" actId="20577"/>
          <ac:spMkLst>
            <pc:docMk/>
            <pc:sldMk cId="3186065501" sldId="5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3.030" v="9086" actId="20577"/>
          <ac:spMkLst>
            <pc:docMk/>
            <pc:sldMk cId="3186065501" sldId="5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3.047" v="9087" actId="20577"/>
          <ac:spMkLst>
            <pc:docMk/>
            <pc:sldMk cId="3186065501" sldId="5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3.070" v="9088" actId="12612"/>
          <ac:spMkLst>
            <pc:docMk/>
            <pc:sldMk cId="3186065501" sldId="50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900540793" sldId="505"/>
        </pc:sldMkLst>
        <pc:spChg chg="mod">
          <ac:chgData name="Johan Aspegren" userId="e0e975b0797a2008" providerId="LiveId" clId="{F0EEBB95-78E8-4AF2-9AFF-701DA8833E96}" dt="2020-12-31T11:15:41.469" v="11110" actId="20577"/>
          <ac:spMkLst>
            <pc:docMk/>
            <pc:sldMk cId="1900540793" sldId="5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484" v="11111" actId="20577"/>
          <ac:spMkLst>
            <pc:docMk/>
            <pc:sldMk cId="1900540793" sldId="5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500" v="11112" actId="20577"/>
          <ac:spMkLst>
            <pc:docMk/>
            <pc:sldMk cId="1900540793" sldId="5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516" v="11113" actId="12612"/>
          <ac:spMkLst>
            <pc:docMk/>
            <pc:sldMk cId="1900540793" sldId="5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38344231" sldId="505"/>
        </pc:sldMkLst>
        <pc:spChg chg="mod">
          <ac:chgData name="Johan Aspegren" userId="e0e975b0797a2008" providerId="LiveId" clId="{F0EEBB95-78E8-4AF2-9AFF-701DA8833E96}" dt="2020-12-31T10:42:42.928" v="9081" actId="20577"/>
          <ac:spMkLst>
            <pc:docMk/>
            <pc:sldMk cId="3138344231" sldId="5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941" v="9082" actId="20577"/>
          <ac:spMkLst>
            <pc:docMk/>
            <pc:sldMk cId="3138344231" sldId="5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958" v="9083" actId="20577"/>
          <ac:spMkLst>
            <pc:docMk/>
            <pc:sldMk cId="3138344231" sldId="5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975" v="9084" actId="12612"/>
          <ac:spMkLst>
            <pc:docMk/>
            <pc:sldMk cId="3138344231" sldId="50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638140250" sldId="506"/>
        </pc:sldMkLst>
        <pc:spChg chg="mod">
          <ac:chgData name="Johan Aspegren" userId="e0e975b0797a2008" providerId="LiveId" clId="{F0EEBB95-78E8-4AF2-9AFF-701DA8833E96}" dt="2020-12-31T11:15:41.454" v="11109" actId="20577"/>
          <ac:spMkLst>
            <pc:docMk/>
            <pc:sldMk cId="638140250" sldId="5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377" v="11106" actId="20577"/>
          <ac:spMkLst>
            <pc:docMk/>
            <pc:sldMk cId="638140250" sldId="5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391" v="11107" actId="20577"/>
          <ac:spMkLst>
            <pc:docMk/>
            <pc:sldMk cId="638140250" sldId="5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415" v="11108" actId="12612"/>
          <ac:spMkLst>
            <pc:docMk/>
            <pc:sldMk cId="638140250" sldId="50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41.584" v="12273"/>
          <ac:picMkLst>
            <pc:docMk/>
            <pc:sldMk cId="638140250" sldId="506"/>
            <ac:picMk id="6" creationId="{57AA81C7-2758-4B89-835C-C0DA0848AEB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91104370" sldId="506"/>
        </pc:sldMkLst>
        <pc:spChg chg="mod">
          <ac:chgData name="Johan Aspegren" userId="e0e975b0797a2008" providerId="LiveId" clId="{F0EEBB95-78E8-4AF2-9AFF-701DA8833E96}" dt="2020-12-31T10:42:42.909" v="9080" actId="20577"/>
          <ac:spMkLst>
            <pc:docMk/>
            <pc:sldMk cId="691104370" sldId="5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836" v="9077" actId="20577"/>
          <ac:spMkLst>
            <pc:docMk/>
            <pc:sldMk cId="691104370" sldId="5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854" v="9078" actId="20577"/>
          <ac:spMkLst>
            <pc:docMk/>
            <pc:sldMk cId="691104370" sldId="5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869" v="9079" actId="12612"/>
          <ac:spMkLst>
            <pc:docMk/>
            <pc:sldMk cId="691104370" sldId="50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64693741" sldId="507"/>
        </pc:sldMkLst>
        <pc:spChg chg="mod">
          <ac:chgData name="Johan Aspegren" userId="e0e975b0797a2008" providerId="LiveId" clId="{F0EEBB95-78E8-4AF2-9AFF-701DA8833E96}" dt="2020-12-31T11:15:41.257" v="11101" actId="20577"/>
          <ac:spMkLst>
            <pc:docMk/>
            <pc:sldMk cId="464693741" sldId="5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271" v="11102" actId="20577"/>
          <ac:spMkLst>
            <pc:docMk/>
            <pc:sldMk cId="464693741" sldId="5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285" v="11103" actId="20577"/>
          <ac:spMkLst>
            <pc:docMk/>
            <pc:sldMk cId="464693741" sldId="5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323" v="11104" actId="12612"/>
          <ac:spMkLst>
            <pc:docMk/>
            <pc:sldMk cId="464693741" sldId="5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81719916" sldId="507"/>
        </pc:sldMkLst>
        <pc:spChg chg="mod">
          <ac:chgData name="Johan Aspegren" userId="e0e975b0797a2008" providerId="LiveId" clId="{F0EEBB95-78E8-4AF2-9AFF-701DA8833E96}" dt="2020-12-31T10:42:42.718" v="9072" actId="20577"/>
          <ac:spMkLst>
            <pc:docMk/>
            <pc:sldMk cId="2181719916" sldId="5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732" v="9073" actId="20577"/>
          <ac:spMkLst>
            <pc:docMk/>
            <pc:sldMk cId="2181719916" sldId="5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748" v="9074" actId="20577"/>
          <ac:spMkLst>
            <pc:docMk/>
            <pc:sldMk cId="2181719916" sldId="5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767" v="9075" actId="12612"/>
          <ac:spMkLst>
            <pc:docMk/>
            <pc:sldMk cId="2181719916" sldId="50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36125175" sldId="508"/>
        </pc:sldMkLst>
        <pc:spChg chg="mod">
          <ac:chgData name="Johan Aspegren" userId="e0e975b0797a2008" providerId="LiveId" clId="{F0EEBB95-78E8-4AF2-9AFF-701DA8833E96}" dt="2020-12-31T11:15:41.173" v="11097" actId="20577"/>
          <ac:spMkLst>
            <pc:docMk/>
            <pc:sldMk cId="1636125175" sldId="5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187" v="11098" actId="20577"/>
          <ac:spMkLst>
            <pc:docMk/>
            <pc:sldMk cId="1636125175" sldId="5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201" v="11099" actId="20577"/>
          <ac:spMkLst>
            <pc:docMk/>
            <pc:sldMk cId="1636125175" sldId="5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219" v="11100" actId="12612"/>
          <ac:spMkLst>
            <pc:docMk/>
            <pc:sldMk cId="1636125175" sldId="5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834218838" sldId="508"/>
        </pc:sldMkLst>
        <pc:spChg chg="mod">
          <ac:chgData name="Johan Aspegren" userId="e0e975b0797a2008" providerId="LiveId" clId="{F0EEBB95-78E8-4AF2-9AFF-701DA8833E96}" dt="2020-12-31T10:42:42.631" v="9068" actId="20577"/>
          <ac:spMkLst>
            <pc:docMk/>
            <pc:sldMk cId="3834218838" sldId="5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647" v="9069" actId="20577"/>
          <ac:spMkLst>
            <pc:docMk/>
            <pc:sldMk cId="3834218838" sldId="5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661" v="9070" actId="20577"/>
          <ac:spMkLst>
            <pc:docMk/>
            <pc:sldMk cId="3834218838" sldId="5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675" v="9071" actId="12612"/>
          <ac:spMkLst>
            <pc:docMk/>
            <pc:sldMk cId="3834218838" sldId="50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658450455" sldId="509"/>
        </pc:sldMkLst>
        <pc:spChg chg="mod">
          <ac:chgData name="Johan Aspegren" userId="e0e975b0797a2008" providerId="LiveId" clId="{F0EEBB95-78E8-4AF2-9AFF-701DA8833E96}" dt="2020-12-31T11:15:41.083" v="11093" actId="20577"/>
          <ac:spMkLst>
            <pc:docMk/>
            <pc:sldMk cId="658450455" sldId="5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1.095" v="11094" actId="20577"/>
          <ac:spMkLst>
            <pc:docMk/>
            <pc:sldMk cId="658450455" sldId="5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109" v="11095" actId="20577"/>
          <ac:spMkLst>
            <pc:docMk/>
            <pc:sldMk cId="658450455" sldId="5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134" v="11096" actId="12612"/>
          <ac:spMkLst>
            <pc:docMk/>
            <pc:sldMk cId="658450455" sldId="5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79452115" sldId="509"/>
        </pc:sldMkLst>
        <pc:spChg chg="mod">
          <ac:chgData name="Johan Aspegren" userId="e0e975b0797a2008" providerId="LiveId" clId="{F0EEBB95-78E8-4AF2-9AFF-701DA8833E96}" dt="2020-12-31T10:42:42.538" v="9064" actId="20577"/>
          <ac:spMkLst>
            <pc:docMk/>
            <pc:sldMk cId="2979452115" sldId="5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552" v="9065" actId="20577"/>
          <ac:spMkLst>
            <pc:docMk/>
            <pc:sldMk cId="2979452115" sldId="5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567" v="9066" actId="20577"/>
          <ac:spMkLst>
            <pc:docMk/>
            <pc:sldMk cId="2979452115" sldId="5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587" v="9067" actId="12612"/>
          <ac:spMkLst>
            <pc:docMk/>
            <pc:sldMk cId="2979452115" sldId="50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48474118" sldId="510"/>
        </pc:sldMkLst>
        <pc:spChg chg="mod">
          <ac:chgData name="Johan Aspegren" userId="e0e975b0797a2008" providerId="LiveId" clId="{F0EEBB95-78E8-4AF2-9AFF-701DA8833E96}" dt="2020-12-31T11:15:40.974" v="11089" actId="20577"/>
          <ac:spMkLst>
            <pc:docMk/>
            <pc:sldMk cId="2948474118" sldId="5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988" v="11090" actId="20577"/>
          <ac:spMkLst>
            <pc:docMk/>
            <pc:sldMk cId="2948474118" sldId="5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1.003" v="11091" actId="20577"/>
          <ac:spMkLst>
            <pc:docMk/>
            <pc:sldMk cId="2948474118" sldId="5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1.019" v="11092" actId="12612"/>
          <ac:spMkLst>
            <pc:docMk/>
            <pc:sldMk cId="2948474118" sldId="5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04414558" sldId="510"/>
        </pc:sldMkLst>
        <pc:spChg chg="mod">
          <ac:chgData name="Johan Aspegren" userId="e0e975b0797a2008" providerId="LiveId" clId="{F0EEBB95-78E8-4AF2-9AFF-701DA8833E96}" dt="2020-12-31T10:42:42.430" v="9060" actId="20577"/>
          <ac:spMkLst>
            <pc:docMk/>
            <pc:sldMk cId="3204414558" sldId="5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445" v="9061" actId="20577"/>
          <ac:spMkLst>
            <pc:docMk/>
            <pc:sldMk cId="3204414558" sldId="5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459" v="9062" actId="20577"/>
          <ac:spMkLst>
            <pc:docMk/>
            <pc:sldMk cId="3204414558" sldId="5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476" v="9063" actId="12612"/>
          <ac:spMkLst>
            <pc:docMk/>
            <pc:sldMk cId="3204414558" sldId="5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39516965" sldId="511"/>
        </pc:sldMkLst>
        <pc:spChg chg="mod">
          <ac:chgData name="Johan Aspegren" userId="e0e975b0797a2008" providerId="LiveId" clId="{F0EEBB95-78E8-4AF2-9AFF-701DA8833E96}" dt="2020-12-31T10:42:42.415" v="9059" actId="20577"/>
          <ac:spMkLst>
            <pc:docMk/>
            <pc:sldMk cId="939516965" sldId="5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344" v="9056" actId="20577"/>
          <ac:spMkLst>
            <pc:docMk/>
            <pc:sldMk cId="939516965" sldId="5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358" v="9057" actId="20577"/>
          <ac:spMkLst>
            <pc:docMk/>
            <pc:sldMk cId="939516965" sldId="5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377" v="9058" actId="12612"/>
          <ac:spMkLst>
            <pc:docMk/>
            <pc:sldMk cId="939516965" sldId="51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402020190" sldId="511"/>
        </pc:sldMkLst>
        <pc:spChg chg="mod">
          <ac:chgData name="Johan Aspegren" userId="e0e975b0797a2008" providerId="LiveId" clId="{F0EEBB95-78E8-4AF2-9AFF-701DA8833E96}" dt="2020-12-31T11:15:40.958" v="11088" actId="20577"/>
          <ac:spMkLst>
            <pc:docMk/>
            <pc:sldMk cId="1402020190" sldId="5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888" v="11085" actId="20577"/>
          <ac:spMkLst>
            <pc:docMk/>
            <pc:sldMk cId="1402020190" sldId="5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904" v="11086" actId="20577"/>
          <ac:spMkLst>
            <pc:docMk/>
            <pc:sldMk cId="1402020190" sldId="5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920" v="11087" actId="12612"/>
          <ac:spMkLst>
            <pc:docMk/>
            <pc:sldMk cId="1402020190" sldId="51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38.372" v="12272"/>
          <ac:picMkLst>
            <pc:docMk/>
            <pc:sldMk cId="1402020190" sldId="511"/>
            <ac:picMk id="6" creationId="{21ED549D-E7DE-4361-9ADB-DFEE144CD7FF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15386012" sldId="512"/>
        </pc:sldMkLst>
        <pc:spChg chg="mod">
          <ac:chgData name="Johan Aspegren" userId="e0e975b0797a2008" providerId="LiveId" clId="{F0EEBB95-78E8-4AF2-9AFF-701DA8833E96}" dt="2020-12-31T10:42:42.238" v="9051" actId="20577"/>
          <ac:spMkLst>
            <pc:docMk/>
            <pc:sldMk cId="1715386012" sldId="5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252" v="9052" actId="20577"/>
          <ac:spMkLst>
            <pc:docMk/>
            <pc:sldMk cId="1715386012" sldId="5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266" v="9053" actId="20577"/>
          <ac:spMkLst>
            <pc:docMk/>
            <pc:sldMk cId="1715386012" sldId="5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284" v="9054" actId="12612"/>
          <ac:spMkLst>
            <pc:docMk/>
            <pc:sldMk cId="1715386012" sldId="51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550783243" sldId="512"/>
        </pc:sldMkLst>
        <pc:spChg chg="mod">
          <ac:chgData name="Johan Aspegren" userId="e0e975b0797a2008" providerId="LiveId" clId="{F0EEBB95-78E8-4AF2-9AFF-701DA8833E96}" dt="2020-12-31T11:15:40.788" v="11080" actId="20577"/>
          <ac:spMkLst>
            <pc:docMk/>
            <pc:sldMk cId="3550783243" sldId="5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801" v="11081" actId="20577"/>
          <ac:spMkLst>
            <pc:docMk/>
            <pc:sldMk cId="3550783243" sldId="5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815" v="11082" actId="20577"/>
          <ac:spMkLst>
            <pc:docMk/>
            <pc:sldMk cId="3550783243" sldId="5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836" v="11083" actId="12612"/>
          <ac:spMkLst>
            <pc:docMk/>
            <pc:sldMk cId="3550783243" sldId="51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80027429" sldId="513"/>
        </pc:sldMkLst>
        <pc:spChg chg="mod">
          <ac:chgData name="Johan Aspegren" userId="e0e975b0797a2008" providerId="LiveId" clId="{F0EEBB95-78E8-4AF2-9AFF-701DA8833E96}" dt="2020-12-31T11:15:40.678" v="11076" actId="20577"/>
          <ac:spMkLst>
            <pc:docMk/>
            <pc:sldMk cId="2180027429" sldId="5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690" v="11077" actId="20577"/>
          <ac:spMkLst>
            <pc:docMk/>
            <pc:sldMk cId="2180027429" sldId="5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705" v="11078" actId="20577"/>
          <ac:spMkLst>
            <pc:docMk/>
            <pc:sldMk cId="2180027429" sldId="5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720" v="11079" actId="12612"/>
          <ac:spMkLst>
            <pc:docMk/>
            <pc:sldMk cId="2180027429" sldId="5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44779400" sldId="513"/>
        </pc:sldMkLst>
        <pc:spChg chg="mod">
          <ac:chgData name="Johan Aspegren" userId="e0e975b0797a2008" providerId="LiveId" clId="{F0EEBB95-78E8-4AF2-9AFF-701DA8833E96}" dt="2020-12-31T10:42:42.128" v="9047" actId="20577"/>
          <ac:spMkLst>
            <pc:docMk/>
            <pc:sldMk cId="2344779400" sldId="5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140" v="9048" actId="20577"/>
          <ac:spMkLst>
            <pc:docMk/>
            <pc:sldMk cId="2344779400" sldId="5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155" v="9049" actId="20577"/>
          <ac:spMkLst>
            <pc:docMk/>
            <pc:sldMk cId="2344779400" sldId="5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174" v="9050" actId="12612"/>
          <ac:spMkLst>
            <pc:docMk/>
            <pc:sldMk cId="2344779400" sldId="51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90079624" sldId="514"/>
        </pc:sldMkLst>
        <pc:spChg chg="mod">
          <ac:chgData name="Johan Aspegren" userId="e0e975b0797a2008" providerId="LiveId" clId="{F0EEBB95-78E8-4AF2-9AFF-701DA8833E96}" dt="2020-12-31T10:42:42.115" v="9046" actId="20577"/>
          <ac:spMkLst>
            <pc:docMk/>
            <pc:sldMk cId="1590079624" sldId="5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2.039" v="9043" actId="20577"/>
          <ac:spMkLst>
            <pc:docMk/>
            <pc:sldMk cId="1590079624" sldId="5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2.054" v="9044" actId="20577"/>
          <ac:spMkLst>
            <pc:docMk/>
            <pc:sldMk cId="1590079624" sldId="5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2.074" v="9045" actId="12612"/>
          <ac:spMkLst>
            <pc:docMk/>
            <pc:sldMk cId="1590079624" sldId="51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154814142" sldId="514"/>
        </pc:sldMkLst>
        <pc:spChg chg="mod">
          <ac:chgData name="Johan Aspegren" userId="e0e975b0797a2008" providerId="LiveId" clId="{F0EEBB95-78E8-4AF2-9AFF-701DA8833E96}" dt="2020-12-31T11:15:40.664" v="11075" actId="20577"/>
          <ac:spMkLst>
            <pc:docMk/>
            <pc:sldMk cId="2154814142" sldId="5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584" v="11072" actId="20577"/>
          <ac:spMkLst>
            <pc:docMk/>
            <pc:sldMk cId="2154814142" sldId="5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598" v="11073" actId="20577"/>
          <ac:spMkLst>
            <pc:docMk/>
            <pc:sldMk cId="2154814142" sldId="5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623" v="11074" actId="12612"/>
          <ac:spMkLst>
            <pc:docMk/>
            <pc:sldMk cId="2154814142" sldId="51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35.655" v="12271"/>
          <ac:picMkLst>
            <pc:docMk/>
            <pc:sldMk cId="2154814142" sldId="514"/>
            <ac:picMk id="6" creationId="{7648A4E9-2DF7-4376-9E64-5D1DFCEF77A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34065570" sldId="515"/>
        </pc:sldMkLst>
        <pc:spChg chg="mod">
          <ac:chgData name="Johan Aspegren" userId="e0e975b0797a2008" providerId="LiveId" clId="{F0EEBB95-78E8-4AF2-9AFF-701DA8833E96}" dt="2020-12-31T10:42:41.913" v="9038" actId="20577"/>
          <ac:spMkLst>
            <pc:docMk/>
            <pc:sldMk cId="1634065570" sldId="5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948" v="9039" actId="20577"/>
          <ac:spMkLst>
            <pc:docMk/>
            <pc:sldMk cId="1634065570" sldId="5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963" v="9040" actId="20577"/>
          <ac:spMkLst>
            <pc:docMk/>
            <pc:sldMk cId="1634065570" sldId="5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984" v="9041" actId="12612"/>
          <ac:spMkLst>
            <pc:docMk/>
            <pc:sldMk cId="1634065570" sldId="51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537782480" sldId="515"/>
        </pc:sldMkLst>
        <pc:spChg chg="mod">
          <ac:chgData name="Johan Aspegren" userId="e0e975b0797a2008" providerId="LiveId" clId="{F0EEBB95-78E8-4AF2-9AFF-701DA8833E96}" dt="2020-12-31T11:15:40.483" v="11067" actId="20577"/>
          <ac:spMkLst>
            <pc:docMk/>
            <pc:sldMk cId="3537782480" sldId="5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499" v="11068" actId="20577"/>
          <ac:spMkLst>
            <pc:docMk/>
            <pc:sldMk cId="3537782480" sldId="5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515" v="11069" actId="20577"/>
          <ac:spMkLst>
            <pc:docMk/>
            <pc:sldMk cId="3537782480" sldId="5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530" v="11070" actId="12612"/>
          <ac:spMkLst>
            <pc:docMk/>
            <pc:sldMk cId="3537782480" sldId="5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13998543" sldId="516"/>
        </pc:sldMkLst>
        <pc:spChg chg="mod">
          <ac:chgData name="Johan Aspegren" userId="e0e975b0797a2008" providerId="LiveId" clId="{F0EEBB95-78E8-4AF2-9AFF-701DA8833E96}" dt="2020-12-31T10:42:41.898" v="9037" actId="20577"/>
          <ac:spMkLst>
            <pc:docMk/>
            <pc:sldMk cId="2613998543" sldId="5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792" v="9032" actId="20577"/>
          <ac:spMkLst>
            <pc:docMk/>
            <pc:sldMk cId="2613998543" sldId="5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867" v="9035" actId="20577"/>
          <ac:spMkLst>
            <pc:docMk/>
            <pc:sldMk cId="2613998543" sldId="5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829" v="9034" actId="12612"/>
          <ac:spMkLst>
            <pc:docMk/>
            <pc:sldMk cId="2613998543" sldId="51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297419647" sldId="516"/>
        </pc:sldMkLst>
        <pc:spChg chg="mod">
          <ac:chgData name="Johan Aspegren" userId="e0e975b0797a2008" providerId="LiveId" clId="{F0EEBB95-78E8-4AF2-9AFF-701DA8833E96}" dt="2020-12-31T11:15:40.467" v="11066" actId="20577"/>
          <ac:spMkLst>
            <pc:docMk/>
            <pc:sldMk cId="3297419647" sldId="5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356" v="11061" actId="20577"/>
          <ac:spMkLst>
            <pc:docMk/>
            <pc:sldMk cId="3297419647" sldId="5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1:29.649" v="12270" actId="20577"/>
          <ac:spMkLst>
            <pc:docMk/>
            <pc:sldMk cId="3297419647" sldId="5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387" v="11063" actId="12612"/>
          <ac:spMkLst>
            <pc:docMk/>
            <pc:sldMk cId="3297419647" sldId="51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14.866" v="12248"/>
          <ac:picMkLst>
            <pc:docMk/>
            <pc:sldMk cId="3297419647" sldId="516"/>
            <ac:picMk id="6" creationId="{EE5D0C9F-3A89-4B50-B868-FDA7966D692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52526754" sldId="517"/>
        </pc:sldMkLst>
        <pc:spChg chg="mod">
          <ac:chgData name="Johan Aspegren" userId="e0e975b0797a2008" providerId="LiveId" clId="{F0EEBB95-78E8-4AF2-9AFF-701DA8833E96}" dt="2020-12-31T10:42:41.756" v="9030" actId="20577"/>
          <ac:spMkLst>
            <pc:docMk/>
            <pc:sldMk cId="2952526754" sldId="5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632" v="9026" actId="20577"/>
          <ac:spMkLst>
            <pc:docMk/>
            <pc:sldMk cId="2952526754" sldId="5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741" v="9029" actId="20577"/>
          <ac:spMkLst>
            <pc:docMk/>
            <pc:sldMk cId="2952526754" sldId="5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696" v="9028" actId="12612"/>
          <ac:spMkLst>
            <pc:docMk/>
            <pc:sldMk cId="2952526754" sldId="51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602478628" sldId="517"/>
        </pc:sldMkLst>
        <pc:spChg chg="mod">
          <ac:chgData name="Johan Aspegren" userId="e0e975b0797a2008" providerId="LiveId" clId="{F0EEBB95-78E8-4AF2-9AFF-701DA8833E96}" dt="2020-12-31T11:15:40.321" v="11059" actId="20577"/>
          <ac:spMkLst>
            <pc:docMk/>
            <pc:sldMk cId="3602478628" sldId="5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205" v="11055" actId="20577"/>
          <ac:spMkLst>
            <pc:docMk/>
            <pc:sldMk cId="3602478628" sldId="5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307" v="11058" actId="20577"/>
          <ac:spMkLst>
            <pc:docMk/>
            <pc:sldMk cId="3602478628" sldId="5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268" v="11057" actId="12612"/>
          <ac:spMkLst>
            <pc:docMk/>
            <pc:sldMk cId="3602478628" sldId="51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13.275" v="12247"/>
          <ac:picMkLst>
            <pc:docMk/>
            <pc:sldMk cId="3602478628" sldId="517"/>
            <ac:picMk id="6" creationId="{93155A0E-9536-405B-8F06-27A4F52E7EC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67049478" sldId="518"/>
        </pc:sldMkLst>
        <pc:spChg chg="mod">
          <ac:chgData name="Johan Aspegren" userId="e0e975b0797a2008" providerId="LiveId" clId="{F0EEBB95-78E8-4AF2-9AFF-701DA8833E96}" dt="2020-12-31T10:42:41.594" v="9024" actId="20577"/>
          <ac:spMkLst>
            <pc:docMk/>
            <pc:sldMk cId="867049478" sldId="5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498" v="9020" actId="20577"/>
          <ac:spMkLst>
            <pc:docMk/>
            <pc:sldMk cId="867049478" sldId="5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582" v="9023" actId="20577"/>
          <ac:spMkLst>
            <pc:docMk/>
            <pc:sldMk cId="867049478" sldId="5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530" v="9022" actId="12612"/>
          <ac:spMkLst>
            <pc:docMk/>
            <pc:sldMk cId="867049478" sldId="518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2230452341" sldId="518"/>
        </pc:sldMkLst>
        <pc:spChg chg="mod">
          <ac:chgData name="Johan Aspegren" userId="e0e975b0797a2008" providerId="LiveId" clId="{F0EEBB95-78E8-4AF2-9AFF-701DA8833E96}" dt="2020-12-31T11:15:40.162" v="11053" actId="20577"/>
          <ac:spMkLst>
            <pc:docMk/>
            <pc:sldMk cId="2230452341" sldId="5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40.074" v="11049" actId="20577"/>
          <ac:spMkLst>
            <pc:docMk/>
            <pc:sldMk cId="2230452341" sldId="5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31:49.768" v="12791" actId="20577"/>
          <ac:spMkLst>
            <pc:docMk/>
            <pc:sldMk cId="2230452341" sldId="5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108" v="11051" actId="12612"/>
          <ac:spMkLst>
            <pc:docMk/>
            <pc:sldMk cId="2230452341" sldId="518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31:43.215" v="12780" actId="478"/>
          <ac:picMkLst>
            <pc:docMk/>
            <pc:sldMk cId="2230452341" sldId="518"/>
            <ac:picMk id="6" creationId="{9F322EB4-EBE2-43CD-9CB6-A4CA045E4593}"/>
          </ac:picMkLst>
        </pc:picChg>
        <pc:picChg chg="add del mod">
          <ac:chgData name="Johan Aspegren" userId="e0e975b0797a2008" providerId="LiveId" clId="{F0EEBB95-78E8-4AF2-9AFF-701DA8833E96}" dt="2020-12-31T12:31:40.936" v="12779"/>
          <ac:picMkLst>
            <pc:docMk/>
            <pc:sldMk cId="2230452341" sldId="518"/>
            <ac:picMk id="8" creationId="{C327E85A-E265-49D7-A2DD-B2DB2E7538C4}"/>
          </ac:picMkLst>
        </pc:picChg>
        <pc:picChg chg="add mod">
          <ac:chgData name="Johan Aspegren" userId="e0e975b0797a2008" providerId="LiveId" clId="{F0EEBB95-78E8-4AF2-9AFF-701DA8833E96}" dt="2020-12-31T12:31:44.211" v="12781"/>
          <ac:picMkLst>
            <pc:docMk/>
            <pc:sldMk cId="2230452341" sldId="518"/>
            <ac:picMk id="9" creationId="{A1723048-9286-4596-BCF1-5BCE4EF50CE5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40998496" sldId="519"/>
        </pc:sldMkLst>
        <pc:spChg chg="mod">
          <ac:chgData name="Johan Aspegren" userId="e0e975b0797a2008" providerId="LiveId" clId="{F0EEBB95-78E8-4AF2-9AFF-701DA8833E96}" dt="2020-12-31T11:15:39.974" v="11044" actId="20577"/>
          <ac:spMkLst>
            <pc:docMk/>
            <pc:sldMk cId="3040998496" sldId="5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988" v="11045" actId="20577"/>
          <ac:spMkLst>
            <pc:docMk/>
            <pc:sldMk cId="3040998496" sldId="5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40.002" v="11046" actId="20577"/>
          <ac:spMkLst>
            <pc:docMk/>
            <pc:sldMk cId="3040998496" sldId="5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40.020" v="11047" actId="12612"/>
          <ac:spMkLst>
            <pc:docMk/>
            <pc:sldMk cId="3040998496" sldId="5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60244631" sldId="519"/>
        </pc:sldMkLst>
        <pc:spChg chg="mod">
          <ac:chgData name="Johan Aspegren" userId="e0e975b0797a2008" providerId="LiveId" clId="{F0EEBB95-78E8-4AF2-9AFF-701DA8833E96}" dt="2020-12-31T10:42:41.400" v="9015" actId="20577"/>
          <ac:spMkLst>
            <pc:docMk/>
            <pc:sldMk cId="3260244631" sldId="5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413" v="9016" actId="20577"/>
          <ac:spMkLst>
            <pc:docMk/>
            <pc:sldMk cId="3260244631" sldId="5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426" v="9017" actId="20577"/>
          <ac:spMkLst>
            <pc:docMk/>
            <pc:sldMk cId="3260244631" sldId="5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446" v="9018" actId="12612"/>
          <ac:spMkLst>
            <pc:docMk/>
            <pc:sldMk cId="3260244631" sldId="51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84057752" sldId="520"/>
        </pc:sldMkLst>
        <pc:spChg chg="mod">
          <ac:chgData name="Johan Aspegren" userId="e0e975b0797a2008" providerId="LiveId" clId="{F0EEBB95-78E8-4AF2-9AFF-701DA8833E96}" dt="2020-12-31T10:42:41.296" v="9011" actId="20577"/>
          <ac:spMkLst>
            <pc:docMk/>
            <pc:sldMk cId="1584057752" sldId="5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317" v="9012" actId="20577"/>
          <ac:spMkLst>
            <pc:docMk/>
            <pc:sldMk cId="1584057752" sldId="5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332" v="9013" actId="20577"/>
          <ac:spMkLst>
            <pc:docMk/>
            <pc:sldMk cId="1584057752" sldId="5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358" v="9014" actId="12612"/>
          <ac:spMkLst>
            <pc:docMk/>
            <pc:sldMk cId="1584057752" sldId="52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968809593" sldId="520"/>
        </pc:sldMkLst>
        <pc:spChg chg="mod">
          <ac:chgData name="Johan Aspegren" userId="e0e975b0797a2008" providerId="LiveId" clId="{F0EEBB95-78E8-4AF2-9AFF-701DA8833E96}" dt="2020-12-31T11:15:39.869" v="11040" actId="20577"/>
          <ac:spMkLst>
            <pc:docMk/>
            <pc:sldMk cId="1968809593" sldId="5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883" v="11041" actId="20577"/>
          <ac:spMkLst>
            <pc:docMk/>
            <pc:sldMk cId="1968809593" sldId="5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897" v="11042" actId="20577"/>
          <ac:spMkLst>
            <pc:docMk/>
            <pc:sldMk cId="1968809593" sldId="5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934" v="11043" actId="12612"/>
          <ac:spMkLst>
            <pc:docMk/>
            <pc:sldMk cId="1968809593" sldId="52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610298266" sldId="521"/>
        </pc:sldMkLst>
        <pc:spChg chg="mod">
          <ac:chgData name="Johan Aspegren" userId="e0e975b0797a2008" providerId="LiveId" clId="{F0EEBB95-78E8-4AF2-9AFF-701DA8833E96}" dt="2020-12-31T11:15:39.855" v="11039" actId="20577"/>
          <ac:spMkLst>
            <pc:docMk/>
            <pc:sldMk cId="1610298266" sldId="5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769" v="11036" actId="20577"/>
          <ac:spMkLst>
            <pc:docMk/>
            <pc:sldMk cId="1610298266" sldId="5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784" v="11037" actId="20577"/>
          <ac:spMkLst>
            <pc:docMk/>
            <pc:sldMk cId="1610298266" sldId="5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815" v="11038" actId="12612"/>
          <ac:spMkLst>
            <pc:docMk/>
            <pc:sldMk cId="1610298266" sldId="52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1:05.443" v="12245"/>
          <ac:picMkLst>
            <pc:docMk/>
            <pc:sldMk cId="1610298266" sldId="521"/>
            <ac:picMk id="6" creationId="{4D90701F-7B48-45BC-BED3-433D6015027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686261096" sldId="521"/>
        </pc:sldMkLst>
        <pc:spChg chg="mod">
          <ac:chgData name="Johan Aspegren" userId="e0e975b0797a2008" providerId="LiveId" clId="{F0EEBB95-78E8-4AF2-9AFF-701DA8833E96}" dt="2020-12-31T10:42:41.281" v="9010" actId="20577"/>
          <ac:spMkLst>
            <pc:docMk/>
            <pc:sldMk cId="1686261096" sldId="5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204" v="9007" actId="20577"/>
          <ac:spMkLst>
            <pc:docMk/>
            <pc:sldMk cId="1686261096" sldId="5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218" v="9008" actId="20577"/>
          <ac:spMkLst>
            <pc:docMk/>
            <pc:sldMk cId="1686261096" sldId="5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237" v="9009" actId="12612"/>
          <ac:spMkLst>
            <pc:docMk/>
            <pc:sldMk cId="1686261096" sldId="52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553842418" sldId="522"/>
        </pc:sldMkLst>
        <pc:spChg chg="mod">
          <ac:chgData name="Johan Aspegren" userId="e0e975b0797a2008" providerId="LiveId" clId="{F0EEBB95-78E8-4AF2-9AFF-701DA8833E96}" dt="2020-12-31T11:15:39.739" v="11034" actId="20577"/>
          <ac:spMkLst>
            <pc:docMk/>
            <pc:sldMk cId="1553842418" sldId="5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663" v="11031" actId="20577"/>
          <ac:spMkLst>
            <pc:docMk/>
            <pc:sldMk cId="1553842418" sldId="5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01:00.571" v="12244" actId="20577"/>
          <ac:spMkLst>
            <pc:docMk/>
            <pc:sldMk cId="1553842418" sldId="5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693" v="11033" actId="12612"/>
          <ac:spMkLst>
            <pc:docMk/>
            <pc:sldMk cId="1553842418" sldId="52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0:14.504" v="12218"/>
          <ac:picMkLst>
            <pc:docMk/>
            <pc:sldMk cId="1553842418" sldId="522"/>
            <ac:picMk id="6" creationId="{E68DA821-16D6-40F2-9058-9ECA24F138DA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370911431" sldId="522"/>
        </pc:sldMkLst>
        <pc:spChg chg="mod">
          <ac:chgData name="Johan Aspegren" userId="e0e975b0797a2008" providerId="LiveId" clId="{F0EEBB95-78E8-4AF2-9AFF-701DA8833E96}" dt="2020-12-31T10:42:41.172" v="9005" actId="20577"/>
          <ac:spMkLst>
            <pc:docMk/>
            <pc:sldMk cId="2370911431" sldId="5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1.102" v="9002" actId="20577"/>
          <ac:spMkLst>
            <pc:docMk/>
            <pc:sldMk cId="2370911431" sldId="5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118" v="9003" actId="20577"/>
          <ac:spMkLst>
            <pc:docMk/>
            <pc:sldMk cId="2370911431" sldId="5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134" v="9004" actId="12612"/>
          <ac:spMkLst>
            <pc:docMk/>
            <pc:sldMk cId="2370911431" sldId="52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3946842" sldId="523"/>
        </pc:sldMkLst>
        <pc:spChg chg="mod">
          <ac:chgData name="Johan Aspegren" userId="e0e975b0797a2008" providerId="LiveId" clId="{F0EEBB95-78E8-4AF2-9AFF-701DA8833E96}" dt="2020-12-31T11:15:39.535" v="11026" actId="20577"/>
          <ac:spMkLst>
            <pc:docMk/>
            <pc:sldMk cId="113946842" sldId="5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548" v="11027" actId="20577"/>
          <ac:spMkLst>
            <pc:docMk/>
            <pc:sldMk cId="113946842" sldId="5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564" v="11028" actId="20577"/>
          <ac:spMkLst>
            <pc:docMk/>
            <pc:sldMk cId="113946842" sldId="5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585" v="11029" actId="12612"/>
          <ac:spMkLst>
            <pc:docMk/>
            <pc:sldMk cId="113946842" sldId="5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68105162" sldId="523"/>
        </pc:sldMkLst>
        <pc:spChg chg="mod">
          <ac:chgData name="Johan Aspegren" userId="e0e975b0797a2008" providerId="LiveId" clId="{F0EEBB95-78E8-4AF2-9AFF-701DA8833E96}" dt="2020-12-31T10:42:40.970" v="8997" actId="20577"/>
          <ac:spMkLst>
            <pc:docMk/>
            <pc:sldMk cId="3268105162" sldId="5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987" v="8998" actId="20577"/>
          <ac:spMkLst>
            <pc:docMk/>
            <pc:sldMk cId="3268105162" sldId="5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1.005" v="8999" actId="20577"/>
          <ac:spMkLst>
            <pc:docMk/>
            <pc:sldMk cId="3268105162" sldId="5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1.030" v="9000" actId="12612"/>
          <ac:spMkLst>
            <pc:docMk/>
            <pc:sldMk cId="3268105162" sldId="52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50495060" sldId="524"/>
        </pc:sldMkLst>
        <pc:spChg chg="mod">
          <ac:chgData name="Johan Aspegren" userId="e0e975b0797a2008" providerId="LiveId" clId="{F0EEBB95-78E8-4AF2-9AFF-701DA8833E96}" dt="2020-12-31T10:42:40.867" v="8993" actId="20577"/>
          <ac:spMkLst>
            <pc:docMk/>
            <pc:sldMk cId="1550495060" sldId="5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881" v="8994" actId="20577"/>
          <ac:spMkLst>
            <pc:docMk/>
            <pc:sldMk cId="1550495060" sldId="5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899" v="8995" actId="20577"/>
          <ac:spMkLst>
            <pc:docMk/>
            <pc:sldMk cId="1550495060" sldId="5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918" v="8996" actId="12612"/>
          <ac:spMkLst>
            <pc:docMk/>
            <pc:sldMk cId="1550495060" sldId="52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89152989" sldId="524"/>
        </pc:sldMkLst>
        <pc:spChg chg="mod">
          <ac:chgData name="Johan Aspegren" userId="e0e975b0797a2008" providerId="LiveId" clId="{F0EEBB95-78E8-4AF2-9AFF-701DA8833E96}" dt="2020-12-31T11:15:39.452" v="11022" actId="20577"/>
          <ac:spMkLst>
            <pc:docMk/>
            <pc:sldMk cId="1889152989" sldId="5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466" v="11023" actId="20577"/>
          <ac:spMkLst>
            <pc:docMk/>
            <pc:sldMk cId="1889152989" sldId="5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480" v="11024" actId="20577"/>
          <ac:spMkLst>
            <pc:docMk/>
            <pc:sldMk cId="1889152989" sldId="5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496" v="11025" actId="12612"/>
          <ac:spMkLst>
            <pc:docMk/>
            <pc:sldMk cId="1889152989" sldId="52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35974314" sldId="525"/>
        </pc:sldMkLst>
        <pc:spChg chg="mod">
          <ac:chgData name="Johan Aspegren" userId="e0e975b0797a2008" providerId="LiveId" clId="{F0EEBB95-78E8-4AF2-9AFF-701DA8833E96}" dt="2020-12-31T11:15:39.337" v="11018" actId="20577"/>
          <ac:spMkLst>
            <pc:docMk/>
            <pc:sldMk cId="1135974314" sldId="5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351" v="11019" actId="20577"/>
          <ac:spMkLst>
            <pc:docMk/>
            <pc:sldMk cId="1135974314" sldId="5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391" v="11020" actId="20577"/>
          <ac:spMkLst>
            <pc:docMk/>
            <pc:sldMk cId="1135974314" sldId="5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411" v="11021" actId="12612"/>
          <ac:spMkLst>
            <pc:docMk/>
            <pc:sldMk cId="1135974314" sldId="5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15490974" sldId="525"/>
        </pc:sldMkLst>
        <pc:spChg chg="mod">
          <ac:chgData name="Johan Aspegren" userId="e0e975b0797a2008" providerId="LiveId" clId="{F0EEBB95-78E8-4AF2-9AFF-701DA8833E96}" dt="2020-12-31T10:42:40.760" v="8989" actId="20577"/>
          <ac:spMkLst>
            <pc:docMk/>
            <pc:sldMk cId="1515490974" sldId="5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787" v="8990" actId="20577"/>
          <ac:spMkLst>
            <pc:docMk/>
            <pc:sldMk cId="1515490974" sldId="5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802" v="8991" actId="20577"/>
          <ac:spMkLst>
            <pc:docMk/>
            <pc:sldMk cId="1515490974" sldId="5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824" v="8992" actId="12612"/>
          <ac:spMkLst>
            <pc:docMk/>
            <pc:sldMk cId="1515490974" sldId="5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63791813" sldId="526"/>
        </pc:sldMkLst>
        <pc:spChg chg="mod">
          <ac:chgData name="Johan Aspegren" userId="e0e975b0797a2008" providerId="LiveId" clId="{F0EEBB95-78E8-4AF2-9AFF-701DA8833E96}" dt="2020-12-31T10:42:40.664" v="8985" actId="20577"/>
          <ac:spMkLst>
            <pc:docMk/>
            <pc:sldMk cId="1463791813" sldId="5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684" v="8986" actId="20577"/>
          <ac:spMkLst>
            <pc:docMk/>
            <pc:sldMk cId="1463791813" sldId="5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698" v="8987" actId="20577"/>
          <ac:spMkLst>
            <pc:docMk/>
            <pc:sldMk cId="1463791813" sldId="5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719" v="8988" actId="12612"/>
          <ac:spMkLst>
            <pc:docMk/>
            <pc:sldMk cId="1463791813" sldId="52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63940710" sldId="526"/>
        </pc:sldMkLst>
        <pc:spChg chg="mod">
          <ac:chgData name="Johan Aspegren" userId="e0e975b0797a2008" providerId="LiveId" clId="{F0EEBB95-78E8-4AF2-9AFF-701DA8833E96}" dt="2020-12-31T11:15:39.256" v="11014" actId="20577"/>
          <ac:spMkLst>
            <pc:docMk/>
            <pc:sldMk cId="3663940710" sldId="5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269" v="11015" actId="20577"/>
          <ac:spMkLst>
            <pc:docMk/>
            <pc:sldMk cId="3663940710" sldId="5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283" v="11016" actId="20577"/>
          <ac:spMkLst>
            <pc:docMk/>
            <pc:sldMk cId="3663940710" sldId="5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298" v="11017" actId="12612"/>
          <ac:spMkLst>
            <pc:docMk/>
            <pc:sldMk cId="3663940710" sldId="52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40927740" sldId="527"/>
        </pc:sldMkLst>
        <pc:spChg chg="mod">
          <ac:chgData name="Johan Aspegren" userId="e0e975b0797a2008" providerId="LiveId" clId="{F0EEBB95-78E8-4AF2-9AFF-701DA8833E96}" dt="2020-12-31T11:15:39.241" v="11013" actId="20577"/>
          <ac:spMkLst>
            <pc:docMk/>
            <pc:sldMk cId="3140927740" sldId="5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170" v="11010" actId="20577"/>
          <ac:spMkLst>
            <pc:docMk/>
            <pc:sldMk cId="3140927740" sldId="5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187" v="11011" actId="20577"/>
          <ac:spMkLst>
            <pc:docMk/>
            <pc:sldMk cId="3140927740" sldId="5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203" v="11012" actId="12612"/>
          <ac:spMkLst>
            <pc:docMk/>
            <pc:sldMk cId="3140927740" sldId="52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0:10.286" v="12217"/>
          <ac:picMkLst>
            <pc:docMk/>
            <pc:sldMk cId="3140927740" sldId="527"/>
            <ac:picMk id="6" creationId="{5B8182C7-6632-42D4-99CC-A10C292E5CE8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58555855" sldId="527"/>
        </pc:sldMkLst>
        <pc:spChg chg="mod">
          <ac:chgData name="Johan Aspegren" userId="e0e975b0797a2008" providerId="LiveId" clId="{F0EEBB95-78E8-4AF2-9AFF-701DA8833E96}" dt="2020-12-31T10:42:40.650" v="8984" actId="20577"/>
          <ac:spMkLst>
            <pc:docMk/>
            <pc:sldMk cId="3558555855" sldId="5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580" v="8981" actId="20577"/>
          <ac:spMkLst>
            <pc:docMk/>
            <pc:sldMk cId="3558555855" sldId="5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595" v="8982" actId="20577"/>
          <ac:spMkLst>
            <pc:docMk/>
            <pc:sldMk cId="3558555855" sldId="5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612" v="8983" actId="12612"/>
          <ac:spMkLst>
            <pc:docMk/>
            <pc:sldMk cId="3558555855" sldId="52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785727812" sldId="528"/>
        </pc:sldMkLst>
        <pc:spChg chg="mod">
          <ac:chgData name="Johan Aspegren" userId="e0e975b0797a2008" providerId="LiveId" clId="{F0EEBB95-78E8-4AF2-9AFF-701DA8833E96}" dt="2020-12-31T11:15:39.056" v="11005" actId="20577"/>
          <ac:spMkLst>
            <pc:docMk/>
            <pc:sldMk cId="785727812" sldId="5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9.070" v="11006" actId="20577"/>
          <ac:spMkLst>
            <pc:docMk/>
            <pc:sldMk cId="785727812" sldId="5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9.086" v="11007" actId="20577"/>
          <ac:spMkLst>
            <pc:docMk/>
            <pc:sldMk cId="785727812" sldId="5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117" v="11008" actId="12612"/>
          <ac:spMkLst>
            <pc:docMk/>
            <pc:sldMk cId="785727812" sldId="5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70869600" sldId="528"/>
        </pc:sldMkLst>
        <pc:spChg chg="mod">
          <ac:chgData name="Johan Aspegren" userId="e0e975b0797a2008" providerId="LiveId" clId="{F0EEBB95-78E8-4AF2-9AFF-701DA8833E96}" dt="2020-12-31T10:42:40.468" v="8976" actId="20577"/>
          <ac:spMkLst>
            <pc:docMk/>
            <pc:sldMk cId="1770869600" sldId="5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483" v="8977" actId="20577"/>
          <ac:spMkLst>
            <pc:docMk/>
            <pc:sldMk cId="1770869600" sldId="5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499" v="8978" actId="20577"/>
          <ac:spMkLst>
            <pc:docMk/>
            <pc:sldMk cId="1770869600" sldId="5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525" v="8979" actId="12612"/>
          <ac:spMkLst>
            <pc:docMk/>
            <pc:sldMk cId="1770869600" sldId="5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0426709" sldId="529"/>
        </pc:sldMkLst>
        <pc:spChg chg="mod">
          <ac:chgData name="Johan Aspegren" userId="e0e975b0797a2008" providerId="LiveId" clId="{F0EEBB95-78E8-4AF2-9AFF-701DA8833E96}" dt="2020-12-31T10:42:40.365" v="8972" actId="20577"/>
          <ac:spMkLst>
            <pc:docMk/>
            <pc:sldMk cId="170426709" sldId="5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379" v="8973" actId="20577"/>
          <ac:spMkLst>
            <pc:docMk/>
            <pc:sldMk cId="170426709" sldId="5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391" v="8974" actId="20577"/>
          <ac:spMkLst>
            <pc:docMk/>
            <pc:sldMk cId="170426709" sldId="5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409" v="8975" actId="12612"/>
          <ac:spMkLst>
            <pc:docMk/>
            <pc:sldMk cId="170426709" sldId="52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29073956" sldId="529"/>
        </pc:sldMkLst>
        <pc:spChg chg="mod">
          <ac:chgData name="Johan Aspegren" userId="e0e975b0797a2008" providerId="LiveId" clId="{F0EEBB95-78E8-4AF2-9AFF-701DA8833E96}" dt="2020-12-31T11:15:38.971" v="11001" actId="20577"/>
          <ac:spMkLst>
            <pc:docMk/>
            <pc:sldMk cId="529073956" sldId="5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985" v="11002" actId="20577"/>
          <ac:spMkLst>
            <pc:docMk/>
            <pc:sldMk cId="529073956" sldId="5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999" v="11003" actId="20577"/>
          <ac:spMkLst>
            <pc:docMk/>
            <pc:sldMk cId="529073956" sldId="5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9.017" v="11004" actId="12612"/>
          <ac:spMkLst>
            <pc:docMk/>
            <pc:sldMk cId="529073956" sldId="5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76749390" sldId="530"/>
        </pc:sldMkLst>
        <pc:spChg chg="mod">
          <ac:chgData name="Johan Aspegren" userId="e0e975b0797a2008" providerId="LiveId" clId="{F0EEBB95-78E8-4AF2-9AFF-701DA8833E96}" dt="2020-12-31T10:42:40.268" v="8968" actId="20577"/>
          <ac:spMkLst>
            <pc:docMk/>
            <pc:sldMk cId="676749390" sldId="5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282" v="8969" actId="20577"/>
          <ac:spMkLst>
            <pc:docMk/>
            <pc:sldMk cId="676749390" sldId="5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297" v="8970" actId="20577"/>
          <ac:spMkLst>
            <pc:docMk/>
            <pc:sldMk cId="676749390" sldId="5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317" v="8971" actId="12612"/>
          <ac:spMkLst>
            <pc:docMk/>
            <pc:sldMk cId="676749390" sldId="53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75386152" sldId="530"/>
        </pc:sldMkLst>
        <pc:spChg chg="mod">
          <ac:chgData name="Johan Aspegren" userId="e0e975b0797a2008" providerId="LiveId" clId="{F0EEBB95-78E8-4AF2-9AFF-701DA8833E96}" dt="2020-12-31T11:15:38.886" v="10997" actId="20577"/>
          <ac:spMkLst>
            <pc:docMk/>
            <pc:sldMk cId="975386152" sldId="5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899" v="10998" actId="20577"/>
          <ac:spMkLst>
            <pc:docMk/>
            <pc:sldMk cId="975386152" sldId="5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914" v="10999" actId="20577"/>
          <ac:spMkLst>
            <pc:docMk/>
            <pc:sldMk cId="975386152" sldId="5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929" v="11000" actId="12612"/>
          <ac:spMkLst>
            <pc:docMk/>
            <pc:sldMk cId="975386152" sldId="5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82462004" sldId="531"/>
        </pc:sldMkLst>
        <pc:spChg chg="mod">
          <ac:chgData name="Johan Aspegren" userId="e0e975b0797a2008" providerId="LiveId" clId="{F0EEBB95-78E8-4AF2-9AFF-701DA8833E96}" dt="2020-12-31T10:42:40.158" v="8964" actId="20577"/>
          <ac:spMkLst>
            <pc:docMk/>
            <pc:sldMk cId="1282462004" sldId="5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197" v="8965" actId="20577"/>
          <ac:spMkLst>
            <pc:docMk/>
            <pc:sldMk cId="1282462004" sldId="5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213" v="8966" actId="20577"/>
          <ac:spMkLst>
            <pc:docMk/>
            <pc:sldMk cId="1282462004" sldId="5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229" v="8967" actId="12612"/>
          <ac:spMkLst>
            <pc:docMk/>
            <pc:sldMk cId="1282462004" sldId="53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50893069" sldId="531"/>
        </pc:sldMkLst>
        <pc:spChg chg="mod">
          <ac:chgData name="Johan Aspegren" userId="e0e975b0797a2008" providerId="LiveId" clId="{F0EEBB95-78E8-4AF2-9AFF-701DA8833E96}" dt="2020-12-31T11:15:38.772" v="10993" actId="20577"/>
          <ac:spMkLst>
            <pc:docMk/>
            <pc:sldMk cId="2050893069" sldId="5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788" v="10994" actId="20577"/>
          <ac:spMkLst>
            <pc:docMk/>
            <pc:sldMk cId="2050893069" sldId="5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802" v="10995" actId="20577"/>
          <ac:spMkLst>
            <pc:docMk/>
            <pc:sldMk cId="2050893069" sldId="5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825" v="10996" actId="12612"/>
          <ac:spMkLst>
            <pc:docMk/>
            <pc:sldMk cId="2050893069" sldId="5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90550215" sldId="532"/>
        </pc:sldMkLst>
        <pc:spChg chg="mod">
          <ac:chgData name="Johan Aspegren" userId="e0e975b0797a2008" providerId="LiveId" clId="{F0EEBB95-78E8-4AF2-9AFF-701DA8833E96}" dt="2020-12-31T10:42:40.060" v="8960" actId="20577"/>
          <ac:spMkLst>
            <pc:docMk/>
            <pc:sldMk cId="2090550215" sldId="5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40.075" v="8961" actId="20577"/>
          <ac:spMkLst>
            <pc:docMk/>
            <pc:sldMk cId="2090550215" sldId="5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40.092" v="8962" actId="20577"/>
          <ac:spMkLst>
            <pc:docMk/>
            <pc:sldMk cId="2090550215" sldId="5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110" v="8963" actId="12612"/>
          <ac:spMkLst>
            <pc:docMk/>
            <pc:sldMk cId="2090550215" sldId="53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92745724" sldId="532"/>
        </pc:sldMkLst>
        <pc:spChg chg="mod">
          <ac:chgData name="Johan Aspegren" userId="e0e975b0797a2008" providerId="LiveId" clId="{F0EEBB95-78E8-4AF2-9AFF-701DA8833E96}" dt="2020-12-31T11:15:38.681" v="10989" actId="20577"/>
          <ac:spMkLst>
            <pc:docMk/>
            <pc:sldMk cId="2992745724" sldId="5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693" v="10990" actId="20577"/>
          <ac:spMkLst>
            <pc:docMk/>
            <pc:sldMk cId="2992745724" sldId="5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710" v="10991" actId="20577"/>
          <ac:spMkLst>
            <pc:docMk/>
            <pc:sldMk cId="2992745724" sldId="5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727" v="10992" actId="12612"/>
          <ac:spMkLst>
            <pc:docMk/>
            <pc:sldMk cId="2992745724" sldId="53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4960281" sldId="533"/>
        </pc:sldMkLst>
        <pc:spChg chg="mod">
          <ac:chgData name="Johan Aspegren" userId="e0e975b0797a2008" providerId="LiveId" clId="{F0EEBB95-78E8-4AF2-9AFF-701DA8833E96}" dt="2020-12-31T11:15:38.594" v="10985" actId="20577"/>
          <ac:spMkLst>
            <pc:docMk/>
            <pc:sldMk cId="54960281" sldId="5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606" v="10986" actId="20577"/>
          <ac:spMkLst>
            <pc:docMk/>
            <pc:sldMk cId="54960281" sldId="5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620" v="10987" actId="20577"/>
          <ac:spMkLst>
            <pc:docMk/>
            <pc:sldMk cId="54960281" sldId="5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638" v="10988" actId="12612"/>
          <ac:spMkLst>
            <pc:docMk/>
            <pc:sldMk cId="54960281" sldId="5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48586592" sldId="533"/>
        </pc:sldMkLst>
        <pc:spChg chg="mod">
          <ac:chgData name="Johan Aspegren" userId="e0e975b0797a2008" providerId="LiveId" clId="{F0EEBB95-78E8-4AF2-9AFF-701DA8833E96}" dt="2020-12-31T10:42:39.963" v="8956" actId="20577"/>
          <ac:spMkLst>
            <pc:docMk/>
            <pc:sldMk cId="4248586592" sldId="5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976" v="8957" actId="20577"/>
          <ac:spMkLst>
            <pc:docMk/>
            <pc:sldMk cId="4248586592" sldId="5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990" v="8958" actId="20577"/>
          <ac:spMkLst>
            <pc:docMk/>
            <pc:sldMk cId="4248586592" sldId="5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40.015" v="8959" actId="12612"/>
          <ac:spMkLst>
            <pc:docMk/>
            <pc:sldMk cId="4248586592" sldId="5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57199761" sldId="534"/>
        </pc:sldMkLst>
        <pc:spChg chg="mod">
          <ac:chgData name="Johan Aspegren" userId="e0e975b0797a2008" providerId="LiveId" clId="{F0EEBB95-78E8-4AF2-9AFF-701DA8833E96}" dt="2020-12-31T10:42:39.860" v="8952" actId="20577"/>
          <ac:spMkLst>
            <pc:docMk/>
            <pc:sldMk cId="957199761" sldId="5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874" v="8953" actId="20577"/>
          <ac:spMkLst>
            <pc:docMk/>
            <pc:sldMk cId="957199761" sldId="5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889" v="8954" actId="20577"/>
          <ac:spMkLst>
            <pc:docMk/>
            <pc:sldMk cId="957199761" sldId="5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922" v="8955" actId="12612"/>
          <ac:spMkLst>
            <pc:docMk/>
            <pc:sldMk cId="957199761" sldId="5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143614639" sldId="534"/>
        </pc:sldMkLst>
        <pc:spChg chg="mod">
          <ac:chgData name="Johan Aspegren" userId="e0e975b0797a2008" providerId="LiveId" clId="{F0EEBB95-78E8-4AF2-9AFF-701DA8833E96}" dt="2020-12-31T11:15:38.480" v="10981" actId="20577"/>
          <ac:spMkLst>
            <pc:docMk/>
            <pc:sldMk cId="4143614639" sldId="5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492" v="10982" actId="20577"/>
          <ac:spMkLst>
            <pc:docMk/>
            <pc:sldMk cId="4143614639" sldId="5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507" v="10983" actId="20577"/>
          <ac:spMkLst>
            <pc:docMk/>
            <pc:sldMk cId="4143614639" sldId="5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532" v="10984" actId="12612"/>
          <ac:spMkLst>
            <pc:docMk/>
            <pc:sldMk cId="4143614639" sldId="5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399512986" sldId="535"/>
        </pc:sldMkLst>
        <pc:spChg chg="mod">
          <ac:chgData name="Johan Aspegren" userId="e0e975b0797a2008" providerId="LiveId" clId="{F0EEBB95-78E8-4AF2-9AFF-701DA8833E96}" dt="2020-12-31T11:15:38.393" v="10977" actId="20577"/>
          <ac:spMkLst>
            <pc:docMk/>
            <pc:sldMk cId="3399512986" sldId="5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409" v="10978" actId="20577"/>
          <ac:spMkLst>
            <pc:docMk/>
            <pc:sldMk cId="3399512986" sldId="5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423" v="10979" actId="20577"/>
          <ac:spMkLst>
            <pc:docMk/>
            <pc:sldMk cId="3399512986" sldId="5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439" v="10980" actId="12612"/>
          <ac:spMkLst>
            <pc:docMk/>
            <pc:sldMk cId="3399512986" sldId="5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097637569" sldId="535"/>
        </pc:sldMkLst>
        <pc:spChg chg="mod">
          <ac:chgData name="Johan Aspegren" userId="e0e975b0797a2008" providerId="LiveId" clId="{F0EEBB95-78E8-4AF2-9AFF-701DA8833E96}" dt="2020-12-31T10:42:39.750" v="8948" actId="20577"/>
          <ac:spMkLst>
            <pc:docMk/>
            <pc:sldMk cId="4097637569" sldId="5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763" v="8949" actId="20577"/>
          <ac:spMkLst>
            <pc:docMk/>
            <pc:sldMk cId="4097637569" sldId="5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783" v="8950" actId="20577"/>
          <ac:spMkLst>
            <pc:docMk/>
            <pc:sldMk cId="4097637569" sldId="5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809" v="8951" actId="12612"/>
          <ac:spMkLst>
            <pc:docMk/>
            <pc:sldMk cId="4097637569" sldId="5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03095468" sldId="536"/>
        </pc:sldMkLst>
        <pc:spChg chg="mod">
          <ac:chgData name="Johan Aspegren" userId="e0e975b0797a2008" providerId="LiveId" clId="{F0EEBB95-78E8-4AF2-9AFF-701DA8833E96}" dt="2020-12-31T10:42:39.665" v="8944" actId="20577"/>
          <ac:spMkLst>
            <pc:docMk/>
            <pc:sldMk cId="1403095468" sldId="5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678" v="8945" actId="20577"/>
          <ac:spMkLst>
            <pc:docMk/>
            <pc:sldMk cId="1403095468" sldId="5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693" v="8946" actId="20577"/>
          <ac:spMkLst>
            <pc:docMk/>
            <pc:sldMk cId="1403095468" sldId="5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710" v="8947" actId="12612"/>
          <ac:spMkLst>
            <pc:docMk/>
            <pc:sldMk cId="1403095468" sldId="53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331798373" sldId="536"/>
        </pc:sldMkLst>
        <pc:spChg chg="mod">
          <ac:chgData name="Johan Aspegren" userId="e0e975b0797a2008" providerId="LiveId" clId="{F0EEBB95-78E8-4AF2-9AFF-701DA8833E96}" dt="2020-12-31T11:15:38.288" v="10973" actId="20577"/>
          <ac:spMkLst>
            <pc:docMk/>
            <pc:sldMk cId="3331798373" sldId="5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314" v="10974" actId="20577"/>
          <ac:spMkLst>
            <pc:docMk/>
            <pc:sldMk cId="3331798373" sldId="5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328" v="10975" actId="20577"/>
          <ac:spMkLst>
            <pc:docMk/>
            <pc:sldMk cId="3331798373" sldId="5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353" v="10976" actId="12612"/>
          <ac:spMkLst>
            <pc:docMk/>
            <pc:sldMk cId="3331798373" sldId="53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27360318" sldId="537"/>
        </pc:sldMkLst>
        <pc:spChg chg="mod">
          <ac:chgData name="Johan Aspegren" userId="e0e975b0797a2008" providerId="LiveId" clId="{F0EEBB95-78E8-4AF2-9AFF-701DA8833E96}" dt="2020-12-31T11:15:38.192" v="10969" actId="20577"/>
          <ac:spMkLst>
            <pc:docMk/>
            <pc:sldMk cId="3027360318" sldId="5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206" v="10970" actId="20577"/>
          <ac:spMkLst>
            <pc:docMk/>
            <pc:sldMk cId="3027360318" sldId="5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221" v="10971" actId="20577"/>
          <ac:spMkLst>
            <pc:docMk/>
            <pc:sldMk cId="3027360318" sldId="5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239" v="10972" actId="12612"/>
          <ac:spMkLst>
            <pc:docMk/>
            <pc:sldMk cId="3027360318" sldId="5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70119666" sldId="537"/>
        </pc:sldMkLst>
        <pc:spChg chg="mod">
          <ac:chgData name="Johan Aspegren" userId="e0e975b0797a2008" providerId="LiveId" clId="{F0EEBB95-78E8-4AF2-9AFF-701DA8833E96}" dt="2020-12-31T10:42:39.564" v="8940" actId="20577"/>
          <ac:spMkLst>
            <pc:docMk/>
            <pc:sldMk cId="3170119666" sldId="53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576" v="8941" actId="20577"/>
          <ac:spMkLst>
            <pc:docMk/>
            <pc:sldMk cId="3170119666" sldId="53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607" v="8942" actId="20577"/>
          <ac:spMkLst>
            <pc:docMk/>
            <pc:sldMk cId="3170119666" sldId="53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626" v="8943" actId="12612"/>
          <ac:spMkLst>
            <pc:docMk/>
            <pc:sldMk cId="3170119666" sldId="5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30503654" sldId="538"/>
        </pc:sldMkLst>
        <pc:spChg chg="mod">
          <ac:chgData name="Johan Aspegren" userId="e0e975b0797a2008" providerId="LiveId" clId="{F0EEBB95-78E8-4AF2-9AFF-701DA8833E96}" dt="2020-12-31T10:42:39.468" v="8936" actId="20577"/>
          <ac:spMkLst>
            <pc:docMk/>
            <pc:sldMk cId="430503654" sldId="5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482" v="8937" actId="20577"/>
          <ac:spMkLst>
            <pc:docMk/>
            <pc:sldMk cId="430503654" sldId="5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502" v="8938" actId="20577"/>
          <ac:spMkLst>
            <pc:docMk/>
            <pc:sldMk cId="430503654" sldId="5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523" v="8939" actId="12612"/>
          <ac:spMkLst>
            <pc:docMk/>
            <pc:sldMk cId="430503654" sldId="53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384247327" sldId="538"/>
        </pc:sldMkLst>
        <pc:spChg chg="mod">
          <ac:chgData name="Johan Aspegren" userId="e0e975b0797a2008" providerId="LiveId" clId="{F0EEBB95-78E8-4AF2-9AFF-701DA8833E96}" dt="2020-12-31T11:15:38.102" v="10965" actId="20577"/>
          <ac:spMkLst>
            <pc:docMk/>
            <pc:sldMk cId="1384247327" sldId="53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8.116" v="10966" actId="20577"/>
          <ac:spMkLst>
            <pc:docMk/>
            <pc:sldMk cId="1384247327" sldId="53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8.131" v="10967" actId="20577"/>
          <ac:spMkLst>
            <pc:docMk/>
            <pc:sldMk cId="1384247327" sldId="53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153" v="10968" actId="12612"/>
          <ac:spMkLst>
            <pc:docMk/>
            <pc:sldMk cId="1384247327" sldId="53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06641422" sldId="539"/>
        </pc:sldMkLst>
        <pc:spChg chg="mod">
          <ac:chgData name="Johan Aspegren" userId="e0e975b0797a2008" providerId="LiveId" clId="{F0EEBB95-78E8-4AF2-9AFF-701DA8833E96}" dt="2020-12-31T11:15:38.087" v="10964" actId="20577"/>
          <ac:spMkLst>
            <pc:docMk/>
            <pc:sldMk cId="3106641422" sldId="5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989" v="10961" actId="20577"/>
          <ac:spMkLst>
            <pc:docMk/>
            <pc:sldMk cId="3106641422" sldId="5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2:28:09.491" v="12777" actId="20577"/>
          <ac:spMkLst>
            <pc:docMk/>
            <pc:sldMk cId="3106641422" sldId="5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8.045" v="10963" actId="12612"/>
          <ac:spMkLst>
            <pc:docMk/>
            <pc:sldMk cId="3106641422" sldId="53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00:02.198" v="12216"/>
          <ac:picMkLst>
            <pc:docMk/>
            <pc:sldMk cId="3106641422" sldId="539"/>
            <ac:picMk id="6" creationId="{ABE3B1B6-8A88-4744-B9BB-C599DB1D89AD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894358713" sldId="539"/>
        </pc:sldMkLst>
        <pc:spChg chg="mod">
          <ac:chgData name="Johan Aspegren" userId="e0e975b0797a2008" providerId="LiveId" clId="{F0EEBB95-78E8-4AF2-9AFF-701DA8833E96}" dt="2020-12-31T10:42:39.448" v="8935" actId="20577"/>
          <ac:spMkLst>
            <pc:docMk/>
            <pc:sldMk cId="3894358713" sldId="53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374" v="8932" actId="20577"/>
          <ac:spMkLst>
            <pc:docMk/>
            <pc:sldMk cId="3894358713" sldId="53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389" v="8933" actId="20577"/>
          <ac:spMkLst>
            <pc:docMk/>
            <pc:sldMk cId="3894358713" sldId="53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408" v="8934" actId="12612"/>
          <ac:spMkLst>
            <pc:docMk/>
            <pc:sldMk cId="3894358713" sldId="53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510723619" sldId="540"/>
        </pc:sldMkLst>
        <pc:spChg chg="mod">
          <ac:chgData name="Johan Aspegren" userId="e0e975b0797a2008" providerId="LiveId" clId="{F0EEBB95-78E8-4AF2-9AFF-701DA8833E96}" dt="2020-12-31T11:15:37.878" v="10956" actId="20577"/>
          <ac:spMkLst>
            <pc:docMk/>
            <pc:sldMk cId="1510723619" sldId="5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890" v="10957" actId="20577"/>
          <ac:spMkLst>
            <pc:docMk/>
            <pc:sldMk cId="1510723619" sldId="5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905" v="10958" actId="20577"/>
          <ac:spMkLst>
            <pc:docMk/>
            <pc:sldMk cId="1510723619" sldId="5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922" v="10959" actId="12612"/>
          <ac:spMkLst>
            <pc:docMk/>
            <pc:sldMk cId="1510723619" sldId="5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16688351" sldId="540"/>
        </pc:sldMkLst>
        <pc:spChg chg="mod">
          <ac:chgData name="Johan Aspegren" userId="e0e975b0797a2008" providerId="LiveId" clId="{F0EEBB95-78E8-4AF2-9AFF-701DA8833E96}" dt="2020-12-31T10:42:39.257" v="8927" actId="20577"/>
          <ac:spMkLst>
            <pc:docMk/>
            <pc:sldMk cId="3716688351" sldId="54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284" v="8928" actId="20577"/>
          <ac:spMkLst>
            <pc:docMk/>
            <pc:sldMk cId="3716688351" sldId="54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299" v="8929" actId="20577"/>
          <ac:spMkLst>
            <pc:docMk/>
            <pc:sldMk cId="3716688351" sldId="54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321" v="8930" actId="12612"/>
          <ac:spMkLst>
            <pc:docMk/>
            <pc:sldMk cId="3716688351" sldId="54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58086578" sldId="541"/>
        </pc:sldMkLst>
        <pc:spChg chg="mod">
          <ac:chgData name="Johan Aspegren" userId="e0e975b0797a2008" providerId="LiveId" clId="{F0EEBB95-78E8-4AF2-9AFF-701DA8833E96}" dt="2020-12-31T11:15:37.789" v="10952" actId="20577"/>
          <ac:spMkLst>
            <pc:docMk/>
            <pc:sldMk cId="3458086578" sldId="5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806" v="10953" actId="20577"/>
          <ac:spMkLst>
            <pc:docMk/>
            <pc:sldMk cId="3458086578" sldId="5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820" v="10954" actId="20577"/>
          <ac:spMkLst>
            <pc:docMk/>
            <pc:sldMk cId="3458086578" sldId="5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837" v="10955" actId="12612"/>
          <ac:spMkLst>
            <pc:docMk/>
            <pc:sldMk cId="3458086578" sldId="5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63427044" sldId="541"/>
        </pc:sldMkLst>
        <pc:spChg chg="mod">
          <ac:chgData name="Johan Aspegren" userId="e0e975b0797a2008" providerId="LiveId" clId="{F0EEBB95-78E8-4AF2-9AFF-701DA8833E96}" dt="2020-12-31T10:42:39.165" v="8923" actId="20577"/>
          <ac:spMkLst>
            <pc:docMk/>
            <pc:sldMk cId="3763427044" sldId="54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180" v="8924" actId="20577"/>
          <ac:spMkLst>
            <pc:docMk/>
            <pc:sldMk cId="3763427044" sldId="54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193" v="8925" actId="20577"/>
          <ac:spMkLst>
            <pc:docMk/>
            <pc:sldMk cId="3763427044" sldId="54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209" v="8926" actId="12612"/>
          <ac:spMkLst>
            <pc:docMk/>
            <pc:sldMk cId="3763427044" sldId="54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523795282" sldId="542"/>
        </pc:sldMkLst>
        <pc:spChg chg="mod">
          <ac:chgData name="Johan Aspegren" userId="e0e975b0797a2008" providerId="LiveId" clId="{F0EEBB95-78E8-4AF2-9AFF-701DA8833E96}" dt="2020-12-31T11:15:37.771" v="10951" actId="20577"/>
          <ac:spMkLst>
            <pc:docMk/>
            <pc:sldMk cId="523795282" sldId="5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662" v="10948" actId="20577"/>
          <ac:spMkLst>
            <pc:docMk/>
            <pc:sldMk cId="523795282" sldId="5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676" v="10949" actId="20577"/>
          <ac:spMkLst>
            <pc:docMk/>
            <pc:sldMk cId="523795282" sldId="5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698" v="10950" actId="12612"/>
          <ac:spMkLst>
            <pc:docMk/>
            <pc:sldMk cId="523795282" sldId="54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59.326" v="12215"/>
          <ac:picMkLst>
            <pc:docMk/>
            <pc:sldMk cId="523795282" sldId="542"/>
            <ac:picMk id="6" creationId="{62DBF60F-2CE7-4B06-8D1E-ED27762642D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85696474" sldId="542"/>
        </pc:sldMkLst>
        <pc:spChg chg="mod">
          <ac:chgData name="Johan Aspegren" userId="e0e975b0797a2008" providerId="LiveId" clId="{F0EEBB95-78E8-4AF2-9AFF-701DA8833E96}" dt="2020-12-31T10:42:39.151" v="8922" actId="20577"/>
          <ac:spMkLst>
            <pc:docMk/>
            <pc:sldMk cId="1885696474" sldId="54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9.080" v="8919" actId="20577"/>
          <ac:spMkLst>
            <pc:docMk/>
            <pc:sldMk cId="1885696474" sldId="54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9.093" v="8920" actId="20577"/>
          <ac:spMkLst>
            <pc:docMk/>
            <pc:sldMk cId="1885696474" sldId="54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111" v="8921" actId="12612"/>
          <ac:spMkLst>
            <pc:docMk/>
            <pc:sldMk cId="1885696474" sldId="54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67246914" sldId="543"/>
        </pc:sldMkLst>
        <pc:spChg chg="mod">
          <ac:chgData name="Johan Aspegren" userId="e0e975b0797a2008" providerId="LiveId" clId="{F0EEBB95-78E8-4AF2-9AFF-701DA8833E96}" dt="2020-12-31T11:15:37.542" v="10943" actId="20577"/>
          <ac:spMkLst>
            <pc:docMk/>
            <pc:sldMk cId="1767246914" sldId="5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556" v="10944" actId="20577"/>
          <ac:spMkLst>
            <pc:docMk/>
            <pc:sldMk cId="1767246914" sldId="5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571" v="10945" actId="20577"/>
          <ac:spMkLst>
            <pc:docMk/>
            <pc:sldMk cId="1767246914" sldId="5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592" v="10946" actId="12612"/>
          <ac:spMkLst>
            <pc:docMk/>
            <pc:sldMk cId="1767246914" sldId="5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37347692" sldId="543"/>
        </pc:sldMkLst>
        <pc:spChg chg="mod">
          <ac:chgData name="Johan Aspegren" userId="e0e975b0797a2008" providerId="LiveId" clId="{F0EEBB95-78E8-4AF2-9AFF-701DA8833E96}" dt="2020-12-31T10:42:38.956" v="8914" actId="20577"/>
          <ac:spMkLst>
            <pc:docMk/>
            <pc:sldMk cId="2537347692" sldId="54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970" v="8915" actId="20577"/>
          <ac:spMkLst>
            <pc:docMk/>
            <pc:sldMk cId="2537347692" sldId="54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992" v="8916" actId="20577"/>
          <ac:spMkLst>
            <pc:docMk/>
            <pc:sldMk cId="2537347692" sldId="54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9.023" v="8917" actId="12612"/>
          <ac:spMkLst>
            <pc:docMk/>
            <pc:sldMk cId="2537347692" sldId="54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117475740" sldId="544"/>
        </pc:sldMkLst>
        <pc:spChg chg="mod">
          <ac:chgData name="Johan Aspegren" userId="e0e975b0797a2008" providerId="LiveId" clId="{F0EEBB95-78E8-4AF2-9AFF-701DA8833E96}" dt="2020-12-31T11:15:37.527" v="10942" actId="20577"/>
          <ac:spMkLst>
            <pc:docMk/>
            <pc:sldMk cId="3117475740" sldId="5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419" v="10938" actId="20577"/>
          <ac:spMkLst>
            <pc:docMk/>
            <pc:sldMk cId="3117475740" sldId="5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514" v="10941" actId="20577"/>
          <ac:spMkLst>
            <pc:docMk/>
            <pc:sldMk cId="3117475740" sldId="5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453" v="10940" actId="12612"/>
          <ac:spMkLst>
            <pc:docMk/>
            <pc:sldMk cId="3117475740" sldId="54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56.001" v="12214"/>
          <ac:picMkLst>
            <pc:docMk/>
            <pc:sldMk cId="3117475740" sldId="544"/>
            <ac:picMk id="6" creationId="{C6882F6D-CCE2-497D-BF0F-CC764D166899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68061985" sldId="544"/>
        </pc:sldMkLst>
        <pc:spChg chg="mod">
          <ac:chgData name="Johan Aspegren" userId="e0e975b0797a2008" providerId="LiveId" clId="{F0EEBB95-78E8-4AF2-9AFF-701DA8833E96}" dt="2020-12-31T10:42:38.941" v="8913" actId="20577"/>
          <ac:spMkLst>
            <pc:docMk/>
            <pc:sldMk cId="4168061985" sldId="54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860" v="8909" actId="20577"/>
          <ac:spMkLst>
            <pc:docMk/>
            <pc:sldMk cId="4168061985" sldId="54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929" v="8912" actId="20577"/>
          <ac:spMkLst>
            <pc:docMk/>
            <pc:sldMk cId="4168061985" sldId="54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890" v="8911" actId="12612"/>
          <ac:spMkLst>
            <pc:docMk/>
            <pc:sldMk cId="4168061985" sldId="544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154342375" sldId="545"/>
        </pc:sldMkLst>
        <pc:spChg chg="mod">
          <ac:chgData name="Johan Aspegren" userId="e0e975b0797a2008" providerId="LiveId" clId="{F0EEBB95-78E8-4AF2-9AFF-701DA8833E96}" dt="2020-12-31T11:15:37.386" v="10936" actId="20577"/>
          <ac:spMkLst>
            <pc:docMk/>
            <pc:sldMk cId="1154342375" sldId="5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291" v="10932" actId="20577"/>
          <ac:spMkLst>
            <pc:docMk/>
            <pc:sldMk cId="1154342375" sldId="5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373" v="10935" actId="20577"/>
          <ac:spMkLst>
            <pc:docMk/>
            <pc:sldMk cId="1154342375" sldId="5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334" v="10934" actId="12612"/>
          <ac:spMkLst>
            <pc:docMk/>
            <pc:sldMk cId="1154342375" sldId="545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7:52.480" v="12773" actId="478"/>
          <ac:picMkLst>
            <pc:docMk/>
            <pc:sldMk cId="1154342375" sldId="545"/>
            <ac:picMk id="6" creationId="{7DAC9E47-4E73-47B6-9A37-A26B81842AA1}"/>
          </ac:picMkLst>
        </pc:picChg>
        <pc:picChg chg="add mod">
          <ac:chgData name="Johan Aspegren" userId="e0e975b0797a2008" providerId="LiveId" clId="{F0EEBB95-78E8-4AF2-9AFF-701DA8833E96}" dt="2020-12-31T12:27:53.119" v="12774"/>
          <ac:picMkLst>
            <pc:docMk/>
            <pc:sldMk cId="1154342375" sldId="545"/>
            <ac:picMk id="8" creationId="{0EB43D24-BDC7-4474-B848-5F891140249A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15221227" sldId="545"/>
        </pc:sldMkLst>
        <pc:spChg chg="mod">
          <ac:chgData name="Johan Aspegren" userId="e0e975b0797a2008" providerId="LiveId" clId="{F0EEBB95-78E8-4AF2-9AFF-701DA8833E96}" dt="2020-12-31T10:42:38.831" v="8907" actId="20577"/>
          <ac:spMkLst>
            <pc:docMk/>
            <pc:sldMk cId="1315221227" sldId="54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733" v="8903" actId="20577"/>
          <ac:spMkLst>
            <pc:docMk/>
            <pc:sldMk cId="1315221227" sldId="54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818" v="8906" actId="20577"/>
          <ac:spMkLst>
            <pc:docMk/>
            <pc:sldMk cId="1315221227" sldId="54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774" v="8905" actId="12612"/>
          <ac:spMkLst>
            <pc:docMk/>
            <pc:sldMk cId="1315221227" sldId="54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2189852" sldId="546"/>
        </pc:sldMkLst>
        <pc:spChg chg="mod">
          <ac:chgData name="Johan Aspegren" userId="e0e975b0797a2008" providerId="LiveId" clId="{F0EEBB95-78E8-4AF2-9AFF-701DA8833E96}" dt="2020-12-31T10:42:38.697" v="8901" actId="20577"/>
          <ac:spMkLst>
            <pc:docMk/>
            <pc:sldMk cId="322189852" sldId="5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614" v="8897" actId="20577"/>
          <ac:spMkLst>
            <pc:docMk/>
            <pc:sldMk cId="322189852" sldId="5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684" v="8900" actId="20577"/>
          <ac:spMkLst>
            <pc:docMk/>
            <pc:sldMk cId="322189852" sldId="5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647" v="8899" actId="12612"/>
          <ac:spMkLst>
            <pc:docMk/>
            <pc:sldMk cId="322189852" sldId="54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720631811" sldId="546"/>
        </pc:sldMkLst>
        <pc:spChg chg="mod">
          <ac:chgData name="Johan Aspegren" userId="e0e975b0797a2008" providerId="LiveId" clId="{F0EEBB95-78E8-4AF2-9AFF-701DA8833E96}" dt="2020-12-31T11:15:37.261" v="10930" actId="20577"/>
          <ac:spMkLst>
            <pc:docMk/>
            <pc:sldMk cId="2720631811" sldId="54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156" v="10926" actId="20577"/>
          <ac:spMkLst>
            <pc:docMk/>
            <pc:sldMk cId="2720631811" sldId="54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248" v="10929" actId="20577"/>
          <ac:spMkLst>
            <pc:docMk/>
            <pc:sldMk cId="2720631811" sldId="54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190" v="10928" actId="12612"/>
          <ac:spMkLst>
            <pc:docMk/>
            <pc:sldMk cId="2720631811" sldId="54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53.531" v="12212"/>
          <ac:picMkLst>
            <pc:docMk/>
            <pc:sldMk cId="2720631811" sldId="546"/>
            <ac:picMk id="6" creationId="{B09145C9-A8AC-49A0-847D-2120DCDFA6F4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32389520" sldId="547"/>
        </pc:sldMkLst>
        <pc:spChg chg="mod">
          <ac:chgData name="Johan Aspegren" userId="e0e975b0797a2008" providerId="LiveId" clId="{F0EEBB95-78E8-4AF2-9AFF-701DA8833E96}" dt="2020-12-31T10:42:38.587" v="8895" actId="20577"/>
          <ac:spMkLst>
            <pc:docMk/>
            <pc:sldMk cId="1332389520" sldId="5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438" v="8892" actId="20577"/>
          <ac:spMkLst>
            <pc:docMk/>
            <pc:sldMk cId="1332389520" sldId="5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460" v="8893" actId="20577"/>
          <ac:spMkLst>
            <pc:docMk/>
            <pc:sldMk cId="1332389520" sldId="5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537" v="8894" actId="12612"/>
          <ac:spMkLst>
            <pc:docMk/>
            <pc:sldMk cId="1332389520" sldId="54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119386508" sldId="547"/>
        </pc:sldMkLst>
        <pc:spChg chg="mod">
          <ac:chgData name="Johan Aspegren" userId="e0e975b0797a2008" providerId="LiveId" clId="{F0EEBB95-78E8-4AF2-9AFF-701DA8833E96}" dt="2020-12-31T11:15:37.130" v="10924" actId="20577"/>
          <ac:spMkLst>
            <pc:docMk/>
            <pc:sldMk cId="4119386508" sldId="54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7.002" v="10921" actId="20577"/>
          <ac:spMkLst>
            <pc:docMk/>
            <pc:sldMk cId="4119386508" sldId="54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7.018" v="10922" actId="20577"/>
          <ac:spMkLst>
            <pc:docMk/>
            <pc:sldMk cId="4119386508" sldId="54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7.092" v="10923" actId="12612"/>
          <ac:spMkLst>
            <pc:docMk/>
            <pc:sldMk cId="4119386508" sldId="54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52.253" v="12211"/>
          <ac:picMkLst>
            <pc:docMk/>
            <pc:sldMk cId="4119386508" sldId="547"/>
            <ac:picMk id="6" creationId="{59774662-F270-4E99-8E9E-A0F913F69050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89833281" sldId="548"/>
        </pc:sldMkLst>
        <pc:spChg chg="mod">
          <ac:chgData name="Johan Aspegren" userId="e0e975b0797a2008" providerId="LiveId" clId="{F0EEBB95-78E8-4AF2-9AFF-701DA8833E96}" dt="2020-12-31T10:42:38.409" v="8890" actId="20577"/>
          <ac:spMkLst>
            <pc:docMk/>
            <pc:sldMk cId="889833281" sldId="5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320" v="8886" actId="20577"/>
          <ac:spMkLst>
            <pc:docMk/>
            <pc:sldMk cId="889833281" sldId="5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333" v="8887" actId="20577"/>
          <ac:spMkLst>
            <pc:docMk/>
            <pc:sldMk cId="889833281" sldId="5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358" v="8888" actId="12612"/>
          <ac:spMkLst>
            <pc:docMk/>
            <pc:sldMk cId="889833281" sldId="54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864240887" sldId="548"/>
        </pc:sldMkLst>
        <pc:spChg chg="mod">
          <ac:chgData name="Johan Aspegren" userId="e0e975b0797a2008" providerId="LiveId" clId="{F0EEBB95-78E8-4AF2-9AFF-701DA8833E96}" dt="2020-12-31T11:15:36.973" v="10919" actId="20577"/>
          <ac:spMkLst>
            <pc:docMk/>
            <pc:sldMk cId="2864240887" sldId="54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867" v="10915" actId="20577"/>
          <ac:spMkLst>
            <pc:docMk/>
            <pc:sldMk cId="2864240887" sldId="54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883" v="10916" actId="20577"/>
          <ac:spMkLst>
            <pc:docMk/>
            <pc:sldMk cId="2864240887" sldId="54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900" v="10917" actId="12612"/>
          <ac:spMkLst>
            <pc:docMk/>
            <pc:sldMk cId="2864240887" sldId="54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50.030" v="12210"/>
          <ac:picMkLst>
            <pc:docMk/>
            <pc:sldMk cId="2864240887" sldId="548"/>
            <ac:picMk id="6" creationId="{4C4D4DFD-E2DA-4BA9-B4E4-24AE6F3E62A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08621912" sldId="549"/>
        </pc:sldMkLst>
        <pc:spChg chg="mod">
          <ac:chgData name="Johan Aspegren" userId="e0e975b0797a2008" providerId="LiveId" clId="{F0EEBB95-78E8-4AF2-9AFF-701DA8833E96}" dt="2020-12-31T10:42:38.201" v="8881" actId="20577"/>
          <ac:spMkLst>
            <pc:docMk/>
            <pc:sldMk cId="208621912" sldId="5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226" v="8882" actId="20577"/>
          <ac:spMkLst>
            <pc:docMk/>
            <pc:sldMk cId="208621912" sldId="5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241" v="8883" actId="20577"/>
          <ac:spMkLst>
            <pc:docMk/>
            <pc:sldMk cId="208621912" sldId="5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265" v="8884" actId="12612"/>
          <ac:spMkLst>
            <pc:docMk/>
            <pc:sldMk cId="208621912" sldId="54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8032910" sldId="549"/>
        </pc:sldMkLst>
        <pc:spChg chg="mod">
          <ac:chgData name="Johan Aspegren" userId="e0e975b0797a2008" providerId="LiveId" clId="{F0EEBB95-78E8-4AF2-9AFF-701DA8833E96}" dt="2020-12-31T11:15:36.756" v="10910" actId="20577"/>
          <ac:spMkLst>
            <pc:docMk/>
            <pc:sldMk cId="228032910" sldId="54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773" v="10911" actId="20577"/>
          <ac:spMkLst>
            <pc:docMk/>
            <pc:sldMk cId="228032910" sldId="54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786" v="10912" actId="20577"/>
          <ac:spMkLst>
            <pc:docMk/>
            <pc:sldMk cId="228032910" sldId="54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803" v="10913" actId="12612"/>
          <ac:spMkLst>
            <pc:docMk/>
            <pc:sldMk cId="228032910" sldId="54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6541872" sldId="550"/>
        </pc:sldMkLst>
        <pc:spChg chg="mod">
          <ac:chgData name="Johan Aspegren" userId="e0e975b0797a2008" providerId="LiveId" clId="{F0EEBB95-78E8-4AF2-9AFF-701DA8833E96}" dt="2020-12-31T11:15:36.644" v="10906" actId="20577"/>
          <ac:spMkLst>
            <pc:docMk/>
            <pc:sldMk cId="206541872" sldId="5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677" v="10907" actId="20577"/>
          <ac:spMkLst>
            <pc:docMk/>
            <pc:sldMk cId="206541872" sldId="5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691" v="10908" actId="20577"/>
          <ac:spMkLst>
            <pc:docMk/>
            <pc:sldMk cId="206541872" sldId="5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715" v="10909" actId="12612"/>
          <ac:spMkLst>
            <pc:docMk/>
            <pc:sldMk cId="206541872" sldId="5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83779759" sldId="550"/>
        </pc:sldMkLst>
        <pc:spChg chg="mod">
          <ac:chgData name="Johan Aspegren" userId="e0e975b0797a2008" providerId="LiveId" clId="{F0EEBB95-78E8-4AF2-9AFF-701DA8833E96}" dt="2020-12-31T10:42:38.107" v="8877" actId="20577"/>
          <ac:spMkLst>
            <pc:docMk/>
            <pc:sldMk cId="583779759" sldId="55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132" v="8878" actId="20577"/>
          <ac:spMkLst>
            <pc:docMk/>
            <pc:sldMk cId="583779759" sldId="55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146" v="8879" actId="20577"/>
          <ac:spMkLst>
            <pc:docMk/>
            <pc:sldMk cId="583779759" sldId="55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161" v="8880" actId="12612"/>
          <ac:spMkLst>
            <pc:docMk/>
            <pc:sldMk cId="583779759" sldId="5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60751760" sldId="551"/>
        </pc:sldMkLst>
        <pc:spChg chg="mod">
          <ac:chgData name="Johan Aspegren" userId="e0e975b0797a2008" providerId="LiveId" clId="{F0EEBB95-78E8-4AF2-9AFF-701DA8833E96}" dt="2020-12-31T10:42:38.016" v="8873" actId="20577"/>
          <ac:spMkLst>
            <pc:docMk/>
            <pc:sldMk cId="560751760" sldId="5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8.030" v="8874" actId="20577"/>
          <ac:spMkLst>
            <pc:docMk/>
            <pc:sldMk cId="560751760" sldId="5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8.049" v="8875" actId="20577"/>
          <ac:spMkLst>
            <pc:docMk/>
            <pc:sldMk cId="560751760" sldId="5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8.067" v="8876" actId="12612"/>
          <ac:spMkLst>
            <pc:docMk/>
            <pc:sldMk cId="560751760" sldId="55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56468872" sldId="551"/>
        </pc:sldMkLst>
        <pc:spChg chg="mod">
          <ac:chgData name="Johan Aspegren" userId="e0e975b0797a2008" providerId="LiveId" clId="{F0EEBB95-78E8-4AF2-9AFF-701DA8833E96}" dt="2020-12-31T11:15:36.557" v="10902" actId="20577"/>
          <ac:spMkLst>
            <pc:docMk/>
            <pc:sldMk cId="1156468872" sldId="55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572" v="10903" actId="20577"/>
          <ac:spMkLst>
            <pc:docMk/>
            <pc:sldMk cId="1156468872" sldId="55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587" v="10904" actId="20577"/>
          <ac:spMkLst>
            <pc:docMk/>
            <pc:sldMk cId="1156468872" sldId="55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603" v="10905" actId="12612"/>
          <ac:spMkLst>
            <pc:docMk/>
            <pc:sldMk cId="1156468872" sldId="55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98542295" sldId="552"/>
        </pc:sldMkLst>
        <pc:spChg chg="mod">
          <ac:chgData name="Johan Aspegren" userId="e0e975b0797a2008" providerId="LiveId" clId="{F0EEBB95-78E8-4AF2-9AFF-701DA8833E96}" dt="2020-12-31T10:42:37.932" v="8869" actId="20577"/>
          <ac:spMkLst>
            <pc:docMk/>
            <pc:sldMk cId="698542295" sldId="5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947" v="8870" actId="20577"/>
          <ac:spMkLst>
            <pc:docMk/>
            <pc:sldMk cId="698542295" sldId="5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961" v="8871" actId="20577"/>
          <ac:spMkLst>
            <pc:docMk/>
            <pc:sldMk cId="698542295" sldId="5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977" v="8872" actId="12612"/>
          <ac:spMkLst>
            <pc:docMk/>
            <pc:sldMk cId="698542295" sldId="55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26485816" sldId="552"/>
        </pc:sldMkLst>
        <pc:spChg chg="mod">
          <ac:chgData name="Johan Aspegren" userId="e0e975b0797a2008" providerId="LiveId" clId="{F0EEBB95-78E8-4AF2-9AFF-701DA8833E96}" dt="2020-12-31T11:15:36.471" v="10898" actId="20577"/>
          <ac:spMkLst>
            <pc:docMk/>
            <pc:sldMk cId="2026485816" sldId="55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486" v="10899" actId="20577"/>
          <ac:spMkLst>
            <pc:docMk/>
            <pc:sldMk cId="2026485816" sldId="55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501" v="10900" actId="20577"/>
          <ac:spMkLst>
            <pc:docMk/>
            <pc:sldMk cId="2026485816" sldId="55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517" v="10901" actId="12612"/>
          <ac:spMkLst>
            <pc:docMk/>
            <pc:sldMk cId="2026485816" sldId="55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09806474" sldId="553"/>
        </pc:sldMkLst>
        <pc:spChg chg="mod">
          <ac:chgData name="Johan Aspegren" userId="e0e975b0797a2008" providerId="LiveId" clId="{F0EEBB95-78E8-4AF2-9AFF-701DA8833E96}" dt="2020-12-31T10:42:37.772" v="8865" actId="20577"/>
          <ac:spMkLst>
            <pc:docMk/>
            <pc:sldMk cId="809806474" sldId="5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790" v="8866" actId="20577"/>
          <ac:spMkLst>
            <pc:docMk/>
            <pc:sldMk cId="809806474" sldId="5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807" v="8867" actId="20577"/>
          <ac:spMkLst>
            <pc:docMk/>
            <pc:sldMk cId="809806474" sldId="5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833" v="8868" actId="12612"/>
          <ac:spMkLst>
            <pc:docMk/>
            <pc:sldMk cId="809806474" sldId="55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72049691" sldId="553"/>
        </pc:sldMkLst>
        <pc:spChg chg="mod">
          <ac:chgData name="Johan Aspegren" userId="e0e975b0797a2008" providerId="LiveId" clId="{F0EEBB95-78E8-4AF2-9AFF-701DA8833E96}" dt="2020-12-31T11:15:36.365" v="10894" actId="20577"/>
          <ac:spMkLst>
            <pc:docMk/>
            <pc:sldMk cId="3272049691" sldId="55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386" v="10895" actId="20577"/>
          <ac:spMkLst>
            <pc:docMk/>
            <pc:sldMk cId="3272049691" sldId="55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415" v="10896" actId="20577"/>
          <ac:spMkLst>
            <pc:docMk/>
            <pc:sldMk cId="3272049691" sldId="55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431" v="10897" actId="12612"/>
          <ac:spMkLst>
            <pc:docMk/>
            <pc:sldMk cId="3272049691" sldId="55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93176788" sldId="554"/>
        </pc:sldMkLst>
        <pc:spChg chg="mod">
          <ac:chgData name="Johan Aspegren" userId="e0e975b0797a2008" providerId="LiveId" clId="{F0EEBB95-78E8-4AF2-9AFF-701DA8833E96}" dt="2020-12-31T10:42:37.680" v="8861" actId="20577"/>
          <ac:spMkLst>
            <pc:docMk/>
            <pc:sldMk cId="1593176788" sldId="5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693" v="8862" actId="20577"/>
          <ac:spMkLst>
            <pc:docMk/>
            <pc:sldMk cId="1593176788" sldId="5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707" v="8863" actId="20577"/>
          <ac:spMkLst>
            <pc:docMk/>
            <pc:sldMk cId="1593176788" sldId="5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725" v="8864" actId="12612"/>
          <ac:spMkLst>
            <pc:docMk/>
            <pc:sldMk cId="1593176788" sldId="55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65131712" sldId="554"/>
        </pc:sldMkLst>
        <pc:spChg chg="mod">
          <ac:chgData name="Johan Aspegren" userId="e0e975b0797a2008" providerId="LiveId" clId="{F0EEBB95-78E8-4AF2-9AFF-701DA8833E96}" dt="2020-12-31T11:15:36.276" v="10890" actId="20577"/>
          <ac:spMkLst>
            <pc:docMk/>
            <pc:sldMk cId="2365131712" sldId="55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289" v="10891" actId="20577"/>
          <ac:spMkLst>
            <pc:docMk/>
            <pc:sldMk cId="2365131712" sldId="55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307" v="10892" actId="20577"/>
          <ac:spMkLst>
            <pc:docMk/>
            <pc:sldMk cId="2365131712" sldId="55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324" v="10893" actId="12612"/>
          <ac:spMkLst>
            <pc:docMk/>
            <pc:sldMk cId="2365131712" sldId="55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2521174" sldId="555"/>
        </pc:sldMkLst>
        <pc:spChg chg="mod">
          <ac:chgData name="Johan Aspegren" userId="e0e975b0797a2008" providerId="LiveId" clId="{F0EEBB95-78E8-4AF2-9AFF-701DA8833E96}" dt="2020-12-31T11:15:36.192" v="10886" actId="20577"/>
          <ac:spMkLst>
            <pc:docMk/>
            <pc:sldMk cId="292521174" sldId="5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205" v="10887" actId="20577"/>
          <ac:spMkLst>
            <pc:docMk/>
            <pc:sldMk cId="292521174" sldId="5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219" v="10888" actId="20577"/>
          <ac:spMkLst>
            <pc:docMk/>
            <pc:sldMk cId="292521174" sldId="5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236" v="10889" actId="12612"/>
          <ac:spMkLst>
            <pc:docMk/>
            <pc:sldMk cId="292521174" sldId="5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38505239" sldId="555"/>
        </pc:sldMkLst>
        <pc:spChg chg="mod">
          <ac:chgData name="Johan Aspegren" userId="e0e975b0797a2008" providerId="LiveId" clId="{F0EEBB95-78E8-4AF2-9AFF-701DA8833E96}" dt="2020-12-31T10:42:37.592" v="8857" actId="20577"/>
          <ac:spMkLst>
            <pc:docMk/>
            <pc:sldMk cId="2138505239" sldId="55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605" v="8858" actId="20577"/>
          <ac:spMkLst>
            <pc:docMk/>
            <pc:sldMk cId="2138505239" sldId="55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620" v="8859" actId="20577"/>
          <ac:spMkLst>
            <pc:docMk/>
            <pc:sldMk cId="2138505239" sldId="55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639" v="8860" actId="12612"/>
          <ac:spMkLst>
            <pc:docMk/>
            <pc:sldMk cId="2138505239" sldId="55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8447995" sldId="556"/>
        </pc:sldMkLst>
        <pc:spChg chg="mod">
          <ac:chgData name="Johan Aspegren" userId="e0e975b0797a2008" providerId="LiveId" clId="{F0EEBB95-78E8-4AF2-9AFF-701DA8833E96}" dt="2020-12-31T11:15:36.088" v="10882" actId="20577"/>
          <ac:spMkLst>
            <pc:docMk/>
            <pc:sldMk cId="148447995" sldId="5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6.102" v="10883" actId="20577"/>
          <ac:spMkLst>
            <pc:docMk/>
            <pc:sldMk cId="148447995" sldId="5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6.116" v="10884" actId="20577"/>
          <ac:spMkLst>
            <pc:docMk/>
            <pc:sldMk cId="148447995" sldId="5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153" v="10885" actId="12612"/>
          <ac:spMkLst>
            <pc:docMk/>
            <pc:sldMk cId="148447995" sldId="5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49615167" sldId="556"/>
        </pc:sldMkLst>
        <pc:spChg chg="mod">
          <ac:chgData name="Johan Aspegren" userId="e0e975b0797a2008" providerId="LiveId" clId="{F0EEBB95-78E8-4AF2-9AFF-701DA8833E96}" dt="2020-12-31T10:42:37.480" v="8853" actId="20577"/>
          <ac:spMkLst>
            <pc:docMk/>
            <pc:sldMk cId="1749615167" sldId="55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492" v="8854" actId="20577"/>
          <ac:spMkLst>
            <pc:docMk/>
            <pc:sldMk cId="1749615167" sldId="55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506" v="8855" actId="20577"/>
          <ac:spMkLst>
            <pc:docMk/>
            <pc:sldMk cId="1749615167" sldId="55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523" v="8856" actId="12612"/>
          <ac:spMkLst>
            <pc:docMk/>
            <pc:sldMk cId="1749615167" sldId="5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5765743" sldId="557"/>
        </pc:sldMkLst>
        <pc:spChg chg="mod">
          <ac:chgData name="Johan Aspegren" userId="e0e975b0797a2008" providerId="LiveId" clId="{F0EEBB95-78E8-4AF2-9AFF-701DA8833E96}" dt="2020-12-31T10:42:37.465" v="8852" actId="20577"/>
          <ac:spMkLst>
            <pc:docMk/>
            <pc:sldMk cId="265765743" sldId="5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392" v="8849" actId="20577"/>
          <ac:spMkLst>
            <pc:docMk/>
            <pc:sldMk cId="265765743" sldId="5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405" v="8850" actId="20577"/>
          <ac:spMkLst>
            <pc:docMk/>
            <pc:sldMk cId="265765743" sldId="5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423" v="8851" actId="12612"/>
          <ac:spMkLst>
            <pc:docMk/>
            <pc:sldMk cId="265765743" sldId="55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510060256" sldId="557"/>
        </pc:sldMkLst>
        <pc:spChg chg="mod">
          <ac:chgData name="Johan Aspegren" userId="e0e975b0797a2008" providerId="LiveId" clId="{F0EEBB95-78E8-4AF2-9AFF-701DA8833E96}" dt="2020-12-31T11:15:36.072" v="10881" actId="20577"/>
          <ac:spMkLst>
            <pc:docMk/>
            <pc:sldMk cId="2510060256" sldId="55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972" v="10878" actId="20577"/>
          <ac:spMkLst>
            <pc:docMk/>
            <pc:sldMk cId="2510060256" sldId="55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986" v="10879" actId="20577"/>
          <ac:spMkLst>
            <pc:docMk/>
            <pc:sldMk cId="2510060256" sldId="55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6.016" v="10880" actId="12612"/>
          <ac:spMkLst>
            <pc:docMk/>
            <pc:sldMk cId="2510060256" sldId="55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34198531" sldId="558"/>
        </pc:sldMkLst>
        <pc:spChg chg="mod">
          <ac:chgData name="Johan Aspegren" userId="e0e975b0797a2008" providerId="LiveId" clId="{F0EEBB95-78E8-4AF2-9AFF-701DA8833E96}" dt="2020-12-31T10:42:37.364" v="8847" actId="20577"/>
          <ac:spMkLst>
            <pc:docMk/>
            <pc:sldMk cId="834198531" sldId="5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260" v="8844" actId="20577"/>
          <ac:spMkLst>
            <pc:docMk/>
            <pc:sldMk cId="834198531" sldId="5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287" v="8845" actId="20577"/>
          <ac:spMkLst>
            <pc:docMk/>
            <pc:sldMk cId="834198531" sldId="5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321" v="8846" actId="12612"/>
          <ac:spMkLst>
            <pc:docMk/>
            <pc:sldMk cId="834198531" sldId="55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217753082" sldId="558"/>
        </pc:sldMkLst>
        <pc:spChg chg="mod">
          <ac:chgData name="Johan Aspegren" userId="e0e975b0797a2008" providerId="LiveId" clId="{F0EEBB95-78E8-4AF2-9AFF-701DA8833E96}" dt="2020-12-31T11:15:35.943" v="10876" actId="20577"/>
          <ac:spMkLst>
            <pc:docMk/>
            <pc:sldMk cId="3217753082" sldId="55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857" v="10872" actId="20577"/>
          <ac:spMkLst>
            <pc:docMk/>
            <pc:sldMk cId="3217753082" sldId="55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931" v="10875" actId="20577"/>
          <ac:spMkLst>
            <pc:docMk/>
            <pc:sldMk cId="3217753082" sldId="55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891" v="10874" actId="12612"/>
          <ac:spMkLst>
            <pc:docMk/>
            <pc:sldMk cId="3217753082" sldId="55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41.870" v="12209"/>
          <ac:picMkLst>
            <pc:docMk/>
            <pc:sldMk cId="3217753082" sldId="558"/>
            <ac:picMk id="6" creationId="{6439CA7C-02A2-4EAF-8F6F-846D8FEE9B2B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01281975" sldId="559"/>
        </pc:sldMkLst>
        <pc:spChg chg="mod">
          <ac:chgData name="Johan Aspegren" userId="e0e975b0797a2008" providerId="LiveId" clId="{F0EEBB95-78E8-4AF2-9AFF-701DA8833E96}" dt="2020-12-31T10:42:37.157" v="8839" actId="20577"/>
          <ac:spMkLst>
            <pc:docMk/>
            <pc:sldMk cId="2201281975" sldId="5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170" v="8840" actId="20577"/>
          <ac:spMkLst>
            <pc:docMk/>
            <pc:sldMk cId="2201281975" sldId="5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188" v="8841" actId="20577"/>
          <ac:spMkLst>
            <pc:docMk/>
            <pc:sldMk cId="2201281975" sldId="5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206" v="8842" actId="12612"/>
          <ac:spMkLst>
            <pc:docMk/>
            <pc:sldMk cId="2201281975" sldId="55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70733649" sldId="559"/>
        </pc:sldMkLst>
        <pc:spChg chg="mod">
          <ac:chgData name="Johan Aspegren" userId="e0e975b0797a2008" providerId="LiveId" clId="{F0EEBB95-78E8-4AF2-9AFF-701DA8833E96}" dt="2020-12-31T11:15:35.719" v="10867" actId="20577"/>
          <ac:spMkLst>
            <pc:docMk/>
            <pc:sldMk cId="3170733649" sldId="55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733" v="10868" actId="20577"/>
          <ac:spMkLst>
            <pc:docMk/>
            <pc:sldMk cId="3170733649" sldId="55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753" v="10869" actId="20577"/>
          <ac:spMkLst>
            <pc:docMk/>
            <pc:sldMk cId="3170733649" sldId="55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780" v="10870" actId="12612"/>
          <ac:spMkLst>
            <pc:docMk/>
            <pc:sldMk cId="3170733649" sldId="55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88864977" sldId="560"/>
        </pc:sldMkLst>
        <pc:spChg chg="mod">
          <ac:chgData name="Johan Aspegren" userId="e0e975b0797a2008" providerId="LiveId" clId="{F0EEBB95-78E8-4AF2-9AFF-701DA8833E96}" dt="2020-12-31T11:15:35.625" v="10863" actId="20577"/>
          <ac:spMkLst>
            <pc:docMk/>
            <pc:sldMk cId="588864977" sldId="5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639" v="10864" actId="20577"/>
          <ac:spMkLst>
            <pc:docMk/>
            <pc:sldMk cId="588864977" sldId="5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658" v="10865" actId="20577"/>
          <ac:spMkLst>
            <pc:docMk/>
            <pc:sldMk cId="588864977" sldId="5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675" v="10866" actId="12612"/>
          <ac:spMkLst>
            <pc:docMk/>
            <pc:sldMk cId="588864977" sldId="5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239369286" sldId="560"/>
        </pc:sldMkLst>
        <pc:spChg chg="mod">
          <ac:chgData name="Johan Aspegren" userId="e0e975b0797a2008" providerId="LiveId" clId="{F0EEBB95-78E8-4AF2-9AFF-701DA8833E96}" dt="2020-12-31T10:42:37.068" v="8835" actId="20577"/>
          <ac:spMkLst>
            <pc:docMk/>
            <pc:sldMk cId="3239369286" sldId="56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7.081" v="8836" actId="20577"/>
          <ac:spMkLst>
            <pc:docMk/>
            <pc:sldMk cId="3239369286" sldId="56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7.100" v="8837" actId="20577"/>
          <ac:spMkLst>
            <pc:docMk/>
            <pc:sldMk cId="3239369286" sldId="56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119" v="8838" actId="12612"/>
          <ac:spMkLst>
            <pc:docMk/>
            <pc:sldMk cId="3239369286" sldId="5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707848806" sldId="561"/>
        </pc:sldMkLst>
        <pc:spChg chg="mod">
          <ac:chgData name="Johan Aspegren" userId="e0e975b0797a2008" providerId="LiveId" clId="{F0EEBB95-78E8-4AF2-9AFF-701DA8833E96}" dt="2020-12-31T10:42:36.964" v="8831" actId="20577"/>
          <ac:spMkLst>
            <pc:docMk/>
            <pc:sldMk cId="3707848806" sldId="5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977" v="8832" actId="20577"/>
          <ac:spMkLst>
            <pc:docMk/>
            <pc:sldMk cId="3707848806" sldId="5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998" v="8833" actId="20577"/>
          <ac:spMkLst>
            <pc:docMk/>
            <pc:sldMk cId="3707848806" sldId="5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7.014" v="8834" actId="12612"/>
          <ac:spMkLst>
            <pc:docMk/>
            <pc:sldMk cId="3707848806" sldId="56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182220520" sldId="561"/>
        </pc:sldMkLst>
        <pc:spChg chg="mod">
          <ac:chgData name="Johan Aspegren" userId="e0e975b0797a2008" providerId="LiveId" clId="{F0EEBB95-78E8-4AF2-9AFF-701DA8833E96}" dt="2020-12-31T11:15:35.514" v="10859" actId="20577"/>
          <ac:spMkLst>
            <pc:docMk/>
            <pc:sldMk cId="4182220520" sldId="56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554" v="10860" actId="20577"/>
          <ac:spMkLst>
            <pc:docMk/>
            <pc:sldMk cId="4182220520" sldId="56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567" v="10861" actId="20577"/>
          <ac:spMkLst>
            <pc:docMk/>
            <pc:sldMk cId="4182220520" sldId="56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583" v="10862" actId="12612"/>
          <ac:spMkLst>
            <pc:docMk/>
            <pc:sldMk cId="4182220520" sldId="56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37026428" sldId="562"/>
        </pc:sldMkLst>
        <pc:spChg chg="mod">
          <ac:chgData name="Johan Aspegren" userId="e0e975b0797a2008" providerId="LiveId" clId="{F0EEBB95-78E8-4AF2-9AFF-701DA8833E96}" dt="2020-12-31T11:15:35.498" v="10858" actId="20577"/>
          <ac:spMkLst>
            <pc:docMk/>
            <pc:sldMk cId="2437026428" sldId="5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420" v="10855" actId="20577"/>
          <ac:spMkLst>
            <pc:docMk/>
            <pc:sldMk cId="2437026428" sldId="5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436" v="10856" actId="20577"/>
          <ac:spMkLst>
            <pc:docMk/>
            <pc:sldMk cId="2437026428" sldId="5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457" v="10857" actId="12612"/>
          <ac:spMkLst>
            <pc:docMk/>
            <pc:sldMk cId="2437026428" sldId="5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864181536" sldId="562"/>
        </pc:sldMkLst>
        <pc:spChg chg="mod">
          <ac:chgData name="Johan Aspegren" userId="e0e975b0797a2008" providerId="LiveId" clId="{F0EEBB95-78E8-4AF2-9AFF-701DA8833E96}" dt="2020-12-31T10:42:36.950" v="8830" actId="20577"/>
          <ac:spMkLst>
            <pc:docMk/>
            <pc:sldMk cId="3864181536" sldId="56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880" v="8827" actId="20577"/>
          <ac:spMkLst>
            <pc:docMk/>
            <pc:sldMk cId="3864181536" sldId="56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893" v="8828" actId="20577"/>
          <ac:spMkLst>
            <pc:docMk/>
            <pc:sldMk cId="3864181536" sldId="56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912" v="8829" actId="12612"/>
          <ac:spMkLst>
            <pc:docMk/>
            <pc:sldMk cId="3864181536" sldId="56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652483" sldId="563"/>
        </pc:sldMkLst>
        <pc:spChg chg="mod">
          <ac:chgData name="Johan Aspegren" userId="e0e975b0797a2008" providerId="LiveId" clId="{F0EEBB95-78E8-4AF2-9AFF-701DA8833E96}" dt="2020-12-31T11:15:35.320" v="10850" actId="20577"/>
          <ac:spMkLst>
            <pc:docMk/>
            <pc:sldMk cId="24652483" sldId="5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333" v="10851" actId="20577"/>
          <ac:spMkLst>
            <pc:docMk/>
            <pc:sldMk cId="24652483" sldId="5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346" v="10852" actId="20577"/>
          <ac:spMkLst>
            <pc:docMk/>
            <pc:sldMk cId="24652483" sldId="5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362" v="10853" actId="12612"/>
          <ac:spMkLst>
            <pc:docMk/>
            <pc:sldMk cId="24652483" sldId="5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55440314" sldId="563"/>
        </pc:sldMkLst>
        <pc:spChg chg="mod">
          <ac:chgData name="Johan Aspegren" userId="e0e975b0797a2008" providerId="LiveId" clId="{F0EEBB95-78E8-4AF2-9AFF-701DA8833E96}" dt="2020-12-31T10:42:36.779" v="8822" actId="20577"/>
          <ac:spMkLst>
            <pc:docMk/>
            <pc:sldMk cId="1455440314" sldId="56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793" v="8823" actId="20577"/>
          <ac:spMkLst>
            <pc:docMk/>
            <pc:sldMk cId="1455440314" sldId="56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810" v="8824" actId="20577"/>
          <ac:spMkLst>
            <pc:docMk/>
            <pc:sldMk cId="1455440314" sldId="56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827" v="8825" actId="12612"/>
          <ac:spMkLst>
            <pc:docMk/>
            <pc:sldMk cId="1455440314" sldId="5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6437142" sldId="564"/>
        </pc:sldMkLst>
        <pc:spChg chg="mod">
          <ac:chgData name="Johan Aspegren" userId="e0e975b0797a2008" providerId="LiveId" clId="{F0EEBB95-78E8-4AF2-9AFF-701DA8833E96}" dt="2020-12-31T10:42:36.671" v="8818" actId="20577"/>
          <ac:spMkLst>
            <pc:docMk/>
            <pc:sldMk cId="286437142" sldId="5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686" v="8819" actId="20577"/>
          <ac:spMkLst>
            <pc:docMk/>
            <pc:sldMk cId="286437142" sldId="5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701" v="8820" actId="20577"/>
          <ac:spMkLst>
            <pc:docMk/>
            <pc:sldMk cId="286437142" sldId="5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726" v="8821" actId="12612"/>
          <ac:spMkLst>
            <pc:docMk/>
            <pc:sldMk cId="286437142" sldId="56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306192608" sldId="564"/>
        </pc:sldMkLst>
        <pc:spChg chg="mod">
          <ac:chgData name="Johan Aspegren" userId="e0e975b0797a2008" providerId="LiveId" clId="{F0EEBB95-78E8-4AF2-9AFF-701DA8833E96}" dt="2020-12-31T11:15:35.209" v="10846" actId="20577"/>
          <ac:spMkLst>
            <pc:docMk/>
            <pc:sldMk cId="3306192608" sldId="56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223" v="10847" actId="20577"/>
          <ac:spMkLst>
            <pc:docMk/>
            <pc:sldMk cId="3306192608" sldId="56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238" v="10848" actId="20577"/>
          <ac:spMkLst>
            <pc:docMk/>
            <pc:sldMk cId="3306192608" sldId="56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281" v="10849" actId="12612"/>
          <ac:spMkLst>
            <pc:docMk/>
            <pc:sldMk cId="3306192608" sldId="564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274701101" sldId="565"/>
        </pc:sldMkLst>
        <pc:spChg chg="mod">
          <ac:chgData name="Johan Aspegren" userId="e0e975b0797a2008" providerId="LiveId" clId="{F0EEBB95-78E8-4AF2-9AFF-701DA8833E96}" dt="2020-12-31T11:15:35.193" v="10845" actId="20577"/>
          <ac:spMkLst>
            <pc:docMk/>
            <pc:sldMk cId="1274701101" sldId="5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109" v="10841" actId="20577"/>
          <ac:spMkLst>
            <pc:docMk/>
            <pc:sldMk cId="1274701101" sldId="5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181" v="10844" actId="20577"/>
          <ac:spMkLst>
            <pc:docMk/>
            <pc:sldMk cId="1274701101" sldId="5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140" v="10843" actId="12612"/>
          <ac:spMkLst>
            <pc:docMk/>
            <pc:sldMk cId="1274701101" sldId="565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7:33.918" v="12771" actId="478"/>
          <ac:picMkLst>
            <pc:docMk/>
            <pc:sldMk cId="1274701101" sldId="565"/>
            <ac:picMk id="6" creationId="{34B8D86D-406F-418B-98C9-36DD3090B245}"/>
          </ac:picMkLst>
        </pc:picChg>
        <pc:picChg chg="add mod">
          <ac:chgData name="Johan Aspegren" userId="e0e975b0797a2008" providerId="LiveId" clId="{F0EEBB95-78E8-4AF2-9AFF-701DA8833E96}" dt="2020-12-31T12:27:34.353" v="12772"/>
          <ac:picMkLst>
            <pc:docMk/>
            <pc:sldMk cId="1274701101" sldId="565"/>
            <ac:picMk id="8" creationId="{F7ACF938-927D-4223-9387-09DF9BC7EF51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39644595" sldId="565"/>
        </pc:sldMkLst>
        <pc:spChg chg="mod">
          <ac:chgData name="Johan Aspegren" userId="e0e975b0797a2008" providerId="LiveId" clId="{F0EEBB95-78E8-4AF2-9AFF-701DA8833E96}" dt="2020-12-31T10:42:36.655" v="8817" actId="20577"/>
          <ac:spMkLst>
            <pc:docMk/>
            <pc:sldMk cId="3539644595" sldId="56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565" v="8813" actId="20577"/>
          <ac:spMkLst>
            <pc:docMk/>
            <pc:sldMk cId="3539644595" sldId="56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643" v="8816" actId="20577"/>
          <ac:spMkLst>
            <pc:docMk/>
            <pc:sldMk cId="3539644595" sldId="56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594" v="8815" actId="12612"/>
          <ac:spMkLst>
            <pc:docMk/>
            <pc:sldMk cId="3539644595" sldId="56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83649685" sldId="566"/>
        </pc:sldMkLst>
        <pc:spChg chg="mod">
          <ac:chgData name="Johan Aspegren" userId="e0e975b0797a2008" providerId="LiveId" clId="{F0EEBB95-78E8-4AF2-9AFF-701DA8833E96}" dt="2020-12-31T11:15:34.998" v="10836" actId="20577"/>
          <ac:spMkLst>
            <pc:docMk/>
            <pc:sldMk cId="2683649685" sldId="5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5.016" v="10837" actId="20577"/>
          <ac:spMkLst>
            <pc:docMk/>
            <pc:sldMk cId="2683649685" sldId="5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5.033" v="10838" actId="20577"/>
          <ac:spMkLst>
            <pc:docMk/>
            <pc:sldMk cId="2683649685" sldId="5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5.049" v="10839" actId="12612"/>
          <ac:spMkLst>
            <pc:docMk/>
            <pc:sldMk cId="2683649685" sldId="5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40036912" sldId="566"/>
        </pc:sldMkLst>
        <pc:spChg chg="mod">
          <ac:chgData name="Johan Aspegren" userId="e0e975b0797a2008" providerId="LiveId" clId="{F0EEBB95-78E8-4AF2-9AFF-701DA8833E96}" dt="2020-12-31T10:42:36.450" v="8808" actId="20577"/>
          <ac:spMkLst>
            <pc:docMk/>
            <pc:sldMk cId="3940036912" sldId="56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465" v="8809" actId="20577"/>
          <ac:spMkLst>
            <pc:docMk/>
            <pc:sldMk cId="3940036912" sldId="56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480" v="8810" actId="20577"/>
          <ac:spMkLst>
            <pc:docMk/>
            <pc:sldMk cId="3940036912" sldId="56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509" v="8811" actId="12612"/>
          <ac:spMkLst>
            <pc:docMk/>
            <pc:sldMk cId="3940036912" sldId="5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7420761" sldId="567"/>
        </pc:sldMkLst>
        <pc:spChg chg="mod">
          <ac:chgData name="Johan Aspegren" userId="e0e975b0797a2008" providerId="LiveId" clId="{F0EEBB95-78E8-4AF2-9AFF-701DA8833E96}" dt="2020-12-31T10:42:36.430" v="8807" actId="20577"/>
          <ac:spMkLst>
            <pc:docMk/>
            <pc:sldMk cId="417420761" sldId="5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350" v="8804" actId="20577"/>
          <ac:spMkLst>
            <pc:docMk/>
            <pc:sldMk cId="417420761" sldId="5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364" v="8805" actId="20577"/>
          <ac:spMkLst>
            <pc:docMk/>
            <pc:sldMk cId="417420761" sldId="5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386" v="8806" actId="12612"/>
          <ac:spMkLst>
            <pc:docMk/>
            <pc:sldMk cId="417420761" sldId="56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762374963" sldId="567"/>
        </pc:sldMkLst>
        <pc:spChg chg="mod">
          <ac:chgData name="Johan Aspegren" userId="e0e975b0797a2008" providerId="LiveId" clId="{F0EEBB95-78E8-4AF2-9AFF-701DA8833E96}" dt="2020-12-31T11:15:34.984" v="10835" actId="20577"/>
          <ac:spMkLst>
            <pc:docMk/>
            <pc:sldMk cId="2762374963" sldId="56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888" v="10832" actId="20577"/>
          <ac:spMkLst>
            <pc:docMk/>
            <pc:sldMk cId="2762374963" sldId="56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904" v="10833" actId="20577"/>
          <ac:spMkLst>
            <pc:docMk/>
            <pc:sldMk cId="2762374963" sldId="56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931" v="10834" actId="12612"/>
          <ac:spMkLst>
            <pc:docMk/>
            <pc:sldMk cId="2762374963" sldId="5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577136409" sldId="568"/>
        </pc:sldMkLst>
        <pc:spChg chg="mod">
          <ac:chgData name="Johan Aspegren" userId="e0e975b0797a2008" providerId="LiveId" clId="{F0EEBB95-78E8-4AF2-9AFF-701DA8833E96}" dt="2020-12-31T10:42:36.247" v="8799" actId="20577"/>
          <ac:spMkLst>
            <pc:docMk/>
            <pc:sldMk cId="577136409" sldId="5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262" v="8800" actId="20577"/>
          <ac:spMkLst>
            <pc:docMk/>
            <pc:sldMk cId="577136409" sldId="5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276" v="8801" actId="20577"/>
          <ac:spMkLst>
            <pc:docMk/>
            <pc:sldMk cId="577136409" sldId="5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298" v="8802" actId="12612"/>
          <ac:spMkLst>
            <pc:docMk/>
            <pc:sldMk cId="577136409" sldId="56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18420845" sldId="568"/>
        </pc:sldMkLst>
        <pc:spChg chg="mod">
          <ac:chgData name="Johan Aspegren" userId="e0e975b0797a2008" providerId="LiveId" clId="{F0EEBB95-78E8-4AF2-9AFF-701DA8833E96}" dt="2020-12-31T11:15:34.769" v="10827" actId="20577"/>
          <ac:spMkLst>
            <pc:docMk/>
            <pc:sldMk cId="2318420845" sldId="56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784" v="10828" actId="20577"/>
          <ac:spMkLst>
            <pc:docMk/>
            <pc:sldMk cId="2318420845" sldId="56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799" v="10829" actId="20577"/>
          <ac:spMkLst>
            <pc:docMk/>
            <pc:sldMk cId="2318420845" sldId="56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832" v="10830" actId="12612"/>
          <ac:spMkLst>
            <pc:docMk/>
            <pc:sldMk cId="2318420845" sldId="56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2305326" sldId="569"/>
        </pc:sldMkLst>
        <pc:spChg chg="mod">
          <ac:chgData name="Johan Aspegren" userId="e0e975b0797a2008" providerId="LiveId" clId="{F0EEBB95-78E8-4AF2-9AFF-701DA8833E96}" dt="2020-12-31T11:15:34.682" v="10823" actId="20577"/>
          <ac:spMkLst>
            <pc:docMk/>
            <pc:sldMk cId="232305326" sldId="5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696" v="10824" actId="20577"/>
          <ac:spMkLst>
            <pc:docMk/>
            <pc:sldMk cId="232305326" sldId="5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709" v="10825" actId="20577"/>
          <ac:spMkLst>
            <pc:docMk/>
            <pc:sldMk cId="232305326" sldId="5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727" v="10826" actId="12612"/>
          <ac:spMkLst>
            <pc:docMk/>
            <pc:sldMk cId="232305326" sldId="5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83062601" sldId="569"/>
        </pc:sldMkLst>
        <pc:spChg chg="mod">
          <ac:chgData name="Johan Aspegren" userId="e0e975b0797a2008" providerId="LiveId" clId="{F0EEBB95-78E8-4AF2-9AFF-701DA8833E96}" dt="2020-12-31T10:42:36.133" v="8795" actId="20577"/>
          <ac:spMkLst>
            <pc:docMk/>
            <pc:sldMk cId="1183062601" sldId="56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152" v="8796" actId="20577"/>
          <ac:spMkLst>
            <pc:docMk/>
            <pc:sldMk cId="1183062601" sldId="56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166" v="8797" actId="20577"/>
          <ac:spMkLst>
            <pc:docMk/>
            <pc:sldMk cId="1183062601" sldId="56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197" v="8798" actId="12612"/>
          <ac:spMkLst>
            <pc:docMk/>
            <pc:sldMk cId="1183062601" sldId="56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73465274" sldId="570"/>
        </pc:sldMkLst>
        <pc:spChg chg="mod">
          <ac:chgData name="Johan Aspegren" userId="e0e975b0797a2008" providerId="LiveId" clId="{F0EEBB95-78E8-4AF2-9AFF-701DA8833E96}" dt="2020-12-31T11:15:34.567" v="10819" actId="20577"/>
          <ac:spMkLst>
            <pc:docMk/>
            <pc:sldMk cId="973465274" sldId="5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581" v="10820" actId="20577"/>
          <ac:spMkLst>
            <pc:docMk/>
            <pc:sldMk cId="973465274" sldId="5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595" v="10821" actId="20577"/>
          <ac:spMkLst>
            <pc:docMk/>
            <pc:sldMk cId="973465274" sldId="5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620" v="10822" actId="12612"/>
          <ac:spMkLst>
            <pc:docMk/>
            <pc:sldMk cId="973465274" sldId="5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82777168" sldId="570"/>
        </pc:sldMkLst>
        <pc:spChg chg="mod">
          <ac:chgData name="Johan Aspegren" userId="e0e975b0797a2008" providerId="LiveId" clId="{F0EEBB95-78E8-4AF2-9AFF-701DA8833E96}" dt="2020-12-31T10:42:36.032" v="8791" actId="20577"/>
          <ac:spMkLst>
            <pc:docMk/>
            <pc:sldMk cId="2282777168" sldId="57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6.049" v="8792" actId="20577"/>
          <ac:spMkLst>
            <pc:docMk/>
            <pc:sldMk cId="2282777168" sldId="57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.065" v="8793" actId="20577"/>
          <ac:spMkLst>
            <pc:docMk/>
            <pc:sldMk cId="2282777168" sldId="57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6.093" v="8794" actId="12612"/>
          <ac:spMkLst>
            <pc:docMk/>
            <pc:sldMk cId="2282777168" sldId="570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461206794" sldId="571"/>
        </pc:sldMkLst>
        <pc:spChg chg="mod">
          <ac:chgData name="Johan Aspegren" userId="e0e975b0797a2008" providerId="LiveId" clId="{F0EEBB95-78E8-4AF2-9AFF-701DA8833E96}" dt="2020-12-31T11:15:34.552" v="10818" actId="20577"/>
          <ac:spMkLst>
            <pc:docMk/>
            <pc:sldMk cId="3461206794" sldId="5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466" v="10814" actId="20577"/>
          <ac:spMkLst>
            <pc:docMk/>
            <pc:sldMk cId="3461206794" sldId="5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540" v="10817" actId="20577"/>
          <ac:spMkLst>
            <pc:docMk/>
            <pc:sldMk cId="3461206794" sldId="5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500" v="10816" actId="12612"/>
          <ac:spMkLst>
            <pc:docMk/>
            <pc:sldMk cId="3461206794" sldId="571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31.443" v="12207"/>
          <ac:picMkLst>
            <pc:docMk/>
            <pc:sldMk cId="3461206794" sldId="571"/>
            <ac:picMk id="6" creationId="{BCCBBF01-A416-46C6-935E-01A6DE21A878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214139768" sldId="571"/>
        </pc:sldMkLst>
        <pc:spChg chg="mod">
          <ac:chgData name="Johan Aspegren" userId="e0e975b0797a2008" providerId="LiveId" clId="{F0EEBB95-78E8-4AF2-9AFF-701DA8833E96}" dt="2020-12-31T10:42:36.013" v="8790" actId="20577"/>
          <ac:spMkLst>
            <pc:docMk/>
            <pc:sldMk cId="4214139768" sldId="57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932" v="8786" actId="20577"/>
          <ac:spMkLst>
            <pc:docMk/>
            <pc:sldMk cId="4214139768" sldId="57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6" v="8789" actId="20577"/>
          <ac:spMkLst>
            <pc:docMk/>
            <pc:sldMk cId="4214139768" sldId="57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962" v="8788" actId="12612"/>
          <ac:spMkLst>
            <pc:docMk/>
            <pc:sldMk cId="4214139768" sldId="57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91172624" sldId="572"/>
        </pc:sldMkLst>
        <pc:spChg chg="mod">
          <ac:chgData name="Johan Aspegren" userId="e0e975b0797a2008" providerId="LiveId" clId="{F0EEBB95-78E8-4AF2-9AFF-701DA8833E96}" dt="2020-12-31T10:42:35.891" v="8784" actId="20577"/>
          <ac:spMkLst>
            <pc:docMk/>
            <pc:sldMk cId="691172624" sldId="5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801" v="8780" actId="20577"/>
          <ac:spMkLst>
            <pc:docMk/>
            <pc:sldMk cId="691172624" sldId="5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872" v="8783" actId="20577"/>
          <ac:spMkLst>
            <pc:docMk/>
            <pc:sldMk cId="691172624" sldId="5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832" v="8782" actId="12612"/>
          <ac:spMkLst>
            <pc:docMk/>
            <pc:sldMk cId="691172624" sldId="572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2292036180" sldId="572"/>
        </pc:sldMkLst>
        <pc:spChg chg="mod">
          <ac:chgData name="Johan Aspegren" userId="e0e975b0797a2008" providerId="LiveId" clId="{F0EEBB95-78E8-4AF2-9AFF-701DA8833E96}" dt="2020-12-31T11:15:34.432" v="10812" actId="20577"/>
          <ac:spMkLst>
            <pc:docMk/>
            <pc:sldMk cId="2292036180" sldId="57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310" v="10808" actId="20577"/>
          <ac:spMkLst>
            <pc:docMk/>
            <pc:sldMk cId="2292036180" sldId="57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418" v="10811" actId="20577"/>
          <ac:spMkLst>
            <pc:docMk/>
            <pc:sldMk cId="2292036180" sldId="57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355" v="10810" actId="12612"/>
          <ac:spMkLst>
            <pc:docMk/>
            <pc:sldMk cId="2292036180" sldId="572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7:22.666" v="12769" actId="478"/>
          <ac:picMkLst>
            <pc:docMk/>
            <pc:sldMk cId="2292036180" sldId="572"/>
            <ac:picMk id="6" creationId="{AE9F8F4B-9396-48EF-A99E-463AB475B29D}"/>
          </ac:picMkLst>
        </pc:picChg>
        <pc:picChg chg="add mod">
          <ac:chgData name="Johan Aspegren" userId="e0e975b0797a2008" providerId="LiveId" clId="{F0EEBB95-78E8-4AF2-9AFF-701DA8833E96}" dt="2020-12-31T12:27:23.128" v="12770"/>
          <ac:picMkLst>
            <pc:docMk/>
            <pc:sldMk cId="2292036180" sldId="572"/>
            <ac:picMk id="8" creationId="{FD312140-2FA1-49EA-836B-2DA1B44284D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51119157" sldId="573"/>
        </pc:sldMkLst>
        <pc:spChg chg="mod">
          <ac:chgData name="Johan Aspegren" userId="e0e975b0797a2008" providerId="LiveId" clId="{F0EEBB95-78E8-4AF2-9AFF-701DA8833E96}" dt="2020-12-31T10:42:35.695" v="8775" actId="20577"/>
          <ac:spMkLst>
            <pc:docMk/>
            <pc:sldMk cId="2451119157" sldId="5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714" v="8776" actId="20577"/>
          <ac:spMkLst>
            <pc:docMk/>
            <pc:sldMk cId="2451119157" sldId="5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734" v="8777" actId="20577"/>
          <ac:spMkLst>
            <pc:docMk/>
            <pc:sldMk cId="2451119157" sldId="5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750" v="8778" actId="12612"/>
          <ac:spMkLst>
            <pc:docMk/>
            <pc:sldMk cId="2451119157" sldId="57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73922364" sldId="573"/>
        </pc:sldMkLst>
        <pc:spChg chg="mod">
          <ac:chgData name="Johan Aspegren" userId="e0e975b0797a2008" providerId="LiveId" clId="{F0EEBB95-78E8-4AF2-9AFF-701DA8833E96}" dt="2020-12-31T11:15:34.212" v="10803" actId="20577"/>
          <ac:spMkLst>
            <pc:docMk/>
            <pc:sldMk cId="3073922364" sldId="57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224" v="10804" actId="20577"/>
          <ac:spMkLst>
            <pc:docMk/>
            <pc:sldMk cId="3073922364" sldId="57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238" v="10805" actId="20577"/>
          <ac:spMkLst>
            <pc:docMk/>
            <pc:sldMk cId="3073922364" sldId="57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257" v="10806" actId="12612"/>
          <ac:spMkLst>
            <pc:docMk/>
            <pc:sldMk cId="3073922364" sldId="57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241945227" sldId="574"/>
        </pc:sldMkLst>
        <pc:spChg chg="mod">
          <ac:chgData name="Johan Aspegren" userId="e0e975b0797a2008" providerId="LiveId" clId="{F0EEBB95-78E8-4AF2-9AFF-701DA8833E96}" dt="2020-12-31T11:15:34.113" v="10799" actId="20577"/>
          <ac:spMkLst>
            <pc:docMk/>
            <pc:sldMk cId="2241945227" sldId="5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4.128" v="10800" actId="20577"/>
          <ac:spMkLst>
            <pc:docMk/>
            <pc:sldMk cId="2241945227" sldId="5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143" v="10801" actId="20577"/>
          <ac:spMkLst>
            <pc:docMk/>
            <pc:sldMk cId="2241945227" sldId="5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169" v="10802" actId="12612"/>
          <ac:spMkLst>
            <pc:docMk/>
            <pc:sldMk cId="2241945227" sldId="5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16371338" sldId="574"/>
        </pc:sldMkLst>
        <pc:spChg chg="mod">
          <ac:chgData name="Johan Aspegren" userId="e0e975b0797a2008" providerId="LiveId" clId="{F0EEBB95-78E8-4AF2-9AFF-701DA8833E96}" dt="2020-12-31T10:42:35.560" v="8771" actId="20577"/>
          <ac:spMkLst>
            <pc:docMk/>
            <pc:sldMk cId="2816371338" sldId="57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575" v="8772" actId="20577"/>
          <ac:spMkLst>
            <pc:docMk/>
            <pc:sldMk cId="2816371338" sldId="57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590" v="8773" actId="20577"/>
          <ac:spMkLst>
            <pc:docMk/>
            <pc:sldMk cId="2816371338" sldId="57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608" v="8774" actId="12612"/>
          <ac:spMkLst>
            <pc:docMk/>
            <pc:sldMk cId="2816371338" sldId="57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70621088" sldId="575"/>
        </pc:sldMkLst>
        <pc:spChg chg="mod">
          <ac:chgData name="Johan Aspegren" userId="e0e975b0797a2008" providerId="LiveId" clId="{F0EEBB95-78E8-4AF2-9AFF-701DA8833E96}" dt="2020-12-31T10:42:35.545" v="8770" actId="20577"/>
          <ac:spMkLst>
            <pc:docMk/>
            <pc:sldMk cId="2170621088" sldId="5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454" v="8766" actId="20577"/>
          <ac:spMkLst>
            <pc:docMk/>
            <pc:sldMk cId="2170621088" sldId="5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533" v="8769" actId="20577"/>
          <ac:spMkLst>
            <pc:docMk/>
            <pc:sldMk cId="2170621088" sldId="5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494" v="8768" actId="12612"/>
          <ac:spMkLst>
            <pc:docMk/>
            <pc:sldMk cId="2170621088" sldId="575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3295933226" sldId="575"/>
        </pc:sldMkLst>
        <pc:spChg chg="mod">
          <ac:chgData name="Johan Aspegren" userId="e0e975b0797a2008" providerId="LiveId" clId="{F0EEBB95-78E8-4AF2-9AFF-701DA8833E96}" dt="2020-12-31T11:15:34.094" v="10798" actId="20577"/>
          <ac:spMkLst>
            <pc:docMk/>
            <pc:sldMk cId="3295933226" sldId="57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970" v="10794" actId="20577"/>
          <ac:spMkLst>
            <pc:docMk/>
            <pc:sldMk cId="3295933226" sldId="57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4.059" v="10797" actId="20577"/>
          <ac:spMkLst>
            <pc:docMk/>
            <pc:sldMk cId="3295933226" sldId="57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4.003" v="10796" actId="12612"/>
          <ac:spMkLst>
            <pc:docMk/>
            <pc:sldMk cId="3295933226" sldId="575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7:16.590" v="12767" actId="478"/>
          <ac:picMkLst>
            <pc:docMk/>
            <pc:sldMk cId="3295933226" sldId="575"/>
            <ac:picMk id="6" creationId="{44B1C6D4-25AD-4718-B1B1-35F476AFBF76}"/>
          </ac:picMkLst>
        </pc:picChg>
        <pc:picChg chg="add mod">
          <ac:chgData name="Johan Aspegren" userId="e0e975b0797a2008" providerId="LiveId" clId="{F0EEBB95-78E8-4AF2-9AFF-701DA8833E96}" dt="2020-12-31T12:27:17.073" v="12768"/>
          <ac:picMkLst>
            <pc:docMk/>
            <pc:sldMk cId="3295933226" sldId="575"/>
            <ac:picMk id="8" creationId="{4588DAB9-0A7B-45D8-BC68-2D1E77AE5F05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50889553" sldId="576"/>
        </pc:sldMkLst>
        <pc:spChg chg="mod">
          <ac:chgData name="Johan Aspegren" userId="e0e975b0797a2008" providerId="LiveId" clId="{F0EEBB95-78E8-4AF2-9AFF-701DA8833E96}" dt="2020-12-31T11:15:33.853" v="10789" actId="20577"/>
          <ac:spMkLst>
            <pc:docMk/>
            <pc:sldMk cId="3150889553" sldId="5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867" v="10790" actId="20577"/>
          <ac:spMkLst>
            <pc:docMk/>
            <pc:sldMk cId="3150889553" sldId="5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884" v="10791" actId="20577"/>
          <ac:spMkLst>
            <pc:docMk/>
            <pc:sldMk cId="3150889553" sldId="5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916" v="10792" actId="12612"/>
          <ac:spMkLst>
            <pc:docMk/>
            <pc:sldMk cId="3150889553" sldId="5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28940781" sldId="576"/>
        </pc:sldMkLst>
        <pc:spChg chg="mod">
          <ac:chgData name="Johan Aspegren" userId="e0e975b0797a2008" providerId="LiveId" clId="{F0EEBB95-78E8-4AF2-9AFF-701DA8833E96}" dt="2020-12-31T10:42:35.346" v="8761" actId="20577"/>
          <ac:spMkLst>
            <pc:docMk/>
            <pc:sldMk cId="3528940781" sldId="57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358" v="8762" actId="20577"/>
          <ac:spMkLst>
            <pc:docMk/>
            <pc:sldMk cId="3528940781" sldId="57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386" v="8763" actId="20577"/>
          <ac:spMkLst>
            <pc:docMk/>
            <pc:sldMk cId="3528940781" sldId="57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402" v="8764" actId="12612"/>
          <ac:spMkLst>
            <pc:docMk/>
            <pc:sldMk cId="3528940781" sldId="5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2713215" sldId="577"/>
        </pc:sldMkLst>
        <pc:spChg chg="mod">
          <ac:chgData name="Johan Aspegren" userId="e0e975b0797a2008" providerId="LiveId" clId="{F0EEBB95-78E8-4AF2-9AFF-701DA8833E96}" dt="2020-12-31T10:42:35.253" v="8757" actId="20577"/>
          <ac:spMkLst>
            <pc:docMk/>
            <pc:sldMk cId="182713215" sldId="5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274" v="8758" actId="20577"/>
          <ac:spMkLst>
            <pc:docMk/>
            <pc:sldMk cId="182713215" sldId="5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290" v="8759" actId="20577"/>
          <ac:spMkLst>
            <pc:docMk/>
            <pc:sldMk cId="182713215" sldId="5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306" v="8760" actId="12612"/>
          <ac:spMkLst>
            <pc:docMk/>
            <pc:sldMk cId="182713215" sldId="57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499284586" sldId="577"/>
        </pc:sldMkLst>
        <pc:spChg chg="mod">
          <ac:chgData name="Johan Aspegren" userId="e0e975b0797a2008" providerId="LiveId" clId="{F0EEBB95-78E8-4AF2-9AFF-701DA8833E96}" dt="2020-12-31T11:15:33.729" v="10785" actId="20577"/>
          <ac:spMkLst>
            <pc:docMk/>
            <pc:sldMk cId="3499284586" sldId="57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743" v="10786" actId="20577"/>
          <ac:spMkLst>
            <pc:docMk/>
            <pc:sldMk cId="3499284586" sldId="57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760" v="10787" actId="20577"/>
          <ac:spMkLst>
            <pc:docMk/>
            <pc:sldMk cId="3499284586" sldId="57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798" v="10788" actId="12612"/>
          <ac:spMkLst>
            <pc:docMk/>
            <pc:sldMk cId="3499284586" sldId="5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79895701" sldId="578"/>
        </pc:sldMkLst>
        <pc:spChg chg="mod">
          <ac:chgData name="Johan Aspegren" userId="e0e975b0797a2008" providerId="LiveId" clId="{F0EEBB95-78E8-4AF2-9AFF-701DA8833E96}" dt="2020-12-31T10:42:35.239" v="8756" actId="20577"/>
          <ac:spMkLst>
            <pc:docMk/>
            <pc:sldMk cId="1779895701" sldId="5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159" v="8753" actId="20577"/>
          <ac:spMkLst>
            <pc:docMk/>
            <pc:sldMk cId="1779895701" sldId="5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173" v="8754" actId="20577"/>
          <ac:spMkLst>
            <pc:docMk/>
            <pc:sldMk cId="1779895701" sldId="5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200" v="8755" actId="12612"/>
          <ac:spMkLst>
            <pc:docMk/>
            <pc:sldMk cId="1779895701" sldId="578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962788603" sldId="578"/>
        </pc:sldMkLst>
        <pc:spChg chg="mod">
          <ac:chgData name="Johan Aspegren" userId="e0e975b0797a2008" providerId="LiveId" clId="{F0EEBB95-78E8-4AF2-9AFF-701DA8833E96}" dt="2020-12-31T11:15:33.712" v="10784" actId="20577"/>
          <ac:spMkLst>
            <pc:docMk/>
            <pc:sldMk cId="1962788603" sldId="57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609" v="10781" actId="20577"/>
          <ac:spMkLst>
            <pc:docMk/>
            <pc:sldMk cId="1962788603" sldId="57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626" v="10782" actId="20577"/>
          <ac:spMkLst>
            <pc:docMk/>
            <pc:sldMk cId="1962788603" sldId="57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674" v="10783" actId="12612"/>
          <ac:spMkLst>
            <pc:docMk/>
            <pc:sldMk cId="1962788603" sldId="578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22.425" v="12204"/>
          <ac:picMkLst>
            <pc:docMk/>
            <pc:sldMk cId="1962788603" sldId="578"/>
            <ac:picMk id="6" creationId="{7DF91D72-2FCB-45D7-9B7A-57A8C5B94EF2}"/>
          </ac:picMkLst>
        </pc:pic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377102077" sldId="579"/>
        </pc:sldMkLst>
        <pc:spChg chg="mod">
          <ac:chgData name="Johan Aspegren" userId="e0e975b0797a2008" providerId="LiveId" clId="{F0EEBB95-78E8-4AF2-9AFF-701DA8833E96}" dt="2020-12-31T11:15:33.576" v="10779" actId="20577"/>
          <ac:spMkLst>
            <pc:docMk/>
            <pc:sldMk cId="2377102077" sldId="5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476" v="10775" actId="20577"/>
          <ac:spMkLst>
            <pc:docMk/>
            <pc:sldMk cId="2377102077" sldId="5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562" v="10778" actId="20577"/>
          <ac:spMkLst>
            <pc:docMk/>
            <pc:sldMk cId="2377102077" sldId="5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507" v="10777" actId="12612"/>
          <ac:spMkLst>
            <pc:docMk/>
            <pc:sldMk cId="2377102077" sldId="57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17.570" v="12203"/>
          <ac:picMkLst>
            <pc:docMk/>
            <pc:sldMk cId="2377102077" sldId="579"/>
            <ac:picMk id="6" creationId="{4C877B3D-A884-4522-8C15-23E62EE46C80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07715657" sldId="579"/>
        </pc:sldMkLst>
        <pc:spChg chg="mod">
          <ac:chgData name="Johan Aspegren" userId="e0e975b0797a2008" providerId="LiveId" clId="{F0EEBB95-78E8-4AF2-9AFF-701DA8833E96}" dt="2020-12-31T10:42:35.124" v="8751" actId="20577"/>
          <ac:spMkLst>
            <pc:docMk/>
            <pc:sldMk cId="3907715657" sldId="57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5.017" v="8747" actId="20577"/>
          <ac:spMkLst>
            <pc:docMk/>
            <pc:sldMk cId="3907715657" sldId="57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5.111" v="8750" actId="20577"/>
          <ac:spMkLst>
            <pc:docMk/>
            <pc:sldMk cId="3907715657" sldId="57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5.071" v="8749" actId="12612"/>
          <ac:spMkLst>
            <pc:docMk/>
            <pc:sldMk cId="3907715657" sldId="57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03665178" sldId="580"/>
        </pc:sldMkLst>
        <pc:spChg chg="mod">
          <ac:chgData name="Johan Aspegren" userId="e0e975b0797a2008" providerId="LiveId" clId="{F0EEBB95-78E8-4AF2-9AFF-701DA8833E96}" dt="2020-12-31T11:15:33.371" v="10770" actId="20577"/>
          <ac:spMkLst>
            <pc:docMk/>
            <pc:sldMk cId="503665178" sldId="5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387" v="10771" actId="20577"/>
          <ac:spMkLst>
            <pc:docMk/>
            <pc:sldMk cId="503665178" sldId="5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402" v="10772" actId="20577"/>
          <ac:spMkLst>
            <pc:docMk/>
            <pc:sldMk cId="503665178" sldId="5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418" v="10773" actId="12612"/>
          <ac:spMkLst>
            <pc:docMk/>
            <pc:sldMk cId="503665178" sldId="58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88335750" sldId="580"/>
        </pc:sldMkLst>
        <pc:spChg chg="mod">
          <ac:chgData name="Johan Aspegren" userId="e0e975b0797a2008" providerId="LiveId" clId="{F0EEBB95-78E8-4AF2-9AFF-701DA8833E96}" dt="2020-12-31T10:42:34.907" v="8742" actId="20577"/>
          <ac:spMkLst>
            <pc:docMk/>
            <pc:sldMk cId="2488335750" sldId="58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920" v="8743" actId="20577"/>
          <ac:spMkLst>
            <pc:docMk/>
            <pc:sldMk cId="2488335750" sldId="58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936" v="8744" actId="20577"/>
          <ac:spMkLst>
            <pc:docMk/>
            <pc:sldMk cId="2488335750" sldId="58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956" v="8745" actId="12612"/>
          <ac:spMkLst>
            <pc:docMk/>
            <pc:sldMk cId="2488335750" sldId="58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22453498" sldId="581"/>
        </pc:sldMkLst>
        <pc:spChg chg="mod">
          <ac:chgData name="Johan Aspegren" userId="e0e975b0797a2008" providerId="LiveId" clId="{F0EEBB95-78E8-4AF2-9AFF-701DA8833E96}" dt="2020-12-31T11:15:33.283" v="10766" actId="20577"/>
          <ac:spMkLst>
            <pc:docMk/>
            <pc:sldMk cId="1122453498" sldId="5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298" v="10767" actId="20577"/>
          <ac:spMkLst>
            <pc:docMk/>
            <pc:sldMk cId="1122453498" sldId="5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312" v="10768" actId="20577"/>
          <ac:spMkLst>
            <pc:docMk/>
            <pc:sldMk cId="1122453498" sldId="5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329" v="10769" actId="12612"/>
          <ac:spMkLst>
            <pc:docMk/>
            <pc:sldMk cId="1122453498" sldId="5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02979834" sldId="581"/>
        </pc:sldMkLst>
        <pc:spChg chg="mod">
          <ac:chgData name="Johan Aspegren" userId="e0e975b0797a2008" providerId="LiveId" clId="{F0EEBB95-78E8-4AF2-9AFF-701DA8833E96}" dt="2020-12-31T10:42:34.822" v="8738" actId="20577"/>
          <ac:spMkLst>
            <pc:docMk/>
            <pc:sldMk cId="1202979834" sldId="58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835" v="8739" actId="20577"/>
          <ac:spMkLst>
            <pc:docMk/>
            <pc:sldMk cId="1202979834" sldId="58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850" v="8740" actId="20577"/>
          <ac:spMkLst>
            <pc:docMk/>
            <pc:sldMk cId="1202979834" sldId="58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867" v="8741" actId="12612"/>
          <ac:spMkLst>
            <pc:docMk/>
            <pc:sldMk cId="1202979834" sldId="58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39781299" sldId="582"/>
        </pc:sldMkLst>
        <pc:spChg chg="mod">
          <ac:chgData name="Johan Aspegren" userId="e0e975b0797a2008" providerId="LiveId" clId="{F0EEBB95-78E8-4AF2-9AFF-701DA8833E96}" dt="2020-12-31T10:42:34.731" v="8734" actId="20577"/>
          <ac:spMkLst>
            <pc:docMk/>
            <pc:sldMk cId="2739781299" sldId="5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754" v="8735" actId="20577"/>
          <ac:spMkLst>
            <pc:docMk/>
            <pc:sldMk cId="2739781299" sldId="5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768" v="8736" actId="20577"/>
          <ac:spMkLst>
            <pc:docMk/>
            <pc:sldMk cId="2739781299" sldId="5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784" v="8737" actId="12612"/>
          <ac:spMkLst>
            <pc:docMk/>
            <pc:sldMk cId="2739781299" sldId="58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96614660" sldId="582"/>
        </pc:sldMkLst>
        <pc:spChg chg="mod">
          <ac:chgData name="Johan Aspegren" userId="e0e975b0797a2008" providerId="LiveId" clId="{F0EEBB95-78E8-4AF2-9AFF-701DA8833E96}" dt="2020-12-31T11:15:33.177" v="10762" actId="20577"/>
          <ac:spMkLst>
            <pc:docMk/>
            <pc:sldMk cId="2996614660" sldId="58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191" v="10763" actId="20577"/>
          <ac:spMkLst>
            <pc:docMk/>
            <pc:sldMk cId="2996614660" sldId="58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205" v="10764" actId="20577"/>
          <ac:spMkLst>
            <pc:docMk/>
            <pc:sldMk cId="2996614660" sldId="58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221" v="10765" actId="12612"/>
          <ac:spMkLst>
            <pc:docMk/>
            <pc:sldMk cId="2996614660" sldId="5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34916724" sldId="583"/>
        </pc:sldMkLst>
        <pc:spChg chg="mod">
          <ac:chgData name="Johan Aspegren" userId="e0e975b0797a2008" providerId="LiveId" clId="{F0EEBB95-78E8-4AF2-9AFF-701DA8833E96}" dt="2020-12-31T10:42:34.616" v="8730" actId="20577"/>
          <ac:spMkLst>
            <pc:docMk/>
            <pc:sldMk cId="1134916724" sldId="5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629" v="8731" actId="20577"/>
          <ac:spMkLst>
            <pc:docMk/>
            <pc:sldMk cId="1134916724" sldId="5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650" v="8732" actId="20577"/>
          <ac:spMkLst>
            <pc:docMk/>
            <pc:sldMk cId="1134916724" sldId="5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678" v="8733" actId="12612"/>
          <ac:spMkLst>
            <pc:docMk/>
            <pc:sldMk cId="1134916724" sldId="58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37232938" sldId="583"/>
        </pc:sldMkLst>
        <pc:spChg chg="mod">
          <ac:chgData name="Johan Aspegren" userId="e0e975b0797a2008" providerId="LiveId" clId="{F0EEBB95-78E8-4AF2-9AFF-701DA8833E96}" dt="2020-12-31T11:15:33.070" v="10758" actId="20577"/>
          <ac:spMkLst>
            <pc:docMk/>
            <pc:sldMk cId="2037232938" sldId="58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3.084" v="10759" actId="20577"/>
          <ac:spMkLst>
            <pc:docMk/>
            <pc:sldMk cId="2037232938" sldId="58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098" v="10760" actId="20577"/>
          <ac:spMkLst>
            <pc:docMk/>
            <pc:sldMk cId="2037232938" sldId="58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134" v="10761" actId="12612"/>
          <ac:spMkLst>
            <pc:docMk/>
            <pc:sldMk cId="2037232938" sldId="58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323539728" sldId="584"/>
        </pc:sldMkLst>
        <pc:spChg chg="mod">
          <ac:chgData name="Johan Aspegren" userId="e0e975b0797a2008" providerId="LiveId" clId="{F0EEBB95-78E8-4AF2-9AFF-701DA8833E96}" dt="2020-12-31T11:15:32.951" v="10754" actId="20577"/>
          <ac:spMkLst>
            <pc:docMk/>
            <pc:sldMk cId="1323539728" sldId="5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973" v="10755" actId="20577"/>
          <ac:spMkLst>
            <pc:docMk/>
            <pc:sldMk cId="1323539728" sldId="5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3.002" v="10756" actId="20577"/>
          <ac:spMkLst>
            <pc:docMk/>
            <pc:sldMk cId="1323539728" sldId="5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3.020" v="10757" actId="12612"/>
          <ac:spMkLst>
            <pc:docMk/>
            <pc:sldMk cId="1323539728" sldId="5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13844811" sldId="584"/>
        </pc:sldMkLst>
        <pc:spChg chg="mod">
          <ac:chgData name="Johan Aspegren" userId="e0e975b0797a2008" providerId="LiveId" clId="{F0EEBB95-78E8-4AF2-9AFF-701DA8833E96}" dt="2020-12-31T10:42:34.516" v="8726" actId="20577"/>
          <ac:spMkLst>
            <pc:docMk/>
            <pc:sldMk cId="2113844811" sldId="58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537" v="8727" actId="20577"/>
          <ac:spMkLst>
            <pc:docMk/>
            <pc:sldMk cId="2113844811" sldId="58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551" v="8728" actId="20577"/>
          <ac:spMkLst>
            <pc:docMk/>
            <pc:sldMk cId="2113844811" sldId="58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576" v="8729" actId="12612"/>
          <ac:spMkLst>
            <pc:docMk/>
            <pc:sldMk cId="2113844811" sldId="5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9460080" sldId="585"/>
        </pc:sldMkLst>
        <pc:spChg chg="mod">
          <ac:chgData name="Johan Aspegren" userId="e0e975b0797a2008" providerId="LiveId" clId="{F0EEBB95-78E8-4AF2-9AFF-701DA8833E96}" dt="2020-12-31T10:42:34.498" v="8725" actId="20577"/>
          <ac:spMkLst>
            <pc:docMk/>
            <pc:sldMk cId="99460080" sldId="5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392" v="8721" actId="20577"/>
          <ac:spMkLst>
            <pc:docMk/>
            <pc:sldMk cId="99460080" sldId="5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485" v="8724" actId="20577"/>
          <ac:spMkLst>
            <pc:docMk/>
            <pc:sldMk cId="99460080" sldId="5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448" v="8723" actId="12612"/>
          <ac:spMkLst>
            <pc:docMk/>
            <pc:sldMk cId="99460080" sldId="585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3897171425" sldId="585"/>
        </pc:sldMkLst>
        <pc:spChg chg="mod">
          <ac:chgData name="Johan Aspegren" userId="e0e975b0797a2008" providerId="LiveId" clId="{F0EEBB95-78E8-4AF2-9AFF-701DA8833E96}" dt="2020-12-31T11:15:32.931" v="10753" actId="20577"/>
          <ac:spMkLst>
            <pc:docMk/>
            <pc:sldMk cId="3897171425" sldId="58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841" v="10749" actId="20577"/>
          <ac:spMkLst>
            <pc:docMk/>
            <pc:sldMk cId="3897171425" sldId="58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917" v="10752" actId="20577"/>
          <ac:spMkLst>
            <pc:docMk/>
            <pc:sldMk cId="3897171425" sldId="58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877" v="10751" actId="12612"/>
          <ac:spMkLst>
            <pc:docMk/>
            <pc:sldMk cId="3897171425" sldId="585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7:03.531" v="12765" actId="478"/>
          <ac:picMkLst>
            <pc:docMk/>
            <pc:sldMk cId="3897171425" sldId="585"/>
            <ac:picMk id="6" creationId="{4B1AFB97-BCC9-4506-B002-6F1B3F1E6A41}"/>
          </ac:picMkLst>
        </pc:picChg>
        <pc:picChg chg="add mod">
          <ac:chgData name="Johan Aspegren" userId="e0e975b0797a2008" providerId="LiveId" clId="{F0EEBB95-78E8-4AF2-9AFF-701DA8833E96}" dt="2020-12-31T12:27:04.439" v="12766"/>
          <ac:picMkLst>
            <pc:docMk/>
            <pc:sldMk cId="3897171425" sldId="585"/>
            <ac:picMk id="8" creationId="{DFD12700-94A3-45A8-9439-C6817EC6B3C7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13507978" sldId="586"/>
        </pc:sldMkLst>
        <pc:spChg chg="mod">
          <ac:chgData name="Johan Aspegren" userId="e0e975b0797a2008" providerId="LiveId" clId="{F0EEBB95-78E8-4AF2-9AFF-701DA8833E96}" dt="2020-12-31T10:42:34.286" v="8716" actId="20577"/>
          <ac:spMkLst>
            <pc:docMk/>
            <pc:sldMk cId="113507978" sldId="5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299" v="8717" actId="20577"/>
          <ac:spMkLst>
            <pc:docMk/>
            <pc:sldMk cId="113507978" sldId="5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312" v="8718" actId="20577"/>
          <ac:spMkLst>
            <pc:docMk/>
            <pc:sldMk cId="113507978" sldId="5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330" v="8719" actId="12612"/>
          <ac:spMkLst>
            <pc:docMk/>
            <pc:sldMk cId="113507978" sldId="58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58291301" sldId="586"/>
        </pc:sldMkLst>
        <pc:spChg chg="mod">
          <ac:chgData name="Johan Aspegren" userId="e0e975b0797a2008" providerId="LiveId" clId="{F0EEBB95-78E8-4AF2-9AFF-701DA8833E96}" dt="2020-12-31T11:15:32.722" v="10744" actId="20577"/>
          <ac:spMkLst>
            <pc:docMk/>
            <pc:sldMk cId="3658291301" sldId="58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741" v="10745" actId="20577"/>
          <ac:spMkLst>
            <pc:docMk/>
            <pc:sldMk cId="3658291301" sldId="58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757" v="10746" actId="20577"/>
          <ac:spMkLst>
            <pc:docMk/>
            <pc:sldMk cId="3658291301" sldId="58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786" v="10747" actId="12612"/>
          <ac:spMkLst>
            <pc:docMk/>
            <pc:sldMk cId="3658291301" sldId="5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07555850" sldId="587"/>
        </pc:sldMkLst>
        <pc:spChg chg="mod">
          <ac:chgData name="Johan Aspegren" userId="e0e975b0797a2008" providerId="LiveId" clId="{F0EEBB95-78E8-4AF2-9AFF-701DA8833E96}" dt="2020-12-31T10:42:34.272" v="8715" actId="20577"/>
          <ac:spMkLst>
            <pc:docMk/>
            <pc:sldMk cId="1907555850" sldId="5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194" v="8712" actId="20577"/>
          <ac:spMkLst>
            <pc:docMk/>
            <pc:sldMk cId="1907555850" sldId="5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210" v="8713" actId="20577"/>
          <ac:spMkLst>
            <pc:docMk/>
            <pc:sldMk cId="1907555850" sldId="5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235" v="8714" actId="12612"/>
          <ac:spMkLst>
            <pc:docMk/>
            <pc:sldMk cId="1907555850" sldId="587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635227845" sldId="587"/>
        </pc:sldMkLst>
        <pc:spChg chg="mod">
          <ac:chgData name="Johan Aspegren" userId="e0e975b0797a2008" providerId="LiveId" clId="{F0EEBB95-78E8-4AF2-9AFF-701DA8833E96}" dt="2020-12-31T11:15:32.708" v="10743" actId="20577"/>
          <ac:spMkLst>
            <pc:docMk/>
            <pc:sldMk cId="3635227845" sldId="58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603" v="10740" actId="20577"/>
          <ac:spMkLst>
            <pc:docMk/>
            <pc:sldMk cId="3635227845" sldId="58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618" v="10741" actId="20577"/>
          <ac:spMkLst>
            <pc:docMk/>
            <pc:sldMk cId="3635227845" sldId="58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646" v="10742" actId="12612"/>
          <ac:spMkLst>
            <pc:docMk/>
            <pc:sldMk cId="3635227845" sldId="58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10.332" v="12201"/>
          <ac:picMkLst>
            <pc:docMk/>
            <pc:sldMk cId="3635227845" sldId="587"/>
            <ac:picMk id="6" creationId="{CA8967DC-0D1E-483C-9C15-12552CF41A4E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44777174" sldId="588"/>
        </pc:sldMkLst>
        <pc:spChg chg="mod">
          <ac:chgData name="Johan Aspegren" userId="e0e975b0797a2008" providerId="LiveId" clId="{F0EEBB95-78E8-4AF2-9AFF-701DA8833E96}" dt="2020-12-31T10:42:34.065" v="8707" actId="20577"/>
          <ac:spMkLst>
            <pc:docMk/>
            <pc:sldMk cId="2844777174" sldId="5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4.080" v="8708" actId="20577"/>
          <ac:spMkLst>
            <pc:docMk/>
            <pc:sldMk cId="2844777174" sldId="5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097" v="8709" actId="20577"/>
          <ac:spMkLst>
            <pc:docMk/>
            <pc:sldMk cId="2844777174" sldId="5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4.129" v="8710" actId="12612"/>
          <ac:spMkLst>
            <pc:docMk/>
            <pc:sldMk cId="2844777174" sldId="58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96819792" sldId="588"/>
        </pc:sldMkLst>
        <pc:spChg chg="mod">
          <ac:chgData name="Johan Aspegren" userId="e0e975b0797a2008" providerId="LiveId" clId="{F0EEBB95-78E8-4AF2-9AFF-701DA8833E96}" dt="2020-12-31T11:15:32.489" v="10735" actId="20577"/>
          <ac:spMkLst>
            <pc:docMk/>
            <pc:sldMk cId="3296819792" sldId="58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503" v="10736" actId="20577"/>
          <ac:spMkLst>
            <pc:docMk/>
            <pc:sldMk cId="3296819792" sldId="58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522" v="10737" actId="20577"/>
          <ac:spMkLst>
            <pc:docMk/>
            <pc:sldMk cId="3296819792" sldId="58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548" v="10738" actId="12612"/>
          <ac:spMkLst>
            <pc:docMk/>
            <pc:sldMk cId="3296819792" sldId="5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91942605" sldId="589"/>
        </pc:sldMkLst>
        <pc:spChg chg="mod">
          <ac:chgData name="Johan Aspegren" userId="e0e975b0797a2008" providerId="LiveId" clId="{F0EEBB95-78E8-4AF2-9AFF-701DA8833E96}" dt="2020-12-31T10:42:34.047" v="8706" actId="20577"/>
          <ac:spMkLst>
            <pc:docMk/>
            <pc:sldMk cId="491942605" sldId="5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959" v="8702" actId="20577"/>
          <ac:spMkLst>
            <pc:docMk/>
            <pc:sldMk cId="491942605" sldId="5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4.034" v="8705" actId="20577"/>
          <ac:spMkLst>
            <pc:docMk/>
            <pc:sldMk cId="491942605" sldId="5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991" v="8704" actId="12612"/>
          <ac:spMkLst>
            <pc:docMk/>
            <pc:sldMk cId="491942605" sldId="58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4189587491" sldId="589"/>
        </pc:sldMkLst>
        <pc:spChg chg="mod">
          <ac:chgData name="Johan Aspegren" userId="e0e975b0797a2008" providerId="LiveId" clId="{F0EEBB95-78E8-4AF2-9AFF-701DA8833E96}" dt="2020-12-31T11:15:32.474" v="10734" actId="20577"/>
          <ac:spMkLst>
            <pc:docMk/>
            <pc:sldMk cId="4189587491" sldId="58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373" v="10730" actId="20577"/>
          <ac:spMkLst>
            <pc:docMk/>
            <pc:sldMk cId="4189587491" sldId="58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460" v="10733" actId="20577"/>
          <ac:spMkLst>
            <pc:docMk/>
            <pc:sldMk cId="4189587491" sldId="58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420" v="10732" actId="12612"/>
          <ac:spMkLst>
            <pc:docMk/>
            <pc:sldMk cId="4189587491" sldId="58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9:07.443" v="12200"/>
          <ac:picMkLst>
            <pc:docMk/>
            <pc:sldMk cId="4189587491" sldId="589"/>
            <ac:picMk id="6" creationId="{4117C94E-AB7A-4183-A0A9-ABE4B974CBE9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607034963" sldId="590"/>
        </pc:sldMkLst>
        <pc:spChg chg="mod">
          <ac:chgData name="Johan Aspegren" userId="e0e975b0797a2008" providerId="LiveId" clId="{F0EEBB95-78E8-4AF2-9AFF-701DA8833E96}" dt="2020-12-31T11:15:32.219" v="10725" actId="20577"/>
          <ac:spMkLst>
            <pc:docMk/>
            <pc:sldMk cId="2607034963" sldId="5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232" v="10726" actId="20577"/>
          <ac:spMkLst>
            <pc:docMk/>
            <pc:sldMk cId="2607034963" sldId="5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248" v="10727" actId="20577"/>
          <ac:spMkLst>
            <pc:docMk/>
            <pc:sldMk cId="2607034963" sldId="5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291" v="10728" actId="12612"/>
          <ac:spMkLst>
            <pc:docMk/>
            <pc:sldMk cId="2607034963" sldId="5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34379839" sldId="590"/>
        </pc:sldMkLst>
        <pc:spChg chg="mod">
          <ac:chgData name="Johan Aspegren" userId="e0e975b0797a2008" providerId="LiveId" clId="{F0EEBB95-78E8-4AF2-9AFF-701DA8833E96}" dt="2020-12-31T10:42:33.827" v="8697" actId="20577"/>
          <ac:spMkLst>
            <pc:docMk/>
            <pc:sldMk cId="3934379839" sldId="59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841" v="8698" actId="20577"/>
          <ac:spMkLst>
            <pc:docMk/>
            <pc:sldMk cId="3934379839" sldId="59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858" v="8699" actId="20577"/>
          <ac:spMkLst>
            <pc:docMk/>
            <pc:sldMk cId="3934379839" sldId="59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906" v="8700" actId="12612"/>
          <ac:spMkLst>
            <pc:docMk/>
            <pc:sldMk cId="3934379839" sldId="59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22836774" sldId="591"/>
        </pc:sldMkLst>
        <pc:spChg chg="mod">
          <ac:chgData name="Johan Aspegren" userId="e0e975b0797a2008" providerId="LiveId" clId="{F0EEBB95-78E8-4AF2-9AFF-701DA8833E96}" dt="2020-12-31T11:15:32.118" v="10721" actId="20577"/>
          <ac:spMkLst>
            <pc:docMk/>
            <pc:sldMk cId="1122836774" sldId="5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.132" v="10722" actId="20577"/>
          <ac:spMkLst>
            <pc:docMk/>
            <pc:sldMk cId="1122836774" sldId="5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145" v="10723" actId="20577"/>
          <ac:spMkLst>
            <pc:docMk/>
            <pc:sldMk cId="1122836774" sldId="5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177" v="10724" actId="12612"/>
          <ac:spMkLst>
            <pc:docMk/>
            <pc:sldMk cId="1122836774" sldId="5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35086636" sldId="591"/>
        </pc:sldMkLst>
        <pc:spChg chg="mod">
          <ac:chgData name="Johan Aspegren" userId="e0e975b0797a2008" providerId="LiveId" clId="{F0EEBB95-78E8-4AF2-9AFF-701DA8833E96}" dt="2020-12-31T10:42:33.726" v="8693" actId="20577"/>
          <ac:spMkLst>
            <pc:docMk/>
            <pc:sldMk cId="1235086636" sldId="59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739" v="8694" actId="20577"/>
          <ac:spMkLst>
            <pc:docMk/>
            <pc:sldMk cId="1235086636" sldId="59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752" v="8695" actId="20577"/>
          <ac:spMkLst>
            <pc:docMk/>
            <pc:sldMk cId="1235086636" sldId="59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780" v="8696" actId="12612"/>
          <ac:spMkLst>
            <pc:docMk/>
            <pc:sldMk cId="1235086636" sldId="59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14459929" sldId="592"/>
        </pc:sldMkLst>
        <pc:spChg chg="mod">
          <ac:chgData name="Johan Aspegren" userId="e0e975b0797a2008" providerId="LiveId" clId="{F0EEBB95-78E8-4AF2-9AFF-701DA8833E96}" dt="2020-12-31T10:42:33.614" v="8689" actId="20577"/>
          <ac:spMkLst>
            <pc:docMk/>
            <pc:sldMk cId="2114459929" sldId="5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630" v="8690" actId="20577"/>
          <ac:spMkLst>
            <pc:docMk/>
            <pc:sldMk cId="2114459929" sldId="5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643" v="8691" actId="20577"/>
          <ac:spMkLst>
            <pc:docMk/>
            <pc:sldMk cId="2114459929" sldId="5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675" v="8692" actId="12612"/>
          <ac:spMkLst>
            <pc:docMk/>
            <pc:sldMk cId="2114459929" sldId="59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263529219" sldId="592"/>
        </pc:sldMkLst>
        <pc:spChg chg="mod">
          <ac:chgData name="Johan Aspegren" userId="e0e975b0797a2008" providerId="LiveId" clId="{F0EEBB95-78E8-4AF2-9AFF-701DA8833E96}" dt="2020-12-31T11:15:31.987" v="10717" actId="20577"/>
          <ac:spMkLst>
            <pc:docMk/>
            <pc:sldMk cId="3263529219" sldId="59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2" v="10718" actId="20577"/>
          <ac:spMkLst>
            <pc:docMk/>
            <pc:sldMk cId="3263529219" sldId="59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2.015" v="10719" actId="20577"/>
          <ac:spMkLst>
            <pc:docMk/>
            <pc:sldMk cId="3263529219" sldId="59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2.051" v="10720" actId="12612"/>
          <ac:spMkLst>
            <pc:docMk/>
            <pc:sldMk cId="3263529219" sldId="59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605256051" sldId="593"/>
        </pc:sldMkLst>
        <pc:spChg chg="mod">
          <ac:chgData name="Johan Aspegren" userId="e0e975b0797a2008" providerId="LiveId" clId="{F0EEBB95-78E8-4AF2-9AFF-701DA8833E96}" dt="2020-12-31T10:42:33.585" v="8688" actId="20577"/>
          <ac:spMkLst>
            <pc:docMk/>
            <pc:sldMk cId="605256051" sldId="5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482" v="8684" actId="20577"/>
          <ac:spMkLst>
            <pc:docMk/>
            <pc:sldMk cId="605256051" sldId="5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572" v="8687" actId="20577"/>
          <ac:spMkLst>
            <pc:docMk/>
            <pc:sldMk cId="605256051" sldId="5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534" v="8686" actId="12612"/>
          <ac:spMkLst>
            <pc:docMk/>
            <pc:sldMk cId="605256051" sldId="593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199512139" sldId="593"/>
        </pc:sldMkLst>
        <pc:spChg chg="mod">
          <ac:chgData name="Johan Aspegren" userId="e0e975b0797a2008" providerId="LiveId" clId="{F0EEBB95-78E8-4AF2-9AFF-701DA8833E96}" dt="2020-12-31T11:15:31.958" v="10716" actId="20577"/>
          <ac:spMkLst>
            <pc:docMk/>
            <pc:sldMk cId="1199512139" sldId="59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866" v="10712" actId="20577"/>
          <ac:spMkLst>
            <pc:docMk/>
            <pc:sldMk cId="1199512139" sldId="59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942" v="10715" actId="20577"/>
          <ac:spMkLst>
            <pc:docMk/>
            <pc:sldMk cId="1199512139" sldId="59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898" v="10714" actId="12612"/>
          <ac:spMkLst>
            <pc:docMk/>
            <pc:sldMk cId="1199512139" sldId="593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6:54.236" v="12764" actId="478"/>
          <ac:picMkLst>
            <pc:docMk/>
            <pc:sldMk cId="1199512139" sldId="593"/>
            <ac:picMk id="6" creationId="{C46A55CD-029A-45A4-AE53-EE6013D56F45}"/>
          </ac:picMkLst>
        </pc:picChg>
        <pc:picChg chg="add mod">
          <ac:chgData name="Johan Aspegren" userId="e0e975b0797a2008" providerId="LiveId" clId="{F0EEBB95-78E8-4AF2-9AFF-701DA8833E96}" dt="2020-12-31T12:26:50.855" v="12763" actId="1076"/>
          <ac:picMkLst>
            <pc:docMk/>
            <pc:sldMk cId="1199512139" sldId="593"/>
            <ac:picMk id="8" creationId="{5B6BDAE8-18CC-473D-B2C9-F0AEAE8695B9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38222561" sldId="594"/>
        </pc:sldMkLst>
        <pc:spChg chg="mod">
          <ac:chgData name="Johan Aspegren" userId="e0e975b0797a2008" providerId="LiveId" clId="{F0EEBB95-78E8-4AF2-9AFF-701DA8833E96}" dt="2020-12-31T11:15:31.705" v="10707" actId="20577"/>
          <ac:spMkLst>
            <pc:docMk/>
            <pc:sldMk cId="538222561" sldId="5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719" v="10708" actId="20577"/>
          <ac:spMkLst>
            <pc:docMk/>
            <pc:sldMk cId="538222561" sldId="5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737" v="10709" actId="20577"/>
          <ac:spMkLst>
            <pc:docMk/>
            <pc:sldMk cId="538222561" sldId="5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765" v="10710" actId="12612"/>
          <ac:spMkLst>
            <pc:docMk/>
            <pc:sldMk cId="538222561" sldId="5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26693040" sldId="594"/>
        </pc:sldMkLst>
        <pc:spChg chg="mod">
          <ac:chgData name="Johan Aspegren" userId="e0e975b0797a2008" providerId="LiveId" clId="{F0EEBB95-78E8-4AF2-9AFF-701DA8833E96}" dt="2020-12-31T10:42:33.381" v="8679" actId="20577"/>
          <ac:spMkLst>
            <pc:docMk/>
            <pc:sldMk cId="2626693040" sldId="59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393" v="8680" actId="20577"/>
          <ac:spMkLst>
            <pc:docMk/>
            <pc:sldMk cId="2626693040" sldId="59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409" v="8681" actId="20577"/>
          <ac:spMkLst>
            <pc:docMk/>
            <pc:sldMk cId="2626693040" sldId="59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427" v="8682" actId="12612"/>
          <ac:spMkLst>
            <pc:docMk/>
            <pc:sldMk cId="2626693040" sldId="5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21426103" sldId="595"/>
        </pc:sldMkLst>
        <pc:spChg chg="mod">
          <ac:chgData name="Johan Aspegren" userId="e0e975b0797a2008" providerId="LiveId" clId="{F0EEBB95-78E8-4AF2-9AFF-701DA8833E96}" dt="2020-12-31T10:42:33.280" v="8675" actId="20577"/>
          <ac:spMkLst>
            <pc:docMk/>
            <pc:sldMk cId="1521426103" sldId="5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293" v="8676" actId="20577"/>
          <ac:spMkLst>
            <pc:docMk/>
            <pc:sldMk cId="1521426103" sldId="5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310" v="8677" actId="20577"/>
          <ac:spMkLst>
            <pc:docMk/>
            <pc:sldMk cId="1521426103" sldId="5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340" v="8678" actId="12612"/>
          <ac:spMkLst>
            <pc:docMk/>
            <pc:sldMk cId="1521426103" sldId="59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993506410" sldId="595"/>
        </pc:sldMkLst>
        <pc:spChg chg="mod">
          <ac:chgData name="Johan Aspegren" userId="e0e975b0797a2008" providerId="LiveId" clId="{F0EEBB95-78E8-4AF2-9AFF-701DA8833E96}" dt="2020-12-31T11:15:31.594" v="10703" actId="20577"/>
          <ac:spMkLst>
            <pc:docMk/>
            <pc:sldMk cId="3993506410" sldId="59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607" v="10704" actId="20577"/>
          <ac:spMkLst>
            <pc:docMk/>
            <pc:sldMk cId="3993506410" sldId="59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624" v="10705" actId="20577"/>
          <ac:spMkLst>
            <pc:docMk/>
            <pc:sldMk cId="3993506410" sldId="59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664" v="10706" actId="12612"/>
          <ac:spMkLst>
            <pc:docMk/>
            <pc:sldMk cId="3993506410" sldId="595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915175824" sldId="596"/>
        </pc:sldMkLst>
        <pc:spChg chg="mod">
          <ac:chgData name="Johan Aspegren" userId="e0e975b0797a2008" providerId="LiveId" clId="{F0EEBB95-78E8-4AF2-9AFF-701DA8833E96}" dt="2020-12-31T11:15:31.580" v="10702" actId="20577"/>
          <ac:spMkLst>
            <pc:docMk/>
            <pc:sldMk cId="3915175824" sldId="5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469" v="10699" actId="20577"/>
          <ac:spMkLst>
            <pc:docMk/>
            <pc:sldMk cId="3915175824" sldId="5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483" v="10700" actId="20577"/>
          <ac:spMkLst>
            <pc:docMk/>
            <pc:sldMk cId="3915175824" sldId="5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518" v="10701" actId="12612"/>
          <ac:spMkLst>
            <pc:docMk/>
            <pc:sldMk cId="3915175824" sldId="596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58.197" v="12198"/>
          <ac:picMkLst>
            <pc:docMk/>
            <pc:sldMk cId="3915175824" sldId="596"/>
            <ac:picMk id="6" creationId="{22B4CF04-913A-4384-AA2A-1B0C6C0A17C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113286932" sldId="596"/>
        </pc:sldMkLst>
        <pc:spChg chg="mod">
          <ac:chgData name="Johan Aspegren" userId="e0e975b0797a2008" providerId="LiveId" clId="{F0EEBB95-78E8-4AF2-9AFF-701DA8833E96}" dt="2020-12-31T10:42:33.255" v="8674" actId="20577"/>
          <ac:spMkLst>
            <pc:docMk/>
            <pc:sldMk cId="4113286932" sldId="59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181" v="8671" actId="20577"/>
          <ac:spMkLst>
            <pc:docMk/>
            <pc:sldMk cId="4113286932" sldId="59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194" v="8672" actId="20577"/>
          <ac:spMkLst>
            <pc:docMk/>
            <pc:sldMk cId="4113286932" sldId="59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212" v="8673" actId="12612"/>
          <ac:spMkLst>
            <pc:docMk/>
            <pc:sldMk cId="4113286932" sldId="59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992389495" sldId="597"/>
        </pc:sldMkLst>
        <pc:spChg chg="mod">
          <ac:chgData name="Johan Aspegren" userId="e0e975b0797a2008" providerId="LiveId" clId="{F0EEBB95-78E8-4AF2-9AFF-701DA8833E96}" dt="2020-12-31T11:15:31.366" v="10694" actId="20577"/>
          <ac:spMkLst>
            <pc:docMk/>
            <pc:sldMk cId="992389495" sldId="5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379" v="10695" actId="20577"/>
          <ac:spMkLst>
            <pc:docMk/>
            <pc:sldMk cId="992389495" sldId="5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393" v="10696" actId="20577"/>
          <ac:spMkLst>
            <pc:docMk/>
            <pc:sldMk cId="992389495" sldId="5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413" v="10697" actId="12612"/>
          <ac:spMkLst>
            <pc:docMk/>
            <pc:sldMk cId="992389495" sldId="5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95540031" sldId="597"/>
        </pc:sldMkLst>
        <pc:spChg chg="mod">
          <ac:chgData name="Johan Aspegren" userId="e0e975b0797a2008" providerId="LiveId" clId="{F0EEBB95-78E8-4AF2-9AFF-701DA8833E96}" dt="2020-12-31T10:42:33.086" v="8666" actId="20577"/>
          <ac:spMkLst>
            <pc:docMk/>
            <pc:sldMk cId="1995540031" sldId="59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099" v="8667" actId="20577"/>
          <ac:spMkLst>
            <pc:docMk/>
            <pc:sldMk cId="1995540031" sldId="59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114" v="8668" actId="20577"/>
          <ac:spMkLst>
            <pc:docMk/>
            <pc:sldMk cId="1995540031" sldId="59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130" v="8669" actId="12612"/>
          <ac:spMkLst>
            <pc:docMk/>
            <pc:sldMk cId="1995540031" sldId="59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046197675" sldId="598"/>
        </pc:sldMkLst>
        <pc:spChg chg="mod">
          <ac:chgData name="Johan Aspegren" userId="e0e975b0797a2008" providerId="LiveId" clId="{F0EEBB95-78E8-4AF2-9AFF-701DA8833E96}" dt="2020-12-31T11:15:31.234" v="10690" actId="20577"/>
          <ac:spMkLst>
            <pc:docMk/>
            <pc:sldMk cId="1046197675" sldId="5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267" v="10691" actId="20577"/>
          <ac:spMkLst>
            <pc:docMk/>
            <pc:sldMk cId="1046197675" sldId="5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282" v="10692" actId="20577"/>
          <ac:spMkLst>
            <pc:docMk/>
            <pc:sldMk cId="1046197675" sldId="5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324" v="10693" actId="12612"/>
          <ac:spMkLst>
            <pc:docMk/>
            <pc:sldMk cId="1046197675" sldId="5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543131973" sldId="598"/>
        </pc:sldMkLst>
        <pc:spChg chg="mod">
          <ac:chgData name="Johan Aspegren" userId="e0e975b0797a2008" providerId="LiveId" clId="{F0EEBB95-78E8-4AF2-9AFF-701DA8833E96}" dt="2020-12-31T10:42:32.989" v="8662" actId="20577"/>
          <ac:spMkLst>
            <pc:docMk/>
            <pc:sldMk cId="2543131973" sldId="59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3.011" v="8663" actId="20577"/>
          <ac:spMkLst>
            <pc:docMk/>
            <pc:sldMk cId="2543131973" sldId="59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3.024" v="8664" actId="20577"/>
          <ac:spMkLst>
            <pc:docMk/>
            <pc:sldMk cId="2543131973" sldId="59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3.046" v="8665" actId="12612"/>
          <ac:spMkLst>
            <pc:docMk/>
            <pc:sldMk cId="2543131973" sldId="59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736855279" sldId="599"/>
        </pc:sldMkLst>
        <pc:spChg chg="mod">
          <ac:chgData name="Johan Aspegren" userId="e0e975b0797a2008" providerId="LiveId" clId="{F0EEBB95-78E8-4AF2-9AFF-701DA8833E96}" dt="2020-12-31T11:15:31.141" v="10686" actId="20577"/>
          <ac:spMkLst>
            <pc:docMk/>
            <pc:sldMk cId="1736855279" sldId="5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154" v="10687" actId="20577"/>
          <ac:spMkLst>
            <pc:docMk/>
            <pc:sldMk cId="1736855279" sldId="5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170" v="10688" actId="20577"/>
          <ac:spMkLst>
            <pc:docMk/>
            <pc:sldMk cId="1736855279" sldId="5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190" v="10689" actId="12612"/>
          <ac:spMkLst>
            <pc:docMk/>
            <pc:sldMk cId="1736855279" sldId="5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38032274" sldId="599"/>
        </pc:sldMkLst>
        <pc:spChg chg="mod">
          <ac:chgData name="Johan Aspegren" userId="e0e975b0797a2008" providerId="LiveId" clId="{F0EEBB95-78E8-4AF2-9AFF-701DA8833E96}" dt="2020-12-31T10:42:32.891" v="8658" actId="20577"/>
          <ac:spMkLst>
            <pc:docMk/>
            <pc:sldMk cId="2438032274" sldId="59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903" v="8659" actId="20577"/>
          <ac:spMkLst>
            <pc:docMk/>
            <pc:sldMk cId="2438032274" sldId="59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919" v="8660" actId="20577"/>
          <ac:spMkLst>
            <pc:docMk/>
            <pc:sldMk cId="2438032274" sldId="59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939" v="8661" actId="12612"/>
          <ac:spMkLst>
            <pc:docMk/>
            <pc:sldMk cId="2438032274" sldId="5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493139163" sldId="600"/>
        </pc:sldMkLst>
        <pc:spChg chg="mod">
          <ac:chgData name="Johan Aspegren" userId="e0e975b0797a2008" providerId="LiveId" clId="{F0EEBB95-78E8-4AF2-9AFF-701DA8833E96}" dt="2020-12-31T10:42:32.784" v="8654" actId="20577"/>
          <ac:spMkLst>
            <pc:docMk/>
            <pc:sldMk cId="493139163" sldId="6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798" v="8655" actId="20577"/>
          <ac:spMkLst>
            <pc:docMk/>
            <pc:sldMk cId="493139163" sldId="6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813" v="8656" actId="20577"/>
          <ac:spMkLst>
            <pc:docMk/>
            <pc:sldMk cId="493139163" sldId="6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841" v="8657" actId="12612"/>
          <ac:spMkLst>
            <pc:docMk/>
            <pc:sldMk cId="493139163" sldId="60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010179622" sldId="600"/>
        </pc:sldMkLst>
        <pc:spChg chg="mod">
          <ac:chgData name="Johan Aspegren" userId="e0e975b0797a2008" providerId="LiveId" clId="{F0EEBB95-78E8-4AF2-9AFF-701DA8833E96}" dt="2020-12-31T11:15:31.048" v="10682" actId="20577"/>
          <ac:spMkLst>
            <pc:docMk/>
            <pc:sldMk cId="3010179622" sldId="60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1.060" v="10683" actId="20577"/>
          <ac:spMkLst>
            <pc:docMk/>
            <pc:sldMk cId="3010179622" sldId="60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1.077" v="10684" actId="20577"/>
          <ac:spMkLst>
            <pc:docMk/>
            <pc:sldMk cId="3010179622" sldId="60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1.094" v="10685" actId="12612"/>
          <ac:spMkLst>
            <pc:docMk/>
            <pc:sldMk cId="3010179622" sldId="60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27582191" sldId="601"/>
        </pc:sldMkLst>
        <pc:spChg chg="mod">
          <ac:chgData name="Johan Aspegren" userId="e0e975b0797a2008" providerId="LiveId" clId="{F0EEBB95-78E8-4AF2-9AFF-701DA8833E96}" dt="2020-12-31T11:15:31.034" v="10681" actId="20577"/>
          <ac:spMkLst>
            <pc:docMk/>
            <pc:sldMk cId="1227582191" sldId="6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927" v="10678" actId="20577"/>
          <ac:spMkLst>
            <pc:docMk/>
            <pc:sldMk cId="1227582191" sldId="6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945" v="10679" actId="20577"/>
          <ac:spMkLst>
            <pc:docMk/>
            <pc:sldMk cId="1227582191" sldId="6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960" v="10680" actId="12612"/>
          <ac:spMkLst>
            <pc:docMk/>
            <pc:sldMk cId="1227582191" sldId="60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769102065" sldId="601"/>
        </pc:sldMkLst>
        <pc:spChg chg="mod">
          <ac:chgData name="Johan Aspegren" userId="e0e975b0797a2008" providerId="LiveId" clId="{F0EEBB95-78E8-4AF2-9AFF-701DA8833E96}" dt="2020-12-31T10:42:32.768" v="8653" actId="20577"/>
          <ac:spMkLst>
            <pc:docMk/>
            <pc:sldMk cId="1769102065" sldId="60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680" v="8650" actId="20577"/>
          <ac:spMkLst>
            <pc:docMk/>
            <pc:sldMk cId="1769102065" sldId="60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694" v="8651" actId="20577"/>
          <ac:spMkLst>
            <pc:docMk/>
            <pc:sldMk cId="1769102065" sldId="60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712" v="8652" actId="12612"/>
          <ac:spMkLst>
            <pc:docMk/>
            <pc:sldMk cId="1769102065" sldId="601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061455446" sldId="602"/>
        </pc:sldMkLst>
        <pc:spChg chg="mod">
          <ac:chgData name="Johan Aspegren" userId="e0e975b0797a2008" providerId="LiveId" clId="{F0EEBB95-78E8-4AF2-9AFF-701DA8833E96}" dt="2020-12-31T11:15:30.898" v="10676" actId="20577"/>
          <ac:spMkLst>
            <pc:docMk/>
            <pc:sldMk cId="2061455446" sldId="6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783" v="10670" actId="20577"/>
          <ac:spMkLst>
            <pc:docMk/>
            <pc:sldMk cId="2061455446" sldId="6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884" v="10675" actId="20577"/>
          <ac:spMkLst>
            <pc:docMk/>
            <pc:sldMk cId="2061455446" sldId="6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816" v="10672" actId="12612"/>
          <ac:spMkLst>
            <pc:docMk/>
            <pc:sldMk cId="2061455446" sldId="60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52.807" v="12197"/>
          <ac:picMkLst>
            <pc:docMk/>
            <pc:sldMk cId="2061455446" sldId="602"/>
            <ac:picMk id="6" creationId="{B60C9890-07DC-47E7-98AB-ABBA8FD8D8E4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21850531" sldId="602"/>
        </pc:sldMkLst>
        <pc:spChg chg="mod">
          <ac:chgData name="Johan Aspegren" userId="e0e975b0797a2008" providerId="LiveId" clId="{F0EEBB95-78E8-4AF2-9AFF-701DA8833E96}" dt="2020-12-31T10:42:32.649" v="8648" actId="20577"/>
          <ac:spMkLst>
            <pc:docMk/>
            <pc:sldMk cId="2121850531" sldId="60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518" v="8642" actId="20577"/>
          <ac:spMkLst>
            <pc:docMk/>
            <pc:sldMk cId="2121850531" sldId="60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635" v="8647" actId="20577"/>
          <ac:spMkLst>
            <pc:docMk/>
            <pc:sldMk cId="2121850531" sldId="60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565" v="8644" actId="12612"/>
          <ac:spMkLst>
            <pc:docMk/>
            <pc:sldMk cId="2121850531" sldId="602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94221827" sldId="603"/>
        </pc:sldMkLst>
        <pc:spChg chg="mod">
          <ac:chgData name="Johan Aspegren" userId="e0e975b0797a2008" providerId="LiveId" clId="{F0EEBB95-78E8-4AF2-9AFF-701DA8833E96}" dt="2020-12-31T11:15:30.670" v="10665" actId="20577"/>
          <ac:spMkLst>
            <pc:docMk/>
            <pc:sldMk cId="594221827" sldId="6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686" v="10666" actId="20577"/>
          <ac:spMkLst>
            <pc:docMk/>
            <pc:sldMk cId="594221827" sldId="6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703" v="10667" actId="20577"/>
          <ac:spMkLst>
            <pc:docMk/>
            <pc:sldMk cId="594221827" sldId="6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722" v="10668" actId="12612"/>
          <ac:spMkLst>
            <pc:docMk/>
            <pc:sldMk cId="594221827" sldId="6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283988953" sldId="603"/>
        </pc:sldMkLst>
        <pc:spChg chg="mod">
          <ac:chgData name="Johan Aspegren" userId="e0e975b0797a2008" providerId="LiveId" clId="{F0EEBB95-78E8-4AF2-9AFF-701DA8833E96}" dt="2020-12-31T10:42:32.398" v="8637" actId="20577"/>
          <ac:spMkLst>
            <pc:docMk/>
            <pc:sldMk cId="1283988953" sldId="60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410" v="8638" actId="20577"/>
          <ac:spMkLst>
            <pc:docMk/>
            <pc:sldMk cId="1283988953" sldId="60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425" v="8639" actId="20577"/>
          <ac:spMkLst>
            <pc:docMk/>
            <pc:sldMk cId="1283988953" sldId="60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442" v="8640" actId="12612"/>
          <ac:spMkLst>
            <pc:docMk/>
            <pc:sldMk cId="1283988953" sldId="6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73297650" sldId="604"/>
        </pc:sldMkLst>
        <pc:spChg chg="mod">
          <ac:chgData name="Johan Aspegren" userId="e0e975b0797a2008" providerId="LiveId" clId="{F0EEBB95-78E8-4AF2-9AFF-701DA8833E96}" dt="2020-12-31T10:42:32.383" v="8636" actId="20577"/>
          <ac:spMkLst>
            <pc:docMk/>
            <pc:sldMk cId="3073297650" sldId="6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296" v="8633" actId="20577"/>
          <ac:spMkLst>
            <pc:docMk/>
            <pc:sldMk cId="3073297650" sldId="6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311" v="8634" actId="20577"/>
          <ac:spMkLst>
            <pc:docMk/>
            <pc:sldMk cId="3073297650" sldId="6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343" v="8635" actId="12612"/>
          <ac:spMkLst>
            <pc:docMk/>
            <pc:sldMk cId="3073297650" sldId="604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3935441014" sldId="604"/>
        </pc:sldMkLst>
        <pc:spChg chg="mod">
          <ac:chgData name="Johan Aspegren" userId="e0e975b0797a2008" providerId="LiveId" clId="{F0EEBB95-78E8-4AF2-9AFF-701DA8833E96}" dt="2020-12-31T11:15:30.635" v="10664" actId="20577"/>
          <ac:spMkLst>
            <pc:docMk/>
            <pc:sldMk cId="3935441014" sldId="60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558" v="10661" actId="20577"/>
          <ac:spMkLst>
            <pc:docMk/>
            <pc:sldMk cId="3935441014" sldId="60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574" v="10662" actId="20577"/>
          <ac:spMkLst>
            <pc:docMk/>
            <pc:sldMk cId="3935441014" sldId="60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596" v="10663" actId="12612"/>
          <ac:spMkLst>
            <pc:docMk/>
            <pc:sldMk cId="3935441014" sldId="604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49.654" v="12196"/>
          <ac:picMkLst>
            <pc:docMk/>
            <pc:sldMk cId="3935441014" sldId="604"/>
            <ac:picMk id="6" creationId="{E9391A18-657A-4014-BCB6-9C380781C29E}"/>
          </ac:picMkLst>
        </pc:pic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181743732" sldId="605"/>
        </pc:sldMkLst>
        <pc:spChg chg="mod">
          <ac:chgData name="Johan Aspegren" userId="e0e975b0797a2008" providerId="LiveId" clId="{F0EEBB95-78E8-4AF2-9AFF-701DA8833E96}" dt="2020-12-31T11:15:30.442" v="10656" actId="20577"/>
          <ac:spMkLst>
            <pc:docMk/>
            <pc:sldMk cId="1181743732" sldId="6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456" v="10657" actId="20577"/>
          <ac:spMkLst>
            <pc:docMk/>
            <pc:sldMk cId="1181743732" sldId="6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470" v="10658" actId="20577"/>
          <ac:spMkLst>
            <pc:docMk/>
            <pc:sldMk cId="1181743732" sldId="6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504" v="10659" actId="12612"/>
          <ac:spMkLst>
            <pc:docMk/>
            <pc:sldMk cId="1181743732" sldId="6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420337552" sldId="605"/>
        </pc:sldMkLst>
        <pc:spChg chg="mod">
          <ac:chgData name="Johan Aspegren" userId="e0e975b0797a2008" providerId="LiveId" clId="{F0EEBB95-78E8-4AF2-9AFF-701DA8833E96}" dt="2020-12-31T10:42:32.169" v="8628" actId="20577"/>
          <ac:spMkLst>
            <pc:docMk/>
            <pc:sldMk cId="2420337552" sldId="60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184" v="8629" actId="20577"/>
          <ac:spMkLst>
            <pc:docMk/>
            <pc:sldMk cId="2420337552" sldId="60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203" v="8630" actId="20577"/>
          <ac:spMkLst>
            <pc:docMk/>
            <pc:sldMk cId="2420337552" sldId="60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239" v="8631" actId="12612"/>
          <ac:spMkLst>
            <pc:docMk/>
            <pc:sldMk cId="2420337552" sldId="60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175909382" sldId="606"/>
        </pc:sldMkLst>
        <pc:spChg chg="mod">
          <ac:chgData name="Johan Aspegren" userId="e0e975b0797a2008" providerId="LiveId" clId="{F0EEBB95-78E8-4AF2-9AFF-701DA8833E96}" dt="2020-12-31T11:15:30.242" v="10652" actId="20577"/>
          <ac:spMkLst>
            <pc:docMk/>
            <pc:sldMk cId="2175909382" sldId="6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254" v="10653" actId="20577"/>
          <ac:spMkLst>
            <pc:docMk/>
            <pc:sldMk cId="2175909382" sldId="6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269" v="10654" actId="20577"/>
          <ac:spMkLst>
            <pc:docMk/>
            <pc:sldMk cId="2175909382" sldId="6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375" v="10655" actId="12612"/>
          <ac:spMkLst>
            <pc:docMk/>
            <pc:sldMk cId="2175909382" sldId="60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823123560" sldId="606"/>
        </pc:sldMkLst>
        <pc:spChg chg="mod">
          <ac:chgData name="Johan Aspegren" userId="e0e975b0797a2008" providerId="LiveId" clId="{F0EEBB95-78E8-4AF2-9AFF-701DA8833E96}" dt="2020-12-31T10:42:31.997" v="8624" actId="20577"/>
          <ac:spMkLst>
            <pc:docMk/>
            <pc:sldMk cId="3823123560" sldId="60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2.010" v="8625" actId="20577"/>
          <ac:spMkLst>
            <pc:docMk/>
            <pc:sldMk cId="3823123560" sldId="60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2.023" v="8626" actId="20577"/>
          <ac:spMkLst>
            <pc:docMk/>
            <pc:sldMk cId="3823123560" sldId="60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2.130" v="8627" actId="12612"/>
          <ac:spMkLst>
            <pc:docMk/>
            <pc:sldMk cId="3823123560" sldId="60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560819372" sldId="607"/>
        </pc:sldMkLst>
        <pc:spChg chg="mod">
          <ac:chgData name="Johan Aspegren" userId="e0e975b0797a2008" providerId="LiveId" clId="{F0EEBB95-78E8-4AF2-9AFF-701DA8833E96}" dt="2020-12-31T11:15:30.152" v="10648" actId="20577"/>
          <ac:spMkLst>
            <pc:docMk/>
            <pc:sldMk cId="1560819372" sldId="6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166" v="10649" actId="20577"/>
          <ac:spMkLst>
            <pc:docMk/>
            <pc:sldMk cId="1560819372" sldId="6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181" v="10650" actId="20577"/>
          <ac:spMkLst>
            <pc:docMk/>
            <pc:sldMk cId="1560819372" sldId="6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198" v="10651" actId="12612"/>
          <ac:spMkLst>
            <pc:docMk/>
            <pc:sldMk cId="1560819372" sldId="60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954597308" sldId="607"/>
        </pc:sldMkLst>
        <pc:spChg chg="mod">
          <ac:chgData name="Johan Aspegren" userId="e0e975b0797a2008" providerId="LiveId" clId="{F0EEBB95-78E8-4AF2-9AFF-701DA8833E96}" dt="2020-12-31T10:42:31.898" v="8620" actId="20577"/>
          <ac:spMkLst>
            <pc:docMk/>
            <pc:sldMk cId="2954597308" sldId="60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912" v="8621" actId="20577"/>
          <ac:spMkLst>
            <pc:docMk/>
            <pc:sldMk cId="2954597308" sldId="60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925" v="8622" actId="20577"/>
          <ac:spMkLst>
            <pc:docMk/>
            <pc:sldMk cId="2954597308" sldId="60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945" v="8623" actId="12612"/>
          <ac:spMkLst>
            <pc:docMk/>
            <pc:sldMk cId="2954597308" sldId="60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223511801" sldId="608"/>
        </pc:sldMkLst>
        <pc:spChg chg="mod">
          <ac:chgData name="Johan Aspegren" userId="e0e975b0797a2008" providerId="LiveId" clId="{F0EEBB95-78E8-4AF2-9AFF-701DA8833E96}" dt="2020-12-31T11:15:30.023" v="10644" actId="20577"/>
          <ac:spMkLst>
            <pc:docMk/>
            <pc:sldMk cId="1223511801" sldId="6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30.068" v="10645" actId="20577"/>
          <ac:spMkLst>
            <pc:docMk/>
            <pc:sldMk cId="1223511801" sldId="6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30.085" v="10646" actId="20577"/>
          <ac:spMkLst>
            <pc:docMk/>
            <pc:sldMk cId="1223511801" sldId="6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30.113" v="10647" actId="12612"/>
          <ac:spMkLst>
            <pc:docMk/>
            <pc:sldMk cId="1223511801" sldId="6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74976597" sldId="608"/>
        </pc:sldMkLst>
        <pc:spChg chg="mod">
          <ac:chgData name="Johan Aspegren" userId="e0e975b0797a2008" providerId="LiveId" clId="{F0EEBB95-78E8-4AF2-9AFF-701DA8833E96}" dt="2020-12-31T10:42:31.788" v="8616" actId="20577"/>
          <ac:spMkLst>
            <pc:docMk/>
            <pc:sldMk cId="1874976597" sldId="60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801" v="8617" actId="20577"/>
          <ac:spMkLst>
            <pc:docMk/>
            <pc:sldMk cId="1874976597" sldId="60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816" v="8618" actId="20577"/>
          <ac:spMkLst>
            <pc:docMk/>
            <pc:sldMk cId="1874976597" sldId="60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852" v="8619" actId="12612"/>
          <ac:spMkLst>
            <pc:docMk/>
            <pc:sldMk cId="1874976597" sldId="6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866651603" sldId="609"/>
        </pc:sldMkLst>
        <pc:spChg chg="mod">
          <ac:chgData name="Johan Aspegren" userId="e0e975b0797a2008" providerId="LiveId" clId="{F0EEBB95-78E8-4AF2-9AFF-701DA8833E96}" dt="2020-12-31T10:42:31.703" v="8612" actId="20577"/>
          <ac:spMkLst>
            <pc:docMk/>
            <pc:sldMk cId="866651603" sldId="6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717" v="8613" actId="20577"/>
          <ac:spMkLst>
            <pc:docMk/>
            <pc:sldMk cId="866651603" sldId="6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733" v="8614" actId="20577"/>
          <ac:spMkLst>
            <pc:docMk/>
            <pc:sldMk cId="866651603" sldId="6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749" v="8615" actId="12612"/>
          <ac:spMkLst>
            <pc:docMk/>
            <pc:sldMk cId="866651603" sldId="60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867729029" sldId="609"/>
        </pc:sldMkLst>
        <pc:spChg chg="mod">
          <ac:chgData name="Johan Aspegren" userId="e0e975b0797a2008" providerId="LiveId" clId="{F0EEBB95-78E8-4AF2-9AFF-701DA8833E96}" dt="2020-12-31T11:15:29.924" v="10640" actId="20577"/>
          <ac:spMkLst>
            <pc:docMk/>
            <pc:sldMk cId="2867729029" sldId="60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939" v="10641" actId="20577"/>
          <ac:spMkLst>
            <pc:docMk/>
            <pc:sldMk cId="2867729029" sldId="60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955" v="10642" actId="20577"/>
          <ac:spMkLst>
            <pc:docMk/>
            <pc:sldMk cId="2867729029" sldId="60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973" v="10643" actId="12612"/>
          <ac:spMkLst>
            <pc:docMk/>
            <pc:sldMk cId="2867729029" sldId="60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080751679" sldId="610"/>
        </pc:sldMkLst>
        <pc:spChg chg="mod">
          <ac:chgData name="Johan Aspegren" userId="e0e975b0797a2008" providerId="LiveId" clId="{F0EEBB95-78E8-4AF2-9AFF-701DA8833E96}" dt="2020-12-31T10:42:31.622" v="8608" actId="20577"/>
          <ac:spMkLst>
            <pc:docMk/>
            <pc:sldMk cId="1080751679" sldId="6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635" v="8609" actId="20577"/>
          <ac:spMkLst>
            <pc:docMk/>
            <pc:sldMk cId="1080751679" sldId="6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649" v="8610" actId="20577"/>
          <ac:spMkLst>
            <pc:docMk/>
            <pc:sldMk cId="1080751679" sldId="6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664" v="8611" actId="12612"/>
          <ac:spMkLst>
            <pc:docMk/>
            <pc:sldMk cId="1080751679" sldId="61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21234290" sldId="610"/>
        </pc:sldMkLst>
        <pc:spChg chg="mod">
          <ac:chgData name="Johan Aspegren" userId="e0e975b0797a2008" providerId="LiveId" clId="{F0EEBB95-78E8-4AF2-9AFF-701DA8833E96}" dt="2020-12-31T11:15:29.750" v="10636" actId="20577"/>
          <ac:spMkLst>
            <pc:docMk/>
            <pc:sldMk cId="1821234290" sldId="61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767" v="10637" actId="20577"/>
          <ac:spMkLst>
            <pc:docMk/>
            <pc:sldMk cId="1821234290" sldId="61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798" v="10638" actId="20577"/>
          <ac:spMkLst>
            <pc:docMk/>
            <pc:sldMk cId="1821234290" sldId="61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866" v="10639" actId="12612"/>
          <ac:spMkLst>
            <pc:docMk/>
            <pc:sldMk cId="1821234290" sldId="61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876957745" sldId="611"/>
        </pc:sldMkLst>
        <pc:spChg chg="mod">
          <ac:chgData name="Johan Aspegren" userId="e0e975b0797a2008" providerId="LiveId" clId="{F0EEBB95-78E8-4AF2-9AFF-701DA8833E96}" dt="2020-12-31T10:42:31.513" v="8604" actId="20577"/>
          <ac:spMkLst>
            <pc:docMk/>
            <pc:sldMk cId="1876957745" sldId="6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528" v="8605" actId="20577"/>
          <ac:spMkLst>
            <pc:docMk/>
            <pc:sldMk cId="1876957745" sldId="6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545" v="8606" actId="20577"/>
          <ac:spMkLst>
            <pc:docMk/>
            <pc:sldMk cId="1876957745" sldId="6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564" v="8607" actId="12612"/>
          <ac:spMkLst>
            <pc:docMk/>
            <pc:sldMk cId="1876957745" sldId="61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56180321" sldId="611"/>
        </pc:sldMkLst>
        <pc:spChg chg="mod">
          <ac:chgData name="Johan Aspegren" userId="e0e975b0797a2008" providerId="LiveId" clId="{F0EEBB95-78E8-4AF2-9AFF-701DA8833E96}" dt="2020-12-31T11:15:29.659" v="10632" actId="20577"/>
          <ac:spMkLst>
            <pc:docMk/>
            <pc:sldMk cId="2456180321" sldId="61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674" v="10633" actId="20577"/>
          <ac:spMkLst>
            <pc:docMk/>
            <pc:sldMk cId="2456180321" sldId="61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689" v="10634" actId="20577"/>
          <ac:spMkLst>
            <pc:docMk/>
            <pc:sldMk cId="2456180321" sldId="61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707" v="10635" actId="12612"/>
          <ac:spMkLst>
            <pc:docMk/>
            <pc:sldMk cId="2456180321" sldId="61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7027286" sldId="612"/>
        </pc:sldMkLst>
        <pc:spChg chg="mod">
          <ac:chgData name="Johan Aspegren" userId="e0e975b0797a2008" providerId="LiveId" clId="{F0EEBB95-78E8-4AF2-9AFF-701DA8833E96}" dt="2020-12-31T11:15:29.567" v="10628" actId="20577"/>
          <ac:spMkLst>
            <pc:docMk/>
            <pc:sldMk cId="187027286" sldId="6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582" v="10629" actId="20577"/>
          <ac:spMkLst>
            <pc:docMk/>
            <pc:sldMk cId="187027286" sldId="6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600" v="10630" actId="20577"/>
          <ac:spMkLst>
            <pc:docMk/>
            <pc:sldMk cId="187027286" sldId="6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617" v="10631" actId="12612"/>
          <ac:spMkLst>
            <pc:docMk/>
            <pc:sldMk cId="187027286" sldId="6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1536271" sldId="612"/>
        </pc:sldMkLst>
        <pc:spChg chg="mod">
          <ac:chgData name="Johan Aspegren" userId="e0e975b0797a2008" providerId="LiveId" clId="{F0EEBB95-78E8-4AF2-9AFF-701DA8833E96}" dt="2020-12-31T10:42:31.420" v="8600" actId="20577"/>
          <ac:spMkLst>
            <pc:docMk/>
            <pc:sldMk cId="221536271" sldId="61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434" v="8601" actId="20577"/>
          <ac:spMkLst>
            <pc:docMk/>
            <pc:sldMk cId="221536271" sldId="61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449" v="8602" actId="20577"/>
          <ac:spMkLst>
            <pc:docMk/>
            <pc:sldMk cId="221536271" sldId="61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468" v="8603" actId="12612"/>
          <ac:spMkLst>
            <pc:docMk/>
            <pc:sldMk cId="221536271" sldId="61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33355359" sldId="613"/>
        </pc:sldMkLst>
        <pc:spChg chg="mod">
          <ac:chgData name="Johan Aspegren" userId="e0e975b0797a2008" providerId="LiveId" clId="{F0EEBB95-78E8-4AF2-9AFF-701DA8833E96}" dt="2020-12-31T10:42:31.323" v="8596" actId="20577"/>
          <ac:spMkLst>
            <pc:docMk/>
            <pc:sldMk cId="2133355359" sldId="6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348" v="8597" actId="20577"/>
          <ac:spMkLst>
            <pc:docMk/>
            <pc:sldMk cId="2133355359" sldId="6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363" v="8598" actId="20577"/>
          <ac:spMkLst>
            <pc:docMk/>
            <pc:sldMk cId="2133355359" sldId="6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378" v="8599" actId="12612"/>
          <ac:spMkLst>
            <pc:docMk/>
            <pc:sldMk cId="2133355359" sldId="61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717007311" sldId="613"/>
        </pc:sldMkLst>
        <pc:spChg chg="mod">
          <ac:chgData name="Johan Aspegren" userId="e0e975b0797a2008" providerId="LiveId" clId="{F0EEBB95-78E8-4AF2-9AFF-701DA8833E96}" dt="2020-12-31T11:15:29.463" v="10624" actId="20577"/>
          <ac:spMkLst>
            <pc:docMk/>
            <pc:sldMk cId="2717007311" sldId="61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477" v="10625" actId="20577"/>
          <ac:spMkLst>
            <pc:docMk/>
            <pc:sldMk cId="2717007311" sldId="61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492" v="10626" actId="20577"/>
          <ac:spMkLst>
            <pc:docMk/>
            <pc:sldMk cId="2717007311" sldId="61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525" v="10627" actId="12612"/>
          <ac:spMkLst>
            <pc:docMk/>
            <pc:sldMk cId="2717007311" sldId="61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396468637" sldId="614"/>
        </pc:sldMkLst>
        <pc:spChg chg="mod">
          <ac:chgData name="Johan Aspegren" userId="e0e975b0797a2008" providerId="LiveId" clId="{F0EEBB95-78E8-4AF2-9AFF-701DA8833E96}" dt="2020-12-31T11:15:29.371" v="10620" actId="20577"/>
          <ac:spMkLst>
            <pc:docMk/>
            <pc:sldMk cId="2396468637" sldId="6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385" v="10621" actId="20577"/>
          <ac:spMkLst>
            <pc:docMk/>
            <pc:sldMk cId="2396468637" sldId="6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400" v="10622" actId="20577"/>
          <ac:spMkLst>
            <pc:docMk/>
            <pc:sldMk cId="2396468637" sldId="6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418" v="10623" actId="12612"/>
          <ac:spMkLst>
            <pc:docMk/>
            <pc:sldMk cId="2396468637" sldId="61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893226726" sldId="614"/>
        </pc:sldMkLst>
        <pc:spChg chg="mod">
          <ac:chgData name="Johan Aspegren" userId="e0e975b0797a2008" providerId="LiveId" clId="{F0EEBB95-78E8-4AF2-9AFF-701DA8833E96}" dt="2020-12-31T10:42:31.230" v="8592" actId="20577"/>
          <ac:spMkLst>
            <pc:docMk/>
            <pc:sldMk cId="2893226726" sldId="61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242" v="8593" actId="20577"/>
          <ac:spMkLst>
            <pc:docMk/>
            <pc:sldMk cId="2893226726" sldId="61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259" v="8594" actId="20577"/>
          <ac:spMkLst>
            <pc:docMk/>
            <pc:sldMk cId="2893226726" sldId="61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277" v="8595" actId="12612"/>
          <ac:spMkLst>
            <pc:docMk/>
            <pc:sldMk cId="2893226726" sldId="61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643508121" sldId="615"/>
        </pc:sldMkLst>
        <pc:spChg chg="mod">
          <ac:chgData name="Johan Aspegren" userId="e0e975b0797a2008" providerId="LiveId" clId="{F0EEBB95-78E8-4AF2-9AFF-701DA8833E96}" dt="2020-12-31T11:15:29.269" v="10616" actId="20577"/>
          <ac:spMkLst>
            <pc:docMk/>
            <pc:sldMk cId="1643508121" sldId="6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282" v="10617" actId="20577"/>
          <ac:spMkLst>
            <pc:docMk/>
            <pc:sldMk cId="1643508121" sldId="6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297" v="10618" actId="20577"/>
          <ac:spMkLst>
            <pc:docMk/>
            <pc:sldMk cId="1643508121" sldId="6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330" v="10619" actId="12612"/>
          <ac:spMkLst>
            <pc:docMk/>
            <pc:sldMk cId="1643508121" sldId="6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533917798" sldId="615"/>
        </pc:sldMkLst>
        <pc:spChg chg="mod">
          <ac:chgData name="Johan Aspegren" userId="e0e975b0797a2008" providerId="LiveId" clId="{F0EEBB95-78E8-4AF2-9AFF-701DA8833E96}" dt="2020-12-31T10:42:31.127" v="8588" actId="20577"/>
          <ac:spMkLst>
            <pc:docMk/>
            <pc:sldMk cId="3533917798" sldId="61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139" v="8589" actId="20577"/>
          <ac:spMkLst>
            <pc:docMk/>
            <pc:sldMk cId="3533917798" sldId="61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154" v="8590" actId="20577"/>
          <ac:spMkLst>
            <pc:docMk/>
            <pc:sldMk cId="3533917798" sldId="61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190" v="8591" actId="12612"/>
          <ac:spMkLst>
            <pc:docMk/>
            <pc:sldMk cId="3533917798" sldId="615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035993" sldId="616"/>
        </pc:sldMkLst>
        <pc:spChg chg="mod">
          <ac:chgData name="Johan Aspegren" userId="e0e975b0797a2008" providerId="LiveId" clId="{F0EEBB95-78E8-4AF2-9AFF-701DA8833E96}" dt="2020-12-31T11:15:29.142" v="10612" actId="20577"/>
          <ac:spMkLst>
            <pc:docMk/>
            <pc:sldMk cId="2035993" sldId="6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157" v="10613" actId="20577"/>
          <ac:spMkLst>
            <pc:docMk/>
            <pc:sldMk cId="2035993" sldId="6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174" v="10614" actId="20577"/>
          <ac:spMkLst>
            <pc:docMk/>
            <pc:sldMk cId="2035993" sldId="6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209" v="10615" actId="12612"/>
          <ac:spMkLst>
            <pc:docMk/>
            <pc:sldMk cId="2035993" sldId="6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83353962" sldId="616"/>
        </pc:sldMkLst>
        <pc:spChg chg="mod">
          <ac:chgData name="Johan Aspegren" userId="e0e975b0797a2008" providerId="LiveId" clId="{F0EEBB95-78E8-4AF2-9AFF-701DA8833E96}" dt="2020-12-31T10:42:31.016" v="8584" actId="20577"/>
          <ac:spMkLst>
            <pc:docMk/>
            <pc:sldMk cId="783353962" sldId="61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1.038" v="8585" actId="20577"/>
          <ac:spMkLst>
            <pc:docMk/>
            <pc:sldMk cId="783353962" sldId="61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1.053" v="8586" actId="20577"/>
          <ac:spMkLst>
            <pc:docMk/>
            <pc:sldMk cId="783353962" sldId="61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1.086" v="8587" actId="12612"/>
          <ac:spMkLst>
            <pc:docMk/>
            <pc:sldMk cId="783353962" sldId="616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324396200" sldId="617"/>
        </pc:sldMkLst>
        <pc:spChg chg="mod">
          <ac:chgData name="Johan Aspegren" userId="e0e975b0797a2008" providerId="LiveId" clId="{F0EEBB95-78E8-4AF2-9AFF-701DA8833E96}" dt="2020-12-31T11:15:29.127" v="10611" actId="20577"/>
          <ac:spMkLst>
            <pc:docMk/>
            <pc:sldMk cId="2324396200" sldId="6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9.017" v="10607" actId="20577"/>
          <ac:spMkLst>
            <pc:docMk/>
            <pc:sldMk cId="2324396200" sldId="6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9.114" v="10610" actId="20577"/>
          <ac:spMkLst>
            <pc:docMk/>
            <pc:sldMk cId="2324396200" sldId="6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9.074" v="10609" actId="12612"/>
          <ac:spMkLst>
            <pc:docMk/>
            <pc:sldMk cId="2324396200" sldId="617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38.150" v="12195"/>
          <ac:picMkLst>
            <pc:docMk/>
            <pc:sldMk cId="2324396200" sldId="617"/>
            <ac:picMk id="6" creationId="{B7505E69-C8B5-4E2B-B64D-F677901738DA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852498122" sldId="617"/>
        </pc:sldMkLst>
        <pc:spChg chg="mod">
          <ac:chgData name="Johan Aspegren" userId="e0e975b0797a2008" providerId="LiveId" clId="{F0EEBB95-78E8-4AF2-9AFF-701DA8833E96}" dt="2020-12-31T10:42:31" v="8583" actId="20577"/>
          <ac:spMkLst>
            <pc:docMk/>
            <pc:sldMk cId="3852498122" sldId="61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888" v="8579" actId="20577"/>
          <ac:spMkLst>
            <pc:docMk/>
            <pc:sldMk cId="3852498122" sldId="61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988" v="8582" actId="20577"/>
          <ac:spMkLst>
            <pc:docMk/>
            <pc:sldMk cId="3852498122" sldId="61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947" v="8581" actId="12612"/>
          <ac:spMkLst>
            <pc:docMk/>
            <pc:sldMk cId="3852498122" sldId="6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933616499" sldId="618"/>
        </pc:sldMkLst>
        <pc:spChg chg="mod">
          <ac:chgData name="Johan Aspegren" userId="e0e975b0797a2008" providerId="LiveId" clId="{F0EEBB95-78E8-4AF2-9AFF-701DA8833E96}" dt="2020-12-31T10:42:30.783" v="8574" actId="20577"/>
          <ac:spMkLst>
            <pc:docMk/>
            <pc:sldMk cId="1933616499" sldId="6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806" v="8575" actId="20577"/>
          <ac:spMkLst>
            <pc:docMk/>
            <pc:sldMk cId="1933616499" sldId="6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820" v="8576" actId="20577"/>
          <ac:spMkLst>
            <pc:docMk/>
            <pc:sldMk cId="1933616499" sldId="6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835" v="8577" actId="12612"/>
          <ac:spMkLst>
            <pc:docMk/>
            <pc:sldMk cId="1933616499" sldId="61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196934953" sldId="618"/>
        </pc:sldMkLst>
        <pc:spChg chg="mod">
          <ac:chgData name="Johan Aspegren" userId="e0e975b0797a2008" providerId="LiveId" clId="{F0EEBB95-78E8-4AF2-9AFF-701DA8833E96}" dt="2020-12-31T11:15:28.914" v="10602" actId="20577"/>
          <ac:spMkLst>
            <pc:docMk/>
            <pc:sldMk cId="4196934953" sldId="61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932" v="10603" actId="20577"/>
          <ac:spMkLst>
            <pc:docMk/>
            <pc:sldMk cId="4196934953" sldId="61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946" v="10604" actId="20577"/>
          <ac:spMkLst>
            <pc:docMk/>
            <pc:sldMk cId="4196934953" sldId="61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961" v="10605" actId="12612"/>
          <ac:spMkLst>
            <pc:docMk/>
            <pc:sldMk cId="4196934953" sldId="6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2710758" sldId="619"/>
        </pc:sldMkLst>
        <pc:spChg chg="mod">
          <ac:chgData name="Johan Aspegren" userId="e0e975b0797a2008" providerId="LiveId" clId="{F0EEBB95-78E8-4AF2-9AFF-701DA8833E96}" dt="2020-12-31T10:42:30.768" v="8573" actId="20577"/>
          <ac:spMkLst>
            <pc:docMk/>
            <pc:sldMk cId="272710758" sldId="6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681" v="8569" actId="20577"/>
          <ac:spMkLst>
            <pc:docMk/>
            <pc:sldMk cId="272710758" sldId="6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751" v="8572" actId="20577"/>
          <ac:spMkLst>
            <pc:docMk/>
            <pc:sldMk cId="272710758" sldId="6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713" v="8571" actId="12612"/>
          <ac:spMkLst>
            <pc:docMk/>
            <pc:sldMk cId="272710758" sldId="619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600868823" sldId="619"/>
        </pc:sldMkLst>
        <pc:spChg chg="mod">
          <ac:chgData name="Johan Aspegren" userId="e0e975b0797a2008" providerId="LiveId" clId="{F0EEBB95-78E8-4AF2-9AFF-701DA8833E96}" dt="2020-12-31T11:15:28.884" v="10601" actId="20577"/>
          <ac:spMkLst>
            <pc:docMk/>
            <pc:sldMk cId="2600868823" sldId="61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785" v="10597" actId="20577"/>
          <ac:spMkLst>
            <pc:docMk/>
            <pc:sldMk cId="2600868823" sldId="61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870" v="10600" actId="20577"/>
          <ac:spMkLst>
            <pc:docMk/>
            <pc:sldMk cId="2600868823" sldId="61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816" v="10599" actId="12612"/>
          <ac:spMkLst>
            <pc:docMk/>
            <pc:sldMk cId="2600868823" sldId="619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35.584" v="12194"/>
          <ac:picMkLst>
            <pc:docMk/>
            <pc:sldMk cId="2600868823" sldId="619"/>
            <ac:picMk id="6" creationId="{375C8519-F86F-473A-A0D8-E074630F7D3F}"/>
          </ac:picMkLst>
        </pc:picChg>
        <pc:picChg chg="add mod">
          <ac:chgData name="Johan Aspegren" userId="e0e975b0797a2008" providerId="LiveId" clId="{F0EEBB95-78E8-4AF2-9AFF-701DA8833E96}" dt="2020-12-31T12:26:11.701" v="12761"/>
          <ac:picMkLst>
            <pc:docMk/>
            <pc:sldMk cId="2600868823" sldId="619"/>
            <ac:picMk id="8" creationId="{DC1CB16E-5233-487A-B63C-3CD690186BB5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1726962" sldId="620"/>
        </pc:sldMkLst>
        <pc:spChg chg="mod">
          <ac:chgData name="Johan Aspegren" userId="e0e975b0797a2008" providerId="LiveId" clId="{F0EEBB95-78E8-4AF2-9AFF-701DA8833E96}" dt="2020-12-31T10:42:30.559" v="8564" actId="20577"/>
          <ac:spMkLst>
            <pc:docMk/>
            <pc:sldMk cId="261726962" sldId="6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576" v="8565" actId="20577"/>
          <ac:spMkLst>
            <pc:docMk/>
            <pc:sldMk cId="261726962" sldId="6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594" v="8566" actId="20577"/>
          <ac:spMkLst>
            <pc:docMk/>
            <pc:sldMk cId="261726962" sldId="6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629" v="8567" actId="12612"/>
          <ac:spMkLst>
            <pc:docMk/>
            <pc:sldMk cId="261726962" sldId="620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4051138223" sldId="620"/>
        </pc:sldMkLst>
        <pc:spChg chg="mod">
          <ac:chgData name="Johan Aspegren" userId="e0e975b0797a2008" providerId="LiveId" clId="{F0EEBB95-78E8-4AF2-9AFF-701DA8833E96}" dt="2020-12-31T11:15:28.662" v="10592" actId="20577"/>
          <ac:spMkLst>
            <pc:docMk/>
            <pc:sldMk cId="4051138223" sldId="62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675" v="10593" actId="20577"/>
          <ac:spMkLst>
            <pc:docMk/>
            <pc:sldMk cId="4051138223" sldId="62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690" v="10594" actId="20577"/>
          <ac:spMkLst>
            <pc:docMk/>
            <pc:sldMk cId="4051138223" sldId="62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727" v="10595" actId="12612"/>
          <ac:spMkLst>
            <pc:docMk/>
            <pc:sldMk cId="4051138223" sldId="62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181210064" sldId="621"/>
        </pc:sldMkLst>
        <pc:spChg chg="mod">
          <ac:chgData name="Johan Aspegren" userId="e0e975b0797a2008" providerId="LiveId" clId="{F0EEBB95-78E8-4AF2-9AFF-701DA8833E96}" dt="2020-12-31T10:42:30.429" v="8560" actId="20577"/>
          <ac:spMkLst>
            <pc:docMk/>
            <pc:sldMk cId="2181210064" sldId="6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445" v="8561" actId="20577"/>
          <ac:spMkLst>
            <pc:docMk/>
            <pc:sldMk cId="2181210064" sldId="6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463" v="8562" actId="20577"/>
          <ac:spMkLst>
            <pc:docMk/>
            <pc:sldMk cId="2181210064" sldId="6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484" v="8563" actId="12612"/>
          <ac:spMkLst>
            <pc:docMk/>
            <pc:sldMk cId="2181210064" sldId="62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683210158" sldId="621"/>
        </pc:sldMkLst>
        <pc:spChg chg="mod">
          <ac:chgData name="Johan Aspegren" userId="e0e975b0797a2008" providerId="LiveId" clId="{F0EEBB95-78E8-4AF2-9AFF-701DA8833E96}" dt="2020-12-31T11:15:28.522" v="10588" actId="20577"/>
          <ac:spMkLst>
            <pc:docMk/>
            <pc:sldMk cId="3683210158" sldId="62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539" v="10589" actId="20577"/>
          <ac:spMkLst>
            <pc:docMk/>
            <pc:sldMk cId="3683210158" sldId="62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555" v="10590" actId="20577"/>
          <ac:spMkLst>
            <pc:docMk/>
            <pc:sldMk cId="3683210158" sldId="62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617" v="10591" actId="12612"/>
          <ac:spMkLst>
            <pc:docMk/>
            <pc:sldMk cId="3683210158" sldId="621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31714318" sldId="622"/>
        </pc:sldMkLst>
        <pc:spChg chg="mod">
          <ac:chgData name="Johan Aspegren" userId="e0e975b0797a2008" providerId="LiveId" clId="{F0EEBB95-78E8-4AF2-9AFF-701DA8833E96}" dt="2020-12-31T11:15:28.411" v="10584" actId="20577"/>
          <ac:spMkLst>
            <pc:docMk/>
            <pc:sldMk cId="2431714318" sldId="6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426" v="10585" actId="20577"/>
          <ac:spMkLst>
            <pc:docMk/>
            <pc:sldMk cId="2431714318" sldId="6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442" v="10586" actId="20577"/>
          <ac:spMkLst>
            <pc:docMk/>
            <pc:sldMk cId="2431714318" sldId="6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481" v="10587" actId="12612"/>
          <ac:spMkLst>
            <pc:docMk/>
            <pc:sldMk cId="2431714318" sldId="6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691906000" sldId="622"/>
        </pc:sldMkLst>
        <pc:spChg chg="mod">
          <ac:chgData name="Johan Aspegren" userId="e0e975b0797a2008" providerId="LiveId" clId="{F0EEBB95-78E8-4AF2-9AFF-701DA8833E96}" dt="2020-12-31T10:42:30.334" v="8556" actId="20577"/>
          <ac:spMkLst>
            <pc:docMk/>
            <pc:sldMk cId="2691906000" sldId="62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348" v="8557" actId="20577"/>
          <ac:spMkLst>
            <pc:docMk/>
            <pc:sldMk cId="2691906000" sldId="62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362" v="8558" actId="20577"/>
          <ac:spMkLst>
            <pc:docMk/>
            <pc:sldMk cId="2691906000" sldId="62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377" v="8559" actId="12612"/>
          <ac:spMkLst>
            <pc:docMk/>
            <pc:sldMk cId="2691906000" sldId="62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06215702" sldId="623"/>
        </pc:sldMkLst>
        <pc:spChg chg="mod">
          <ac:chgData name="Johan Aspegren" userId="e0e975b0797a2008" providerId="LiveId" clId="{F0EEBB95-78E8-4AF2-9AFF-701DA8833E96}" dt="2020-12-31T10:42:30.317" v="8555" actId="20577"/>
          <ac:spMkLst>
            <pc:docMk/>
            <pc:sldMk cId="306215702" sldId="6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190" v="8550" actId="20577"/>
          <ac:spMkLst>
            <pc:docMk/>
            <pc:sldMk cId="306215702" sldId="6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304" v="8554" actId="20577"/>
          <ac:spMkLst>
            <pc:docMk/>
            <pc:sldMk cId="306215702" sldId="6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234" v="8552" actId="12612"/>
          <ac:spMkLst>
            <pc:docMk/>
            <pc:sldMk cId="306215702" sldId="623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1686176897" sldId="623"/>
        </pc:sldMkLst>
        <pc:spChg chg="mod">
          <ac:chgData name="Johan Aspegren" userId="e0e975b0797a2008" providerId="LiveId" clId="{F0EEBB95-78E8-4AF2-9AFF-701DA8833E96}" dt="2020-12-31T11:15:28.394" v="10583" actId="20577"/>
          <ac:spMkLst>
            <pc:docMk/>
            <pc:sldMk cId="1686176897" sldId="62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272" v="10578" actId="20577"/>
          <ac:spMkLst>
            <pc:docMk/>
            <pc:sldMk cId="1686176897" sldId="62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380" v="10582" actId="20577"/>
          <ac:spMkLst>
            <pc:docMk/>
            <pc:sldMk cId="1686176897" sldId="62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325" v="10580" actId="12612"/>
          <ac:spMkLst>
            <pc:docMk/>
            <pc:sldMk cId="1686176897" sldId="623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8:31.955" v="12193"/>
          <ac:picMkLst>
            <pc:docMk/>
            <pc:sldMk cId="1686176897" sldId="623"/>
            <ac:picMk id="6" creationId="{7EFBCDEC-D70F-4C80-88CE-EC2B967E5CD4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421158969" sldId="624"/>
        </pc:sldMkLst>
        <pc:spChg chg="mod">
          <ac:chgData name="Johan Aspegren" userId="e0e975b0797a2008" providerId="LiveId" clId="{F0EEBB95-78E8-4AF2-9AFF-701DA8833E96}" dt="2020-12-31T10:42:30.066" v="8545" actId="20577"/>
          <ac:spMkLst>
            <pc:docMk/>
            <pc:sldMk cId="1421158969" sldId="6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30.080" v="8546" actId="20577"/>
          <ac:spMkLst>
            <pc:docMk/>
            <pc:sldMk cId="1421158969" sldId="6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093" v="8547" actId="20577"/>
          <ac:spMkLst>
            <pc:docMk/>
            <pc:sldMk cId="1421158969" sldId="6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30.130" v="8548" actId="12612"/>
          <ac:spMkLst>
            <pc:docMk/>
            <pc:sldMk cId="1421158969" sldId="62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7:11:31.871" v="13146" actId="5793"/>
        <pc:sldMkLst>
          <pc:docMk/>
          <pc:sldMk cId="4167408615" sldId="624"/>
        </pc:sldMkLst>
        <pc:spChg chg="mod">
          <ac:chgData name="Johan Aspegren" userId="e0e975b0797a2008" providerId="LiveId" clId="{F0EEBB95-78E8-4AF2-9AFF-701DA8833E96}" dt="2020-12-31T11:15:28.162" v="10573" actId="20577"/>
          <ac:spMkLst>
            <pc:docMk/>
            <pc:sldMk cId="4167408615" sldId="62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181" v="10574" actId="20577"/>
          <ac:spMkLst>
            <pc:docMk/>
            <pc:sldMk cId="4167408615" sldId="62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7:11:31.871" v="13146" actId="5793"/>
          <ac:spMkLst>
            <pc:docMk/>
            <pc:sldMk cId="4167408615" sldId="62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214" v="10576" actId="12612"/>
          <ac:spMkLst>
            <pc:docMk/>
            <pc:sldMk cId="4167408615" sldId="62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713924363" sldId="625"/>
        </pc:sldMkLst>
        <pc:spChg chg="mod">
          <ac:chgData name="Johan Aspegren" userId="e0e975b0797a2008" providerId="LiveId" clId="{F0EEBB95-78E8-4AF2-9AFF-701DA8833E96}" dt="2020-12-31T10:42:30.047" v="8544" actId="20577"/>
          <ac:spMkLst>
            <pc:docMk/>
            <pc:sldMk cId="713924363" sldId="6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922" v="8540" actId="20577"/>
          <ac:spMkLst>
            <pc:docMk/>
            <pc:sldMk cId="713924363" sldId="6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30.032" v="8543" actId="20577"/>
          <ac:spMkLst>
            <pc:docMk/>
            <pc:sldMk cId="713924363" sldId="6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980" v="8542" actId="12612"/>
          <ac:spMkLst>
            <pc:docMk/>
            <pc:sldMk cId="713924363" sldId="625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1827618569" sldId="625"/>
        </pc:sldMkLst>
        <pc:spChg chg="mod">
          <ac:chgData name="Johan Aspegren" userId="e0e975b0797a2008" providerId="LiveId" clId="{F0EEBB95-78E8-4AF2-9AFF-701DA8833E96}" dt="2020-12-31T11:15:28.130" v="10572" actId="20577"/>
          <ac:spMkLst>
            <pc:docMk/>
            <pc:sldMk cId="1827618569" sldId="62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8.032" v="10568" actId="20577"/>
          <ac:spMkLst>
            <pc:docMk/>
            <pc:sldMk cId="1827618569" sldId="62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8.118" v="10571" actId="20577"/>
          <ac:spMkLst>
            <pc:docMk/>
            <pc:sldMk cId="1827618569" sldId="62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8.077" v="10570" actId="12612"/>
          <ac:spMkLst>
            <pc:docMk/>
            <pc:sldMk cId="1827618569" sldId="625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2:25:19.206" v="12759" actId="1076"/>
          <ac:picMkLst>
            <pc:docMk/>
            <pc:sldMk cId="1827618569" sldId="625"/>
            <ac:picMk id="3" creationId="{966C5056-E689-488E-9DD7-7B8038641864}"/>
          </ac:picMkLst>
        </pc:picChg>
        <pc:picChg chg="add del mod">
          <ac:chgData name="Johan Aspegren" userId="e0e975b0797a2008" providerId="LiveId" clId="{F0EEBB95-78E8-4AF2-9AFF-701DA8833E96}" dt="2020-12-31T12:25:16.032" v="12758" actId="478"/>
          <ac:picMkLst>
            <pc:docMk/>
            <pc:sldMk cId="1827618569" sldId="625"/>
            <ac:picMk id="6" creationId="{8C1485B7-E894-455D-AFF1-F22F4C1B27F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8171660" sldId="626"/>
        </pc:sldMkLst>
        <pc:spChg chg="mod">
          <ac:chgData name="Johan Aspegren" userId="e0e975b0797a2008" providerId="LiveId" clId="{F0EEBB95-78E8-4AF2-9AFF-701DA8833E96}" dt="2020-12-31T10:42:29.823" v="8535" actId="20577"/>
          <ac:spMkLst>
            <pc:docMk/>
            <pc:sldMk cId="158171660" sldId="6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836" v="8536" actId="20577"/>
          <ac:spMkLst>
            <pc:docMk/>
            <pc:sldMk cId="158171660" sldId="6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848" v="8537" actId="20577"/>
          <ac:spMkLst>
            <pc:docMk/>
            <pc:sldMk cId="158171660" sldId="6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866" v="8538" actId="12612"/>
          <ac:spMkLst>
            <pc:docMk/>
            <pc:sldMk cId="158171660" sldId="626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415242866" sldId="626"/>
        </pc:sldMkLst>
        <pc:spChg chg="mod">
          <ac:chgData name="Johan Aspegren" userId="e0e975b0797a2008" providerId="LiveId" clId="{F0EEBB95-78E8-4AF2-9AFF-701DA8833E96}" dt="2020-12-31T11:15:27.922" v="10563" actId="20577"/>
          <ac:spMkLst>
            <pc:docMk/>
            <pc:sldMk cId="2415242866" sldId="62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936" v="10564" actId="20577"/>
          <ac:spMkLst>
            <pc:docMk/>
            <pc:sldMk cId="2415242866" sldId="62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951" v="10565" actId="20577"/>
          <ac:spMkLst>
            <pc:docMk/>
            <pc:sldMk cId="2415242866" sldId="62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971" v="10566" actId="12612"/>
          <ac:spMkLst>
            <pc:docMk/>
            <pc:sldMk cId="2415242866" sldId="6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743862959" sldId="627"/>
        </pc:sldMkLst>
        <pc:spChg chg="mod">
          <ac:chgData name="Johan Aspegren" userId="e0e975b0797a2008" providerId="LiveId" clId="{F0EEBB95-78E8-4AF2-9AFF-701DA8833E96}" dt="2020-12-31T10:42:29.721" v="8531" actId="20577"/>
          <ac:spMkLst>
            <pc:docMk/>
            <pc:sldMk cId="2743862959" sldId="6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734" v="8532" actId="20577"/>
          <ac:spMkLst>
            <pc:docMk/>
            <pc:sldMk cId="2743862959" sldId="6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749" v="8533" actId="20577"/>
          <ac:spMkLst>
            <pc:docMk/>
            <pc:sldMk cId="2743862959" sldId="6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784" v="8534" actId="12612"/>
          <ac:spMkLst>
            <pc:docMk/>
            <pc:sldMk cId="2743862959" sldId="627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03424570" sldId="627"/>
        </pc:sldMkLst>
        <pc:spChg chg="mod">
          <ac:chgData name="Johan Aspegren" userId="e0e975b0797a2008" providerId="LiveId" clId="{F0EEBB95-78E8-4AF2-9AFF-701DA8833E96}" dt="2020-12-31T11:15:27.813" v="10559" actId="20577"/>
          <ac:spMkLst>
            <pc:docMk/>
            <pc:sldMk cId="3103424570" sldId="627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825" v="10560" actId="20577"/>
          <ac:spMkLst>
            <pc:docMk/>
            <pc:sldMk cId="3103424570" sldId="627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842" v="10561" actId="20577"/>
          <ac:spMkLst>
            <pc:docMk/>
            <pc:sldMk cId="3103424570" sldId="627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883" v="10562" actId="12612"/>
          <ac:spMkLst>
            <pc:docMk/>
            <pc:sldMk cId="3103424570" sldId="62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980129103" sldId="628"/>
        </pc:sldMkLst>
        <pc:spChg chg="mod">
          <ac:chgData name="Johan Aspegren" userId="e0e975b0797a2008" providerId="LiveId" clId="{F0EEBB95-78E8-4AF2-9AFF-701DA8833E96}" dt="2020-12-31T10:42:29.618" v="8527" actId="20577"/>
          <ac:spMkLst>
            <pc:docMk/>
            <pc:sldMk cId="980129103" sldId="6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632" v="8528" actId="20577"/>
          <ac:spMkLst>
            <pc:docMk/>
            <pc:sldMk cId="980129103" sldId="6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645" v="8529" actId="20577"/>
          <ac:spMkLst>
            <pc:docMk/>
            <pc:sldMk cId="980129103" sldId="6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660" v="8530" actId="12612"/>
          <ac:spMkLst>
            <pc:docMk/>
            <pc:sldMk cId="980129103" sldId="628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950075301" sldId="628"/>
        </pc:sldMkLst>
        <pc:spChg chg="mod">
          <ac:chgData name="Johan Aspegren" userId="e0e975b0797a2008" providerId="LiveId" clId="{F0EEBB95-78E8-4AF2-9AFF-701DA8833E96}" dt="2020-12-31T11:15:27.682" v="10555" actId="20577"/>
          <ac:spMkLst>
            <pc:docMk/>
            <pc:sldMk cId="2950075301" sldId="628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695" v="10556" actId="20577"/>
          <ac:spMkLst>
            <pc:docMk/>
            <pc:sldMk cId="2950075301" sldId="628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708" v="10557" actId="20577"/>
          <ac:spMkLst>
            <pc:docMk/>
            <pc:sldMk cId="2950075301" sldId="628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744" v="10558" actId="12612"/>
          <ac:spMkLst>
            <pc:docMk/>
            <pc:sldMk cId="2950075301" sldId="62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305226949" sldId="629"/>
        </pc:sldMkLst>
        <pc:spChg chg="mod">
          <ac:chgData name="Johan Aspegren" userId="e0e975b0797a2008" providerId="LiveId" clId="{F0EEBB95-78E8-4AF2-9AFF-701DA8833E96}" dt="2020-12-31T10:42:29.515" v="8523" actId="20577"/>
          <ac:spMkLst>
            <pc:docMk/>
            <pc:sldMk cId="1305226949" sldId="6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529" v="8524" actId="20577"/>
          <ac:spMkLst>
            <pc:docMk/>
            <pc:sldMk cId="1305226949" sldId="6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548" v="8525" actId="20577"/>
          <ac:spMkLst>
            <pc:docMk/>
            <pc:sldMk cId="1305226949" sldId="6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577" v="8526" actId="12612"/>
          <ac:spMkLst>
            <pc:docMk/>
            <pc:sldMk cId="1305226949" sldId="62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2797231367" sldId="629"/>
        </pc:sldMkLst>
        <pc:spChg chg="mod">
          <ac:chgData name="Johan Aspegren" userId="e0e975b0797a2008" providerId="LiveId" clId="{F0EEBB95-78E8-4AF2-9AFF-701DA8833E96}" dt="2020-12-31T11:15:27.592" v="10551" actId="20577"/>
          <ac:spMkLst>
            <pc:docMk/>
            <pc:sldMk cId="2797231367" sldId="629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608" v="10552" actId="20577"/>
          <ac:spMkLst>
            <pc:docMk/>
            <pc:sldMk cId="2797231367" sldId="629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623" v="10553" actId="20577"/>
          <ac:spMkLst>
            <pc:docMk/>
            <pc:sldMk cId="2797231367" sldId="629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641" v="10554" actId="12612"/>
          <ac:spMkLst>
            <pc:docMk/>
            <pc:sldMk cId="2797231367" sldId="629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47173100" sldId="630"/>
        </pc:sldMkLst>
        <pc:spChg chg="mod">
          <ac:chgData name="Johan Aspegren" userId="e0e975b0797a2008" providerId="LiveId" clId="{F0EEBB95-78E8-4AF2-9AFF-701DA8833E96}" dt="2020-12-31T11:15:27.483" v="10547" actId="20577"/>
          <ac:spMkLst>
            <pc:docMk/>
            <pc:sldMk cId="147173100" sldId="6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515" v="10548" actId="20577"/>
          <ac:spMkLst>
            <pc:docMk/>
            <pc:sldMk cId="147173100" sldId="6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533" v="10549" actId="20577"/>
          <ac:spMkLst>
            <pc:docMk/>
            <pc:sldMk cId="147173100" sldId="6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549" v="10550" actId="12612"/>
          <ac:spMkLst>
            <pc:docMk/>
            <pc:sldMk cId="147173100" sldId="6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50765677" sldId="630"/>
        </pc:sldMkLst>
        <pc:spChg chg="mod">
          <ac:chgData name="Johan Aspegren" userId="e0e975b0797a2008" providerId="LiveId" clId="{F0EEBB95-78E8-4AF2-9AFF-701DA8833E96}" dt="2020-12-31T10:42:29.420" v="8519" actId="20577"/>
          <ac:spMkLst>
            <pc:docMk/>
            <pc:sldMk cId="3350765677" sldId="630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443" v="8520" actId="20577"/>
          <ac:spMkLst>
            <pc:docMk/>
            <pc:sldMk cId="3350765677" sldId="630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458" v="8521" actId="20577"/>
          <ac:spMkLst>
            <pc:docMk/>
            <pc:sldMk cId="3350765677" sldId="630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474" v="8522" actId="12612"/>
          <ac:spMkLst>
            <pc:docMk/>
            <pc:sldMk cId="3350765677" sldId="630"/>
            <ac:spMk id="7" creationId="{7E72DF68-B78A-42E4-8404-9A58A13FE186}"/>
          </ac:spMkLst>
        </pc:spChg>
      </pc:sldChg>
      <pc:sldChg chg="addSp del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805629842" sldId="631"/>
        </pc:sldMkLst>
        <pc:spChg chg="mod">
          <ac:chgData name="Johan Aspegren" userId="e0e975b0797a2008" providerId="LiveId" clId="{F0EEBB95-78E8-4AF2-9AFF-701DA8833E96}" dt="2020-12-31T11:15:27.399" v="10543" actId="20577"/>
          <ac:spMkLst>
            <pc:docMk/>
            <pc:sldMk cId="805629842" sldId="6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415" v="10544" actId="20577"/>
          <ac:spMkLst>
            <pc:docMk/>
            <pc:sldMk cId="805629842" sldId="6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428" v="10545" actId="20577"/>
          <ac:spMkLst>
            <pc:docMk/>
            <pc:sldMk cId="805629842" sldId="6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443" v="10546" actId="12612"/>
          <ac:spMkLst>
            <pc:docMk/>
            <pc:sldMk cId="805629842" sldId="631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2:22:40.724" v="12755"/>
          <ac:picMkLst>
            <pc:docMk/>
            <pc:sldMk cId="805629842" sldId="631"/>
            <ac:picMk id="6" creationId="{03D65439-1B9F-48A4-B848-D8C6AA93BFB3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361288896" sldId="631"/>
        </pc:sldMkLst>
        <pc:spChg chg="mod">
          <ac:chgData name="Johan Aspegren" userId="e0e975b0797a2008" providerId="LiveId" clId="{F0EEBB95-78E8-4AF2-9AFF-701DA8833E96}" dt="2020-12-31T10:42:29.256" v="8515" actId="20577"/>
          <ac:spMkLst>
            <pc:docMk/>
            <pc:sldMk cId="3361288896" sldId="631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273" v="8516" actId="20577"/>
          <ac:spMkLst>
            <pc:docMk/>
            <pc:sldMk cId="3361288896" sldId="631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292" v="8517" actId="20577"/>
          <ac:spMkLst>
            <pc:docMk/>
            <pc:sldMk cId="3361288896" sldId="631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362" v="8518" actId="12612"/>
          <ac:spMkLst>
            <pc:docMk/>
            <pc:sldMk cId="3361288896" sldId="6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98365647" sldId="632"/>
        </pc:sldMkLst>
        <pc:spChg chg="mod">
          <ac:chgData name="Johan Aspegren" userId="e0e975b0797a2008" providerId="LiveId" clId="{F0EEBB95-78E8-4AF2-9AFF-701DA8833E96}" dt="2020-12-31T10:42:29.238" v="8514" actId="20577"/>
          <ac:spMkLst>
            <pc:docMk/>
            <pc:sldMk cId="398365647" sldId="6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095" v="8510" actId="20577"/>
          <ac:spMkLst>
            <pc:docMk/>
            <pc:sldMk cId="398365647" sldId="6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220" v="8513" actId="20577"/>
          <ac:spMkLst>
            <pc:docMk/>
            <pc:sldMk cId="398365647" sldId="6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169" v="8512" actId="12612"/>
          <ac:spMkLst>
            <pc:docMk/>
            <pc:sldMk cId="398365647" sldId="632"/>
            <ac:spMk id="7" creationId="{7E72DF68-B78A-42E4-8404-9A58A13FE186}"/>
          </ac:spMkLst>
        </pc:spChg>
      </pc:sldChg>
      <pc:sldChg chg="addSp modSp add mod modTransition modAnim">
        <pc:chgData name="Johan Aspegren" userId="e0e975b0797a2008" providerId="LiveId" clId="{F0EEBB95-78E8-4AF2-9AFF-701DA8833E96}" dt="2020-12-31T13:04:59.966" v="12952"/>
        <pc:sldMkLst>
          <pc:docMk/>
          <pc:sldMk cId="2251320627" sldId="632"/>
        </pc:sldMkLst>
        <pc:spChg chg="mod">
          <ac:chgData name="Johan Aspegren" userId="e0e975b0797a2008" providerId="LiveId" clId="{F0EEBB95-78E8-4AF2-9AFF-701DA8833E96}" dt="2020-12-31T11:15:27.384" v="10542" actId="20577"/>
          <ac:spMkLst>
            <pc:docMk/>
            <pc:sldMk cId="2251320627" sldId="632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7.270" v="10538" actId="20577"/>
          <ac:spMkLst>
            <pc:docMk/>
            <pc:sldMk cId="2251320627" sldId="632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7.368" v="10541" actId="20577"/>
          <ac:spMkLst>
            <pc:docMk/>
            <pc:sldMk cId="2251320627" sldId="632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331" v="10540" actId="12612"/>
          <ac:spMkLst>
            <pc:docMk/>
            <pc:sldMk cId="2251320627" sldId="632"/>
            <ac:spMk id="7" creationId="{7E72DF68-B78A-42E4-8404-9A58A13FE186}"/>
          </ac:spMkLst>
        </pc:spChg>
        <pc:picChg chg="add mod">
          <ac:chgData name="Johan Aspegren" userId="e0e975b0797a2008" providerId="LiveId" clId="{F0EEBB95-78E8-4AF2-9AFF-701DA8833E96}" dt="2020-12-31T11:56:10.267" v="12190"/>
          <ac:picMkLst>
            <pc:docMk/>
            <pc:sldMk cId="2251320627" sldId="632"/>
            <ac:picMk id="6" creationId="{374F1E78-3EC2-4B4F-A418-6C759E71A655}"/>
          </ac:picMkLst>
        </pc:pic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228992026" sldId="633"/>
        </pc:sldMkLst>
        <pc:spChg chg="mod">
          <ac:chgData name="Johan Aspegren" userId="e0e975b0797a2008" providerId="LiveId" clId="{F0EEBB95-78E8-4AF2-9AFF-701DA8833E96}" dt="2020-12-31T10:42:28.989" v="8505" actId="20577"/>
          <ac:spMkLst>
            <pc:docMk/>
            <pc:sldMk cId="228992026" sldId="6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9.002" v="8506" actId="20577"/>
          <ac:spMkLst>
            <pc:docMk/>
            <pc:sldMk cId="228992026" sldId="6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9.014" v="8507" actId="20577"/>
          <ac:spMkLst>
            <pc:docMk/>
            <pc:sldMk cId="228992026" sldId="6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9.033" v="8508" actId="12612"/>
          <ac:spMkLst>
            <pc:docMk/>
            <pc:sldMk cId="228992026" sldId="633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567209749" sldId="633"/>
        </pc:sldMkLst>
        <pc:spChg chg="mod">
          <ac:chgData name="Johan Aspegren" userId="e0e975b0797a2008" providerId="LiveId" clId="{F0EEBB95-78E8-4AF2-9AFF-701DA8833E96}" dt="2020-12-31T11:15:26.686" v="10533" actId="20577"/>
          <ac:spMkLst>
            <pc:docMk/>
            <pc:sldMk cId="567209749" sldId="633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6.708" v="10534" actId="20577"/>
          <ac:spMkLst>
            <pc:docMk/>
            <pc:sldMk cId="567209749" sldId="633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6.729" v="10535" actId="20577"/>
          <ac:spMkLst>
            <pc:docMk/>
            <pc:sldMk cId="567209749" sldId="633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7.200" v="10536" actId="12612"/>
          <ac:spMkLst>
            <pc:docMk/>
            <pc:sldMk cId="567209749" sldId="6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12723262" sldId="634"/>
        </pc:sldMkLst>
        <pc:spChg chg="mod">
          <ac:chgData name="Johan Aspegren" userId="e0e975b0797a2008" providerId="LiveId" clId="{F0EEBB95-78E8-4AF2-9AFF-701DA8833E96}" dt="2020-12-31T10:42:28.874" v="8501" actId="20577"/>
          <ac:spMkLst>
            <pc:docMk/>
            <pc:sldMk cId="312723262" sldId="6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8.888" v="8502" actId="20577"/>
          <ac:spMkLst>
            <pc:docMk/>
            <pc:sldMk cId="312723262" sldId="6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8.904" v="8503" actId="20577"/>
          <ac:spMkLst>
            <pc:docMk/>
            <pc:sldMk cId="312723262" sldId="6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8.949" v="8504" actId="12612"/>
          <ac:spMkLst>
            <pc:docMk/>
            <pc:sldMk cId="312723262" sldId="6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1889672200" sldId="634"/>
        </pc:sldMkLst>
        <pc:spChg chg="mod">
          <ac:chgData name="Johan Aspegren" userId="e0e975b0797a2008" providerId="LiveId" clId="{F0EEBB95-78E8-4AF2-9AFF-701DA8833E96}" dt="2020-12-31T11:15:26.503" v="10529" actId="20577"/>
          <ac:spMkLst>
            <pc:docMk/>
            <pc:sldMk cId="1889672200" sldId="634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6.520" v="10530" actId="20577"/>
          <ac:spMkLst>
            <pc:docMk/>
            <pc:sldMk cId="1889672200" sldId="634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6.536" v="10531" actId="20577"/>
          <ac:spMkLst>
            <pc:docMk/>
            <pc:sldMk cId="1889672200" sldId="634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6.609" v="10532" actId="12612"/>
          <ac:spMkLst>
            <pc:docMk/>
            <pc:sldMk cId="1889672200" sldId="634"/>
            <ac:spMk id="7" creationId="{7E72DF68-B78A-42E4-8404-9A58A13FE186}"/>
          </ac:spMkLst>
        </pc:spChg>
      </pc:sldChg>
      <pc:sldChg chg="modSp add mod modTransition">
        <pc:chgData name="Johan Aspegren" userId="e0e975b0797a2008" providerId="LiveId" clId="{F0EEBB95-78E8-4AF2-9AFF-701DA8833E96}" dt="2020-12-31T13:04:59.966" v="12952"/>
        <pc:sldMkLst>
          <pc:docMk/>
          <pc:sldMk cId="31114862" sldId="635"/>
        </pc:sldMkLst>
        <pc:spChg chg="mod">
          <ac:chgData name="Johan Aspegren" userId="e0e975b0797a2008" providerId="LiveId" clId="{F0EEBB95-78E8-4AF2-9AFF-701DA8833E96}" dt="2020-12-31T11:15:26.481" v="10528" actId="20577"/>
          <ac:spMkLst>
            <pc:docMk/>
            <pc:sldMk cId="31114862" sldId="6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6.399" v="10525" actId="20577"/>
          <ac:spMkLst>
            <pc:docMk/>
            <pc:sldMk cId="31114862" sldId="6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6.415" v="10526" actId="20577"/>
          <ac:spMkLst>
            <pc:docMk/>
            <pc:sldMk cId="31114862" sldId="6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6.435" v="10527" actId="12612"/>
          <ac:spMkLst>
            <pc:docMk/>
            <pc:sldMk cId="31114862" sldId="6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1501440131" sldId="635"/>
        </pc:sldMkLst>
        <pc:spChg chg="mod">
          <ac:chgData name="Johan Aspegren" userId="e0e975b0797a2008" providerId="LiveId" clId="{F0EEBB95-78E8-4AF2-9AFF-701DA8833E96}" dt="2020-12-31T10:42:28.842" v="8500" actId="20577"/>
          <ac:spMkLst>
            <pc:docMk/>
            <pc:sldMk cId="1501440131" sldId="635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8.764" v="8497" actId="20577"/>
          <ac:spMkLst>
            <pc:docMk/>
            <pc:sldMk cId="1501440131" sldId="635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8.780" v="8498" actId="20577"/>
          <ac:spMkLst>
            <pc:docMk/>
            <pc:sldMk cId="1501440131" sldId="635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8.798" v="8499" actId="12612"/>
          <ac:spMkLst>
            <pc:docMk/>
            <pc:sldMk cId="1501440131" sldId="63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F0EEBB95-78E8-4AF2-9AFF-701DA8833E96}" dt="2020-12-31T10:50:23.935" v="10144" actId="47"/>
        <pc:sldMkLst>
          <pc:docMk/>
          <pc:sldMk cId="344780758" sldId="636"/>
        </pc:sldMkLst>
        <pc:spChg chg="mod">
          <ac:chgData name="Johan Aspegren" userId="e0e975b0797a2008" providerId="LiveId" clId="{F0EEBB95-78E8-4AF2-9AFF-701DA8833E96}" dt="2020-12-31T10:42:28.734" v="8495" actId="20577"/>
          <ac:spMkLst>
            <pc:docMk/>
            <pc:sldMk cId="344780758" sldId="6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0:42:28.659" v="8492" actId="20577"/>
          <ac:spMkLst>
            <pc:docMk/>
            <pc:sldMk cId="344780758" sldId="6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0:42:28.677" v="8493" actId="20577"/>
          <ac:spMkLst>
            <pc:docMk/>
            <pc:sldMk cId="344780758" sldId="6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0:42:28.693" v="8494" actId="12612"/>
          <ac:spMkLst>
            <pc:docMk/>
            <pc:sldMk cId="344780758" sldId="636"/>
            <ac:spMk id="7" creationId="{7E72DF68-B78A-42E4-8404-9A58A13FE186}"/>
          </ac:spMkLst>
        </pc:spChg>
      </pc:sldChg>
      <pc:sldChg chg="addSp delSp modSp add mod modTransition delAnim modAnim">
        <pc:chgData name="Johan Aspegren" userId="e0e975b0797a2008" providerId="LiveId" clId="{F0EEBB95-78E8-4AF2-9AFF-701DA8833E96}" dt="2020-12-31T13:04:59.966" v="12952"/>
        <pc:sldMkLst>
          <pc:docMk/>
          <pc:sldMk cId="2006967841" sldId="636"/>
        </pc:sldMkLst>
        <pc:spChg chg="mod">
          <ac:chgData name="Johan Aspegren" userId="e0e975b0797a2008" providerId="LiveId" clId="{F0EEBB95-78E8-4AF2-9AFF-701DA8833E96}" dt="2020-12-31T11:15:26.351" v="10523" actId="20577"/>
          <ac:spMkLst>
            <pc:docMk/>
            <pc:sldMk cId="2006967841" sldId="636"/>
            <ac:spMk id="2" creationId="{00E35820-B847-47FF-8DDD-8FDDFC4DB1D8}"/>
          </ac:spMkLst>
        </pc:spChg>
        <pc:spChg chg="mod">
          <ac:chgData name="Johan Aspegren" userId="e0e975b0797a2008" providerId="LiveId" clId="{F0EEBB95-78E8-4AF2-9AFF-701DA8833E96}" dt="2020-12-31T11:15:26.266" v="10520" actId="20577"/>
          <ac:spMkLst>
            <pc:docMk/>
            <pc:sldMk cId="2006967841" sldId="636"/>
            <ac:spMk id="4" creationId="{52DCB3B4-45AB-4C48-BCB3-D23C96BE4008}"/>
          </ac:spMkLst>
        </pc:spChg>
        <pc:spChg chg="mod">
          <ac:chgData name="Johan Aspegren" userId="e0e975b0797a2008" providerId="LiveId" clId="{F0EEBB95-78E8-4AF2-9AFF-701DA8833E96}" dt="2020-12-31T11:15:26.288" v="10521" actId="20577"/>
          <ac:spMkLst>
            <pc:docMk/>
            <pc:sldMk cId="2006967841" sldId="636"/>
            <ac:spMk id="5" creationId="{9BF9A1E0-4BDA-4557-9282-7AD925C75AB4}"/>
          </ac:spMkLst>
        </pc:spChg>
        <pc:spChg chg="mod">
          <ac:chgData name="Johan Aspegren" userId="e0e975b0797a2008" providerId="LiveId" clId="{F0EEBB95-78E8-4AF2-9AFF-701DA8833E96}" dt="2020-12-31T11:15:26.308" v="10522" actId="12612"/>
          <ac:spMkLst>
            <pc:docMk/>
            <pc:sldMk cId="2006967841" sldId="636"/>
            <ac:spMk id="7" creationId="{7E72DF68-B78A-42E4-8404-9A58A13FE186}"/>
          </ac:spMkLst>
        </pc:spChg>
        <pc:picChg chg="add del mod">
          <ac:chgData name="Johan Aspegren" userId="e0e975b0797a2008" providerId="LiveId" clId="{F0EEBB95-78E8-4AF2-9AFF-701DA8833E96}" dt="2020-12-31T11:56:18.558" v="12191" actId="478"/>
          <ac:picMkLst>
            <pc:docMk/>
            <pc:sldMk cId="2006967841" sldId="636"/>
            <ac:picMk id="6" creationId="{9BB8899E-4CD3-41BD-B11E-594040DCC94F}"/>
          </ac:picMkLst>
        </pc:picChg>
      </pc:sldChg>
      <pc:sldMasterChg chg="modTransition modSldLayout">
        <pc:chgData name="Johan Aspegren" userId="e0e975b0797a2008" providerId="LiveId" clId="{F0EEBB95-78E8-4AF2-9AFF-701DA8833E96}" dt="2020-12-31T13:04:59.966" v="12952"/>
        <pc:sldMasterMkLst>
          <pc:docMk/>
          <pc:sldMasterMk cId="3578583485" sldId="2147483667"/>
        </pc:sldMasterMkLst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4079275635" sldId="2147483668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4220379891" sldId="2147483669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4030032005" sldId="2147483670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357104670" sldId="2147483671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2834383265" sldId="2147483672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1774672195" sldId="2147483673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3318274837" sldId="2147483674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2563631133" sldId="2147483675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1454548392" sldId="2147483676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2792848038" sldId="2147483677"/>
          </pc:sldLayoutMkLst>
        </pc:sldLayoutChg>
        <pc:sldLayoutChg chg="modTransition">
          <pc:chgData name="Johan Aspegren" userId="e0e975b0797a2008" providerId="LiveId" clId="{F0EEBB95-78E8-4AF2-9AFF-701DA8833E96}" dt="2020-12-31T13:04:59.966" v="12952"/>
          <pc:sldLayoutMkLst>
            <pc:docMk/>
            <pc:sldMasterMk cId="3578583485" sldId="2147483667"/>
            <pc:sldLayoutMk cId="4118679048" sldId="2147483678"/>
          </pc:sldLayoutMkLst>
        </pc:sldLayoutChg>
      </pc:sldMasterChg>
    </pc:docChg>
  </pc:docChgLst>
  <pc:docChgLst>
    <pc:chgData name="Johan Aspegren" userId="e0e975b0797a2008" providerId="LiveId" clId="{6AE435A1-C08F-4572-B5BC-C8A426198609}"/>
    <pc:docChg chg="custSel addSld delSld modSld">
      <pc:chgData name="Johan Aspegren" userId="e0e975b0797a2008" providerId="LiveId" clId="{6AE435A1-C08F-4572-B5BC-C8A426198609}" dt="2021-01-01T21:53:03.989" v="1365" actId="478"/>
      <pc:docMkLst>
        <pc:docMk/>
      </pc:docMkLst>
      <pc:sldChg chg="addSp delSp modSp mod delAnim modAnim">
        <pc:chgData name="Johan Aspegren" userId="e0e975b0797a2008" providerId="LiveId" clId="{6AE435A1-C08F-4572-B5BC-C8A426198609}" dt="2021-01-01T21:53:03.989" v="1365" actId="478"/>
        <pc:sldMkLst>
          <pc:docMk/>
          <pc:sldMk cId="303225747" sldId="272"/>
        </pc:sldMkLst>
        <pc:spChg chg="mod">
          <ac:chgData name="Johan Aspegren" userId="e0e975b0797a2008" providerId="LiveId" clId="{6AE435A1-C08F-4572-B5BC-C8A426198609}" dt="2021-01-01T21:45:19.557" v="238" actId="20577"/>
          <ac:spMkLst>
            <pc:docMk/>
            <pc:sldMk cId="303225747" sldId="27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19.144" v="234" actId="20577"/>
          <ac:spMkLst>
            <pc:docMk/>
            <pc:sldMk cId="303225747" sldId="27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19.527" v="237" actId="20577"/>
          <ac:spMkLst>
            <pc:docMk/>
            <pc:sldMk cId="303225747" sldId="27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19.247" v="236" actId="12612"/>
          <ac:spMkLst>
            <pc:docMk/>
            <pc:sldMk cId="303225747" sldId="272"/>
            <ac:spMk id="7" creationId="{7E72DF68-B78A-42E4-8404-9A58A13FE186}"/>
          </ac:spMkLst>
        </pc:spChg>
        <pc:spChg chg="del">
          <ac:chgData name="Johan Aspegren" userId="e0e975b0797a2008" providerId="LiveId" clId="{6AE435A1-C08F-4572-B5BC-C8A426198609}" dt="2021-01-01T21:53:03.989" v="1365" actId="478"/>
          <ac:spMkLst>
            <pc:docMk/>
            <pc:sldMk cId="303225747" sldId="272"/>
            <ac:spMk id="9" creationId="{18386D3C-2F16-4B26-9E8C-1F7BB48515D1}"/>
          </ac:spMkLst>
        </pc:spChg>
        <pc:spChg chg="del">
          <ac:chgData name="Johan Aspegren" userId="e0e975b0797a2008" providerId="LiveId" clId="{6AE435A1-C08F-4572-B5BC-C8A426198609}" dt="2021-01-01T21:53:03.989" v="1365" actId="478"/>
          <ac:spMkLst>
            <pc:docMk/>
            <pc:sldMk cId="303225747" sldId="272"/>
            <ac:spMk id="10" creationId="{203F4F82-13F3-48A4-877D-E79DCD0692E9}"/>
          </ac:spMkLst>
        </pc:spChg>
        <pc:picChg chg="add mod">
          <ac:chgData name="Johan Aspegren" userId="e0e975b0797a2008" providerId="LiveId" clId="{6AE435A1-C08F-4572-B5BC-C8A426198609}" dt="2021-01-01T21:45:19.720" v="241"/>
          <ac:picMkLst>
            <pc:docMk/>
            <pc:sldMk cId="303225747" sldId="272"/>
            <ac:picMk id="3" creationId="{11AAA1BF-07E2-42FA-845B-2E0DDBAB2151}"/>
          </ac:picMkLst>
        </pc:picChg>
        <pc:picChg chg="del">
          <ac:chgData name="Johan Aspegren" userId="e0e975b0797a2008" providerId="LiveId" clId="{6AE435A1-C08F-4572-B5BC-C8A426198609}" dt="2021-01-01T21:23:56.726" v="33" actId="478"/>
          <ac:picMkLst>
            <pc:docMk/>
            <pc:sldMk cId="303225747" sldId="272"/>
            <ac:picMk id="8" creationId="{78FEAD64-8606-42DE-8045-1F2F8524638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370883997" sldId="273"/>
        </pc:sldMkLst>
        <pc:spChg chg="mod">
          <ac:chgData name="Johan Aspegren" userId="e0e975b0797a2008" providerId="LiveId" clId="{6AE435A1-C08F-4572-B5BC-C8A426198609}" dt="2021-01-01T21:46:11.684" v="1360" actId="20577"/>
          <ac:spMkLst>
            <pc:docMk/>
            <pc:sldMk cId="1370883997" sldId="27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1.698" v="1361" actId="20577"/>
          <ac:spMkLst>
            <pc:docMk/>
            <pc:sldMk cId="1370883997" sldId="27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1.724" v="1362" actId="20577"/>
          <ac:spMkLst>
            <pc:docMk/>
            <pc:sldMk cId="1370883997" sldId="27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2.258" v="1363" actId="12612"/>
          <ac:spMkLst>
            <pc:docMk/>
            <pc:sldMk cId="1370883997" sldId="273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232403977" sldId="274"/>
        </pc:sldMkLst>
        <pc:spChg chg="mod">
          <ac:chgData name="Johan Aspegren" userId="e0e975b0797a2008" providerId="LiveId" clId="{6AE435A1-C08F-4572-B5BC-C8A426198609}" dt="2021-01-01T21:46:11.445" v="1356" actId="20577"/>
          <ac:spMkLst>
            <pc:docMk/>
            <pc:sldMk cId="3232403977" sldId="27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1.350" v="1352" actId="20577"/>
          <ac:spMkLst>
            <pc:docMk/>
            <pc:sldMk cId="3232403977" sldId="27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1.430" v="1355" actId="20577"/>
          <ac:spMkLst>
            <pc:docMk/>
            <pc:sldMk cId="3232403977" sldId="27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1.378" v="1354" actId="12612"/>
          <ac:spMkLst>
            <pc:docMk/>
            <pc:sldMk cId="3232403977" sldId="27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11.469" v="1359"/>
          <ac:picMkLst>
            <pc:docMk/>
            <pc:sldMk cId="3232403977" sldId="274"/>
            <ac:picMk id="3" creationId="{F3837AB4-A45E-41EE-848F-B7470B469A8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864011498" sldId="275"/>
        </pc:sldMkLst>
        <pc:spChg chg="mod">
          <ac:chgData name="Johan Aspegren" userId="e0e975b0797a2008" providerId="LiveId" clId="{6AE435A1-C08F-4572-B5BC-C8A426198609}" dt="2021-01-01T21:46:11.201" v="1347" actId="20577"/>
          <ac:spMkLst>
            <pc:docMk/>
            <pc:sldMk cId="864011498" sldId="27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1.214" v="1348" actId="20577"/>
          <ac:spMkLst>
            <pc:docMk/>
            <pc:sldMk cId="864011498" sldId="27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1.230" v="1349" actId="20577"/>
          <ac:spMkLst>
            <pc:docMk/>
            <pc:sldMk cId="864011498" sldId="27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1.245" v="1350" actId="12612"/>
          <ac:spMkLst>
            <pc:docMk/>
            <pc:sldMk cId="864011498" sldId="2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577967990" sldId="276"/>
        </pc:sldMkLst>
        <pc:spChg chg="mod">
          <ac:chgData name="Johan Aspegren" userId="e0e975b0797a2008" providerId="LiveId" clId="{6AE435A1-C08F-4572-B5BC-C8A426198609}" dt="2021-01-01T21:46:11.105" v="1343" actId="20577"/>
          <ac:spMkLst>
            <pc:docMk/>
            <pc:sldMk cId="577967990" sldId="27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1.119" v="1344" actId="20577"/>
          <ac:spMkLst>
            <pc:docMk/>
            <pc:sldMk cId="577967990" sldId="27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1.134" v="1345" actId="20577"/>
          <ac:spMkLst>
            <pc:docMk/>
            <pc:sldMk cId="577967990" sldId="27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1.149" v="1346" actId="12612"/>
          <ac:spMkLst>
            <pc:docMk/>
            <pc:sldMk cId="577967990" sldId="27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281793984" sldId="277"/>
        </pc:sldMkLst>
        <pc:spChg chg="mod">
          <ac:chgData name="Johan Aspegren" userId="e0e975b0797a2008" providerId="LiveId" clId="{6AE435A1-C08F-4572-B5BC-C8A426198609}" dt="2021-01-01T21:46:11.012" v="1339" actId="20577"/>
          <ac:spMkLst>
            <pc:docMk/>
            <pc:sldMk cId="3281793984" sldId="27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1.025" v="1340" actId="20577"/>
          <ac:spMkLst>
            <pc:docMk/>
            <pc:sldMk cId="3281793984" sldId="27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1.039" v="1341" actId="20577"/>
          <ac:spMkLst>
            <pc:docMk/>
            <pc:sldMk cId="3281793984" sldId="27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1.053" v="1342" actId="12612"/>
          <ac:spMkLst>
            <pc:docMk/>
            <pc:sldMk cId="3281793984" sldId="27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130859984" sldId="278"/>
        </pc:sldMkLst>
        <pc:spChg chg="mod">
          <ac:chgData name="Johan Aspegren" userId="e0e975b0797a2008" providerId="LiveId" clId="{6AE435A1-C08F-4572-B5BC-C8A426198609}" dt="2021-01-01T21:46:10.884" v="1335" actId="20577"/>
          <ac:spMkLst>
            <pc:docMk/>
            <pc:sldMk cId="1130859984" sldId="27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0.900" v="1336" actId="20577"/>
          <ac:spMkLst>
            <pc:docMk/>
            <pc:sldMk cId="1130859984" sldId="27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0.915" v="1337" actId="20577"/>
          <ac:spMkLst>
            <pc:docMk/>
            <pc:sldMk cId="1130859984" sldId="27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0.930" v="1338" actId="12612"/>
          <ac:spMkLst>
            <pc:docMk/>
            <pc:sldMk cId="1130859984" sldId="27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872365159" sldId="279"/>
        </pc:sldMkLst>
        <pc:spChg chg="mod">
          <ac:chgData name="Johan Aspegren" userId="e0e975b0797a2008" providerId="LiveId" clId="{6AE435A1-C08F-4572-B5BC-C8A426198609}" dt="2021-01-01T21:46:10.706" v="1331" actId="20577"/>
          <ac:spMkLst>
            <pc:docMk/>
            <pc:sldMk cId="872365159" sldId="27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0.735" v="1332" actId="20577"/>
          <ac:spMkLst>
            <pc:docMk/>
            <pc:sldMk cId="872365159" sldId="27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0.749" v="1333" actId="20577"/>
          <ac:spMkLst>
            <pc:docMk/>
            <pc:sldMk cId="872365159" sldId="27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0.836" v="1334" actId="12612"/>
          <ac:spMkLst>
            <pc:docMk/>
            <pc:sldMk cId="872365159" sldId="27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242635941" sldId="280"/>
        </pc:sldMkLst>
        <pc:spChg chg="mod">
          <ac:chgData name="Johan Aspegren" userId="e0e975b0797a2008" providerId="LiveId" clId="{6AE435A1-C08F-4572-B5BC-C8A426198609}" dt="2021-01-01T21:46:10.208" v="1327" actId="20577"/>
          <ac:spMkLst>
            <pc:docMk/>
            <pc:sldMk cId="1242635941" sldId="28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10.093" v="1323" actId="20577"/>
          <ac:spMkLst>
            <pc:docMk/>
            <pc:sldMk cId="1242635941" sldId="28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10.195" v="1326" actId="20577"/>
          <ac:spMkLst>
            <pc:docMk/>
            <pc:sldMk cId="1242635941" sldId="28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10.128" v="1325" actId="12612"/>
          <ac:spMkLst>
            <pc:docMk/>
            <pc:sldMk cId="1242635941" sldId="28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10.319" v="1330"/>
          <ac:picMkLst>
            <pc:docMk/>
            <pc:sldMk cId="1242635941" sldId="280"/>
            <ac:picMk id="3" creationId="{70C73C7B-6A6E-485C-99C4-5B15F897A4D5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105820451" sldId="281"/>
        </pc:sldMkLst>
        <pc:spChg chg="mod">
          <ac:chgData name="Johan Aspegren" userId="e0e975b0797a2008" providerId="LiveId" clId="{6AE435A1-C08F-4572-B5BC-C8A426198609}" dt="2021-01-01T21:46:09.838" v="1318" actId="20577"/>
          <ac:spMkLst>
            <pc:docMk/>
            <pc:sldMk cId="1105820451" sldId="28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9.732" v="1314" actId="20577"/>
          <ac:spMkLst>
            <pc:docMk/>
            <pc:sldMk cId="1105820451" sldId="28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9.829" v="1317" actId="20577"/>
          <ac:spMkLst>
            <pc:docMk/>
            <pc:sldMk cId="1105820451" sldId="28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9.761" v="1316" actId="12612"/>
          <ac:spMkLst>
            <pc:docMk/>
            <pc:sldMk cId="1105820451" sldId="28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9.858" v="1321"/>
          <ac:picMkLst>
            <pc:docMk/>
            <pc:sldMk cId="1105820451" sldId="281"/>
            <ac:picMk id="3" creationId="{24F3167D-DB5F-4D6E-A365-46FA78CDED51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472314968" sldId="282"/>
        </pc:sldMkLst>
        <pc:spChg chg="mod">
          <ac:chgData name="Johan Aspegren" userId="e0e975b0797a2008" providerId="LiveId" clId="{6AE435A1-C08F-4572-B5BC-C8A426198609}" dt="2021-01-01T21:46:09.614" v="1309" actId="20577"/>
          <ac:spMkLst>
            <pc:docMk/>
            <pc:sldMk cId="1472314968" sldId="28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9.628" v="1310" actId="20577"/>
          <ac:spMkLst>
            <pc:docMk/>
            <pc:sldMk cId="1472314968" sldId="28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9.644" v="1311" actId="20577"/>
          <ac:spMkLst>
            <pc:docMk/>
            <pc:sldMk cId="1472314968" sldId="28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9.659" v="1312" actId="12612"/>
          <ac:spMkLst>
            <pc:docMk/>
            <pc:sldMk cId="1472314968" sldId="28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269913398" sldId="283"/>
        </pc:sldMkLst>
        <pc:spChg chg="mod">
          <ac:chgData name="Johan Aspegren" userId="e0e975b0797a2008" providerId="LiveId" clId="{6AE435A1-C08F-4572-B5BC-C8A426198609}" dt="2021-01-01T21:46:09.500" v="1305" actId="20577"/>
          <ac:spMkLst>
            <pc:docMk/>
            <pc:sldMk cId="1269913398" sldId="28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9.513" v="1306" actId="20577"/>
          <ac:spMkLst>
            <pc:docMk/>
            <pc:sldMk cId="1269913398" sldId="28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9.528" v="1307" actId="20577"/>
          <ac:spMkLst>
            <pc:docMk/>
            <pc:sldMk cId="1269913398" sldId="28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9.562" v="1308" actId="12612"/>
          <ac:spMkLst>
            <pc:docMk/>
            <pc:sldMk cId="1269913398" sldId="28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474796906" sldId="284"/>
        </pc:sldMkLst>
        <pc:spChg chg="mod">
          <ac:chgData name="Johan Aspegren" userId="e0e975b0797a2008" providerId="LiveId" clId="{6AE435A1-C08F-4572-B5BC-C8A426198609}" dt="2021-01-01T21:46:09.403" v="1301" actId="20577"/>
          <ac:spMkLst>
            <pc:docMk/>
            <pc:sldMk cId="2474796906" sldId="28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9.418" v="1302" actId="20577"/>
          <ac:spMkLst>
            <pc:docMk/>
            <pc:sldMk cId="2474796906" sldId="28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9.431" v="1303" actId="20577"/>
          <ac:spMkLst>
            <pc:docMk/>
            <pc:sldMk cId="2474796906" sldId="28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9.446" v="1304" actId="12612"/>
          <ac:spMkLst>
            <pc:docMk/>
            <pc:sldMk cId="2474796906" sldId="2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001379781" sldId="285"/>
        </pc:sldMkLst>
        <pc:spChg chg="mod">
          <ac:chgData name="Johan Aspegren" userId="e0e975b0797a2008" providerId="LiveId" clId="{6AE435A1-C08F-4572-B5BC-C8A426198609}" dt="2021-01-01T21:46:09.268" v="1297" actId="20577"/>
          <ac:spMkLst>
            <pc:docMk/>
            <pc:sldMk cId="2001379781" sldId="28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9.307" v="1298" actId="20577"/>
          <ac:spMkLst>
            <pc:docMk/>
            <pc:sldMk cId="2001379781" sldId="28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9.319" v="1299" actId="20577"/>
          <ac:spMkLst>
            <pc:docMk/>
            <pc:sldMk cId="2001379781" sldId="28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9.333" v="1300" actId="12612"/>
          <ac:spMkLst>
            <pc:docMk/>
            <pc:sldMk cId="2001379781" sldId="28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463826829" sldId="286"/>
        </pc:sldMkLst>
        <pc:spChg chg="mod">
          <ac:chgData name="Johan Aspegren" userId="e0e975b0797a2008" providerId="LiveId" clId="{6AE435A1-C08F-4572-B5BC-C8A426198609}" dt="2021-01-01T21:46:08.562" v="1293" actId="20577"/>
          <ac:spMkLst>
            <pc:docMk/>
            <pc:sldMk cId="2463826829" sldId="28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8.484" v="1289" actId="20577"/>
          <ac:spMkLst>
            <pc:docMk/>
            <pc:sldMk cId="2463826829" sldId="28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8.552" v="1292" actId="20577"/>
          <ac:spMkLst>
            <pc:docMk/>
            <pc:sldMk cId="2463826829" sldId="28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8.514" v="1291" actId="12612"/>
          <ac:spMkLst>
            <pc:docMk/>
            <pc:sldMk cId="2463826829" sldId="28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8.806" v="1296"/>
          <ac:picMkLst>
            <pc:docMk/>
            <pc:sldMk cId="2463826829" sldId="286"/>
            <ac:picMk id="3" creationId="{84C992C0-ED5B-486D-A50D-D85592284A08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05720912" sldId="287"/>
        </pc:sldMkLst>
        <pc:spChg chg="mod">
          <ac:chgData name="Johan Aspegren" userId="e0e975b0797a2008" providerId="LiveId" clId="{6AE435A1-C08F-4572-B5BC-C8A426198609}" dt="2021-01-01T21:46:08.196" v="1284" actId="20577"/>
          <ac:spMkLst>
            <pc:docMk/>
            <pc:sldMk cId="105720912" sldId="28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8.076" v="1280" actId="20577"/>
          <ac:spMkLst>
            <pc:docMk/>
            <pc:sldMk cId="105720912" sldId="28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8.186" v="1283" actId="20577"/>
          <ac:spMkLst>
            <pc:docMk/>
            <pc:sldMk cId="105720912" sldId="28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8.131" v="1282" actId="12612"/>
          <ac:spMkLst>
            <pc:docMk/>
            <pc:sldMk cId="105720912" sldId="28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8.218" v="1287"/>
          <ac:picMkLst>
            <pc:docMk/>
            <pc:sldMk cId="105720912" sldId="287"/>
            <ac:picMk id="3" creationId="{64C4BF17-9E0C-4280-9359-FCCF2B3D41D0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35408125" sldId="288"/>
        </pc:sldMkLst>
        <pc:spChg chg="mod">
          <ac:chgData name="Johan Aspegren" userId="e0e975b0797a2008" providerId="LiveId" clId="{6AE435A1-C08F-4572-B5BC-C8A426198609}" dt="2021-01-01T21:46:07.938" v="1275" actId="20577"/>
          <ac:spMkLst>
            <pc:docMk/>
            <pc:sldMk cId="3135408125" sldId="28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7.956" v="1276" actId="20577"/>
          <ac:spMkLst>
            <pc:docMk/>
            <pc:sldMk cId="3135408125" sldId="28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7.972" v="1277" actId="20577"/>
          <ac:spMkLst>
            <pc:docMk/>
            <pc:sldMk cId="3135408125" sldId="28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7.989" v="1278" actId="12612"/>
          <ac:spMkLst>
            <pc:docMk/>
            <pc:sldMk cId="3135408125" sldId="2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903108325" sldId="289"/>
        </pc:sldMkLst>
        <pc:spChg chg="mod">
          <ac:chgData name="Johan Aspegren" userId="e0e975b0797a2008" providerId="LiveId" clId="{6AE435A1-C08F-4572-B5BC-C8A426198609}" dt="2021-01-01T21:46:07.604" v="1271" actId="20577"/>
          <ac:spMkLst>
            <pc:docMk/>
            <pc:sldMk cId="3903108325" sldId="28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7.633" v="1272" actId="20577"/>
          <ac:spMkLst>
            <pc:docMk/>
            <pc:sldMk cId="3903108325" sldId="28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7.661" v="1273" actId="20577"/>
          <ac:spMkLst>
            <pc:docMk/>
            <pc:sldMk cId="3903108325" sldId="28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7.759" v="1274" actId="12612"/>
          <ac:spMkLst>
            <pc:docMk/>
            <pc:sldMk cId="3903108325" sldId="2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808849630" sldId="290"/>
        </pc:sldMkLst>
        <pc:spChg chg="mod">
          <ac:chgData name="Johan Aspegren" userId="e0e975b0797a2008" providerId="LiveId" clId="{6AE435A1-C08F-4572-B5BC-C8A426198609}" dt="2021-01-01T21:46:07.433" v="1267" actId="20577"/>
          <ac:spMkLst>
            <pc:docMk/>
            <pc:sldMk cId="1808849630" sldId="29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7.449" v="1268" actId="20577"/>
          <ac:spMkLst>
            <pc:docMk/>
            <pc:sldMk cId="1808849630" sldId="29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7.467" v="1269" actId="20577"/>
          <ac:spMkLst>
            <pc:docMk/>
            <pc:sldMk cId="1808849630" sldId="29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7.485" v="1270" actId="12612"/>
          <ac:spMkLst>
            <pc:docMk/>
            <pc:sldMk cId="1808849630" sldId="2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754289795" sldId="291"/>
        </pc:sldMkLst>
        <pc:spChg chg="mod">
          <ac:chgData name="Johan Aspegren" userId="e0e975b0797a2008" providerId="LiveId" clId="{6AE435A1-C08F-4572-B5BC-C8A426198609}" dt="2021-01-01T21:46:07.238" v="1263" actId="20577"/>
          <ac:spMkLst>
            <pc:docMk/>
            <pc:sldMk cId="754289795" sldId="29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7.277" v="1264" actId="20577"/>
          <ac:spMkLst>
            <pc:docMk/>
            <pc:sldMk cId="754289795" sldId="29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7.291" v="1265" actId="20577"/>
          <ac:spMkLst>
            <pc:docMk/>
            <pc:sldMk cId="754289795" sldId="29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7.374" v="1266" actId="12612"/>
          <ac:spMkLst>
            <pc:docMk/>
            <pc:sldMk cId="754289795" sldId="29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515652323" sldId="292"/>
        </pc:sldMkLst>
        <pc:spChg chg="mod">
          <ac:chgData name="Johan Aspegren" userId="e0e975b0797a2008" providerId="LiveId" clId="{6AE435A1-C08F-4572-B5BC-C8A426198609}" dt="2021-01-01T21:46:06.964" v="1259" actId="20577"/>
          <ac:spMkLst>
            <pc:docMk/>
            <pc:sldMk cId="3515652323" sldId="29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838" v="1255" actId="20577"/>
          <ac:spMkLst>
            <pc:docMk/>
            <pc:sldMk cId="3515652323" sldId="29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951" v="1258" actId="20577"/>
          <ac:spMkLst>
            <pc:docMk/>
            <pc:sldMk cId="3515652323" sldId="29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867" v="1257" actId="12612"/>
          <ac:spMkLst>
            <pc:docMk/>
            <pc:sldMk cId="3515652323" sldId="29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6.982" v="1262"/>
          <ac:picMkLst>
            <pc:docMk/>
            <pc:sldMk cId="3515652323" sldId="292"/>
            <ac:picMk id="3" creationId="{E18C2C39-C1CD-4E89-BC48-FB542137FD99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020567543" sldId="293"/>
        </pc:sldMkLst>
        <pc:spChg chg="mod">
          <ac:chgData name="Johan Aspegren" userId="e0e975b0797a2008" providerId="LiveId" clId="{6AE435A1-C08F-4572-B5BC-C8A426198609}" dt="2021-01-01T21:46:06.749" v="1250" actId="20577"/>
          <ac:spMkLst>
            <pc:docMk/>
            <pc:sldMk cId="4020567543" sldId="29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760" v="1251" actId="20577"/>
          <ac:spMkLst>
            <pc:docMk/>
            <pc:sldMk cId="4020567543" sldId="29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773" v="1252" actId="20577"/>
          <ac:spMkLst>
            <pc:docMk/>
            <pc:sldMk cId="4020567543" sldId="29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789" v="1253" actId="12612"/>
          <ac:spMkLst>
            <pc:docMk/>
            <pc:sldMk cId="4020567543" sldId="29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387951977" sldId="294"/>
        </pc:sldMkLst>
        <pc:spChg chg="mod">
          <ac:chgData name="Johan Aspegren" userId="e0e975b0797a2008" providerId="LiveId" clId="{6AE435A1-C08F-4572-B5BC-C8A426198609}" dt="2021-01-01T21:46:06.671" v="1246" actId="20577"/>
          <ac:spMkLst>
            <pc:docMk/>
            <pc:sldMk cId="1387951977" sldId="29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682" v="1247" actId="20577"/>
          <ac:spMkLst>
            <pc:docMk/>
            <pc:sldMk cId="1387951977" sldId="29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698" v="1248" actId="20577"/>
          <ac:spMkLst>
            <pc:docMk/>
            <pc:sldMk cId="1387951977" sldId="29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713" v="1249" actId="12612"/>
          <ac:spMkLst>
            <pc:docMk/>
            <pc:sldMk cId="1387951977" sldId="2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69567435" sldId="295"/>
        </pc:sldMkLst>
        <pc:spChg chg="mod">
          <ac:chgData name="Johan Aspegren" userId="e0e975b0797a2008" providerId="LiveId" clId="{6AE435A1-C08F-4572-B5BC-C8A426198609}" dt="2021-01-01T21:46:06.454" v="1242" actId="20577"/>
          <ac:spMkLst>
            <pc:docMk/>
            <pc:sldMk cId="4269567435" sldId="29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468" v="1243" actId="20577"/>
          <ac:spMkLst>
            <pc:docMk/>
            <pc:sldMk cId="4269567435" sldId="29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482" v="1244" actId="20577"/>
          <ac:spMkLst>
            <pc:docMk/>
            <pc:sldMk cId="4269567435" sldId="29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500" v="1245" actId="12612"/>
          <ac:spMkLst>
            <pc:docMk/>
            <pc:sldMk cId="4269567435" sldId="29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707218293" sldId="296"/>
        </pc:sldMkLst>
        <pc:spChg chg="mod">
          <ac:chgData name="Johan Aspegren" userId="e0e975b0797a2008" providerId="LiveId" clId="{6AE435A1-C08F-4572-B5BC-C8A426198609}" dt="2021-01-01T21:46:06.244" v="1238" actId="20577"/>
          <ac:spMkLst>
            <pc:docMk/>
            <pc:sldMk cId="1707218293" sldId="29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173" v="1234" actId="20577"/>
          <ac:spMkLst>
            <pc:docMk/>
            <pc:sldMk cId="1707218293" sldId="29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235" v="1237" actId="20577"/>
          <ac:spMkLst>
            <pc:docMk/>
            <pc:sldMk cId="1707218293" sldId="29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198" v="1236" actId="12612"/>
          <ac:spMkLst>
            <pc:docMk/>
            <pc:sldMk cId="1707218293" sldId="29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6.261" v="1241"/>
          <ac:picMkLst>
            <pc:docMk/>
            <pc:sldMk cId="1707218293" sldId="296"/>
            <ac:picMk id="3" creationId="{AD4502DC-F60A-456A-B295-619A0939A73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05359292" sldId="297"/>
        </pc:sldMkLst>
        <pc:spChg chg="mod">
          <ac:chgData name="Johan Aspegren" userId="e0e975b0797a2008" providerId="LiveId" clId="{6AE435A1-C08F-4572-B5BC-C8A426198609}" dt="2021-01-01T21:46:06.066" v="1229" actId="20577"/>
          <ac:spMkLst>
            <pc:docMk/>
            <pc:sldMk cId="305359292" sldId="29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6.083" v="1230" actId="20577"/>
          <ac:spMkLst>
            <pc:docMk/>
            <pc:sldMk cId="305359292" sldId="29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6.099" v="1231" actId="20577"/>
          <ac:spMkLst>
            <pc:docMk/>
            <pc:sldMk cId="305359292" sldId="29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124" v="1232" actId="12612"/>
          <ac:spMkLst>
            <pc:docMk/>
            <pc:sldMk cId="305359292" sldId="29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26084856" sldId="298"/>
        </pc:sldMkLst>
        <pc:spChg chg="mod">
          <ac:chgData name="Johan Aspegren" userId="e0e975b0797a2008" providerId="LiveId" clId="{6AE435A1-C08F-4572-B5BC-C8A426198609}" dt="2021-01-01T21:46:05.961" v="1225" actId="20577"/>
          <ac:spMkLst>
            <pc:docMk/>
            <pc:sldMk cId="326084856" sldId="29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5.977" v="1226" actId="20577"/>
          <ac:spMkLst>
            <pc:docMk/>
            <pc:sldMk cId="326084856" sldId="29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5.992" v="1227" actId="20577"/>
          <ac:spMkLst>
            <pc:docMk/>
            <pc:sldMk cId="326084856" sldId="29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6.012" v="1228" actId="12612"/>
          <ac:spMkLst>
            <pc:docMk/>
            <pc:sldMk cId="326084856" sldId="2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564749534" sldId="299"/>
        </pc:sldMkLst>
        <pc:spChg chg="mod">
          <ac:chgData name="Johan Aspegren" userId="e0e975b0797a2008" providerId="LiveId" clId="{6AE435A1-C08F-4572-B5BC-C8A426198609}" dt="2021-01-01T21:46:05.860" v="1221" actId="20577"/>
          <ac:spMkLst>
            <pc:docMk/>
            <pc:sldMk cId="564749534" sldId="29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5.873" v="1222" actId="20577"/>
          <ac:spMkLst>
            <pc:docMk/>
            <pc:sldMk cId="564749534" sldId="29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5.888" v="1223" actId="20577"/>
          <ac:spMkLst>
            <pc:docMk/>
            <pc:sldMk cId="564749534" sldId="29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5.902" v="1224" actId="12612"/>
          <ac:spMkLst>
            <pc:docMk/>
            <pc:sldMk cId="564749534" sldId="29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969061220" sldId="300"/>
        </pc:sldMkLst>
        <pc:spChg chg="mod">
          <ac:chgData name="Johan Aspegren" userId="e0e975b0797a2008" providerId="LiveId" clId="{6AE435A1-C08F-4572-B5BC-C8A426198609}" dt="2021-01-01T21:46:05.737" v="1217" actId="20577"/>
          <ac:spMkLst>
            <pc:docMk/>
            <pc:sldMk cId="1969061220" sldId="30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5.751" v="1218" actId="20577"/>
          <ac:spMkLst>
            <pc:docMk/>
            <pc:sldMk cId="1969061220" sldId="30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5.764" v="1219" actId="20577"/>
          <ac:spMkLst>
            <pc:docMk/>
            <pc:sldMk cId="1969061220" sldId="30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5.783" v="1220" actId="12612"/>
          <ac:spMkLst>
            <pc:docMk/>
            <pc:sldMk cId="1969061220" sldId="300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192273225" sldId="301"/>
        </pc:sldMkLst>
        <pc:spChg chg="mod">
          <ac:chgData name="Johan Aspegren" userId="e0e975b0797a2008" providerId="LiveId" clId="{6AE435A1-C08F-4572-B5BC-C8A426198609}" dt="2021-01-01T21:46:05.451" v="1213" actId="20577"/>
          <ac:spMkLst>
            <pc:docMk/>
            <pc:sldMk cId="2192273225" sldId="30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5.369" v="1210" actId="20577"/>
          <ac:spMkLst>
            <pc:docMk/>
            <pc:sldMk cId="2192273225" sldId="30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5.383" v="1211" actId="20577"/>
          <ac:spMkLst>
            <pc:docMk/>
            <pc:sldMk cId="2192273225" sldId="30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5.399" v="1212" actId="12612"/>
          <ac:spMkLst>
            <pc:docMk/>
            <pc:sldMk cId="2192273225" sldId="30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5.474" v="1216"/>
          <ac:picMkLst>
            <pc:docMk/>
            <pc:sldMk cId="2192273225" sldId="301"/>
            <ac:picMk id="3" creationId="{C86420FE-1E4C-4D93-B4A2-80B98F816B19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29025258" sldId="302"/>
        </pc:sldMkLst>
        <pc:spChg chg="mod">
          <ac:chgData name="Johan Aspegren" userId="e0e975b0797a2008" providerId="LiveId" clId="{6AE435A1-C08F-4572-B5BC-C8A426198609}" dt="2021-01-01T21:46:05.230" v="1205" actId="20577"/>
          <ac:spMkLst>
            <pc:docMk/>
            <pc:sldMk cId="129025258" sldId="30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5.243" v="1206" actId="20577"/>
          <ac:spMkLst>
            <pc:docMk/>
            <pc:sldMk cId="129025258" sldId="30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5.285" v="1207" actId="20577"/>
          <ac:spMkLst>
            <pc:docMk/>
            <pc:sldMk cId="129025258" sldId="30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5.299" v="1208" actId="12612"/>
          <ac:spMkLst>
            <pc:docMk/>
            <pc:sldMk cId="129025258" sldId="302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142969185" sldId="303"/>
        </pc:sldMkLst>
        <pc:spChg chg="mod">
          <ac:chgData name="Johan Aspegren" userId="e0e975b0797a2008" providerId="LiveId" clId="{6AE435A1-C08F-4572-B5BC-C8A426198609}" dt="2021-01-01T21:46:04.950" v="1201" actId="20577"/>
          <ac:spMkLst>
            <pc:docMk/>
            <pc:sldMk cId="2142969185" sldId="30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4.856" v="1198" actId="20577"/>
          <ac:spMkLst>
            <pc:docMk/>
            <pc:sldMk cId="2142969185" sldId="30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4.876" v="1199" actId="20577"/>
          <ac:spMkLst>
            <pc:docMk/>
            <pc:sldMk cId="2142969185" sldId="30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4.892" v="1200" actId="12612"/>
          <ac:spMkLst>
            <pc:docMk/>
            <pc:sldMk cId="2142969185" sldId="30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4.974" v="1204"/>
          <ac:picMkLst>
            <pc:docMk/>
            <pc:sldMk cId="2142969185" sldId="303"/>
            <ac:picMk id="3" creationId="{5E93926C-5F54-4CAC-8234-97A05AA68E56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74634274" sldId="304"/>
        </pc:sldMkLst>
        <pc:spChg chg="mod">
          <ac:chgData name="Johan Aspegren" userId="e0e975b0797a2008" providerId="LiveId" clId="{6AE435A1-C08F-4572-B5BC-C8A426198609}" dt="2021-01-01T21:46:04.165" v="1193" actId="20577"/>
          <ac:spMkLst>
            <pc:docMk/>
            <pc:sldMk cId="3174634274" sldId="30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4.176" v="1194" actId="20577"/>
          <ac:spMkLst>
            <pc:docMk/>
            <pc:sldMk cId="3174634274" sldId="30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4.187" v="1195" actId="20577"/>
          <ac:spMkLst>
            <pc:docMk/>
            <pc:sldMk cId="3174634274" sldId="30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4.689" v="1196" actId="12612"/>
          <ac:spMkLst>
            <pc:docMk/>
            <pc:sldMk cId="3174634274" sldId="3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218768575" sldId="305"/>
        </pc:sldMkLst>
        <pc:spChg chg="mod">
          <ac:chgData name="Johan Aspegren" userId="e0e975b0797a2008" providerId="LiveId" clId="{6AE435A1-C08F-4572-B5BC-C8A426198609}" dt="2021-01-01T21:46:04.067" v="1189" actId="20577"/>
          <ac:spMkLst>
            <pc:docMk/>
            <pc:sldMk cId="3218768575" sldId="30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4.080" v="1190" actId="20577"/>
          <ac:spMkLst>
            <pc:docMk/>
            <pc:sldMk cId="3218768575" sldId="30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4.092" v="1191" actId="20577"/>
          <ac:spMkLst>
            <pc:docMk/>
            <pc:sldMk cId="3218768575" sldId="30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4.106" v="1192" actId="12612"/>
          <ac:spMkLst>
            <pc:docMk/>
            <pc:sldMk cId="3218768575" sldId="30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387098618" sldId="306"/>
        </pc:sldMkLst>
        <pc:spChg chg="mod">
          <ac:chgData name="Johan Aspegren" userId="e0e975b0797a2008" providerId="LiveId" clId="{6AE435A1-C08F-4572-B5BC-C8A426198609}" dt="2021-01-01T21:46:03.963" v="1185" actId="20577"/>
          <ac:spMkLst>
            <pc:docMk/>
            <pc:sldMk cId="3387098618" sldId="30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3.977" v="1186" actId="20577"/>
          <ac:spMkLst>
            <pc:docMk/>
            <pc:sldMk cId="3387098618" sldId="30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3.997" v="1187" actId="20577"/>
          <ac:spMkLst>
            <pc:docMk/>
            <pc:sldMk cId="3387098618" sldId="30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4.014" v="1188" actId="12612"/>
          <ac:spMkLst>
            <pc:docMk/>
            <pc:sldMk cId="3387098618" sldId="306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010334008" sldId="307"/>
        </pc:sldMkLst>
        <pc:spChg chg="mod">
          <ac:chgData name="Johan Aspegren" userId="e0e975b0797a2008" providerId="LiveId" clId="{6AE435A1-C08F-4572-B5BC-C8A426198609}" dt="2021-01-01T21:46:03.685" v="1181" actId="20577"/>
          <ac:spMkLst>
            <pc:docMk/>
            <pc:sldMk cId="1010334008" sldId="30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3.607" v="1178" actId="20577"/>
          <ac:spMkLst>
            <pc:docMk/>
            <pc:sldMk cId="1010334008" sldId="30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3.627" v="1179" actId="20577"/>
          <ac:spMkLst>
            <pc:docMk/>
            <pc:sldMk cId="1010334008" sldId="30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3.642" v="1180" actId="12612"/>
          <ac:spMkLst>
            <pc:docMk/>
            <pc:sldMk cId="1010334008" sldId="30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3.706" v="1184"/>
          <ac:picMkLst>
            <pc:docMk/>
            <pc:sldMk cId="1010334008" sldId="307"/>
            <ac:picMk id="3" creationId="{268EF50C-D9A7-4614-9EE5-743B13F77C66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739749996" sldId="308"/>
        </pc:sldMkLst>
        <pc:spChg chg="mod">
          <ac:chgData name="Johan Aspegren" userId="e0e975b0797a2008" providerId="LiveId" clId="{6AE435A1-C08F-4572-B5BC-C8A426198609}" dt="2021-01-01T21:46:03.151" v="1173" actId="20577"/>
          <ac:spMkLst>
            <pc:docMk/>
            <pc:sldMk cId="2739749996" sldId="30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3.046" v="1169" actId="20577"/>
          <ac:spMkLst>
            <pc:docMk/>
            <pc:sldMk cId="2739749996" sldId="30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3.141" v="1172" actId="20577"/>
          <ac:spMkLst>
            <pc:docMk/>
            <pc:sldMk cId="2739749996" sldId="30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3.091" v="1171" actId="12612"/>
          <ac:spMkLst>
            <pc:docMk/>
            <pc:sldMk cId="2739749996" sldId="308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3.172" v="1176"/>
          <ac:picMkLst>
            <pc:docMk/>
            <pc:sldMk cId="2739749996" sldId="308"/>
            <ac:picMk id="3" creationId="{40660EB9-8E85-4EB1-B183-5495EC10812C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218854244" sldId="309"/>
        </pc:sldMkLst>
        <pc:spChg chg="mod">
          <ac:chgData name="Johan Aspegren" userId="e0e975b0797a2008" providerId="LiveId" clId="{6AE435A1-C08F-4572-B5BC-C8A426198609}" dt="2021-01-01T21:46:02.480" v="1164" actId="20577"/>
          <ac:spMkLst>
            <pc:docMk/>
            <pc:sldMk cId="1218854244" sldId="30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2.393" v="1161" actId="20577"/>
          <ac:spMkLst>
            <pc:docMk/>
            <pc:sldMk cId="1218854244" sldId="30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2.407" v="1162" actId="20577"/>
          <ac:spMkLst>
            <pc:docMk/>
            <pc:sldMk cId="1218854244" sldId="30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2.426" v="1163" actId="12612"/>
          <ac:spMkLst>
            <pc:docMk/>
            <pc:sldMk cId="1218854244" sldId="309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2.624" v="1167"/>
          <ac:picMkLst>
            <pc:docMk/>
            <pc:sldMk cId="1218854244" sldId="309"/>
            <ac:picMk id="3" creationId="{8E29D83F-8622-4499-95B0-847C63B31C9F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815587285" sldId="310"/>
        </pc:sldMkLst>
        <pc:spChg chg="mod">
          <ac:chgData name="Johan Aspegren" userId="e0e975b0797a2008" providerId="LiveId" clId="{6AE435A1-C08F-4572-B5BC-C8A426198609}" dt="2021-01-01T21:46:02.079" v="1156" actId="20577"/>
          <ac:spMkLst>
            <pc:docMk/>
            <pc:sldMk cId="3815587285" sldId="31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1.963" v="1153" actId="20577"/>
          <ac:spMkLst>
            <pc:docMk/>
            <pc:sldMk cId="3815587285" sldId="31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1.979" v="1154" actId="20577"/>
          <ac:spMkLst>
            <pc:docMk/>
            <pc:sldMk cId="3815587285" sldId="31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1.995" v="1155" actId="12612"/>
          <ac:spMkLst>
            <pc:docMk/>
            <pc:sldMk cId="3815587285" sldId="31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2.107" v="1159"/>
          <ac:picMkLst>
            <pc:docMk/>
            <pc:sldMk cId="3815587285" sldId="310"/>
            <ac:picMk id="3" creationId="{085A4447-A632-4D57-A4C1-B2AE762FA3AB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894866917" sldId="311"/>
        </pc:sldMkLst>
        <pc:spChg chg="mod">
          <ac:chgData name="Johan Aspegren" userId="e0e975b0797a2008" providerId="LiveId" clId="{6AE435A1-C08F-4572-B5BC-C8A426198609}" dt="2021-01-01T21:46:01.841" v="1148" actId="20577"/>
          <ac:spMkLst>
            <pc:docMk/>
            <pc:sldMk cId="894866917" sldId="31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1.854" v="1149" actId="20577"/>
          <ac:spMkLst>
            <pc:docMk/>
            <pc:sldMk cId="894866917" sldId="31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1.871" v="1150" actId="20577"/>
          <ac:spMkLst>
            <pc:docMk/>
            <pc:sldMk cId="894866917" sldId="31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1.887" v="1151" actId="12612"/>
          <ac:spMkLst>
            <pc:docMk/>
            <pc:sldMk cId="894866917" sldId="3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010804119" sldId="312"/>
        </pc:sldMkLst>
        <pc:spChg chg="mod">
          <ac:chgData name="Johan Aspegren" userId="e0e975b0797a2008" providerId="LiveId" clId="{6AE435A1-C08F-4572-B5BC-C8A426198609}" dt="2021-01-01T21:46:01.720" v="1144" actId="20577"/>
          <ac:spMkLst>
            <pc:docMk/>
            <pc:sldMk cId="1010804119" sldId="31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1.756" v="1145" actId="20577"/>
          <ac:spMkLst>
            <pc:docMk/>
            <pc:sldMk cId="1010804119" sldId="31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1.770" v="1146" actId="20577"/>
          <ac:spMkLst>
            <pc:docMk/>
            <pc:sldMk cId="1010804119" sldId="31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1.789" v="1147" actId="12612"/>
          <ac:spMkLst>
            <pc:docMk/>
            <pc:sldMk cId="1010804119" sldId="312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327301885" sldId="313"/>
        </pc:sldMkLst>
        <pc:spChg chg="mod">
          <ac:chgData name="Johan Aspegren" userId="e0e975b0797a2008" providerId="LiveId" clId="{6AE435A1-C08F-4572-B5BC-C8A426198609}" dt="2021-01-01T21:46:01.346" v="1140" actId="20577"/>
          <ac:spMkLst>
            <pc:docMk/>
            <pc:sldMk cId="3327301885" sldId="31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1.231" v="1137" actId="20577"/>
          <ac:spMkLst>
            <pc:docMk/>
            <pc:sldMk cId="3327301885" sldId="31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1.243" v="1138" actId="20577"/>
          <ac:spMkLst>
            <pc:docMk/>
            <pc:sldMk cId="3327301885" sldId="31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1.256" v="1139" actId="12612"/>
          <ac:spMkLst>
            <pc:docMk/>
            <pc:sldMk cId="3327301885" sldId="31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1.382" v="1143"/>
          <ac:picMkLst>
            <pc:docMk/>
            <pc:sldMk cId="3327301885" sldId="313"/>
            <ac:picMk id="3" creationId="{EE6F8B7D-6A35-453C-BD58-625607619D9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941686863" sldId="314"/>
        </pc:sldMkLst>
        <pc:spChg chg="mod">
          <ac:chgData name="Johan Aspegren" userId="e0e975b0797a2008" providerId="LiveId" clId="{6AE435A1-C08F-4572-B5BC-C8A426198609}" dt="2021-01-01T21:46:01.118" v="1132" actId="20577"/>
          <ac:spMkLst>
            <pc:docMk/>
            <pc:sldMk cId="941686863" sldId="31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1.154" v="1133" actId="20577"/>
          <ac:spMkLst>
            <pc:docMk/>
            <pc:sldMk cId="941686863" sldId="31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1.169" v="1134" actId="20577"/>
          <ac:spMkLst>
            <pc:docMk/>
            <pc:sldMk cId="941686863" sldId="31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1.185" v="1135" actId="12612"/>
          <ac:spMkLst>
            <pc:docMk/>
            <pc:sldMk cId="941686863" sldId="314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366524738" sldId="315"/>
        </pc:sldMkLst>
        <pc:spChg chg="mod">
          <ac:chgData name="Johan Aspegren" userId="e0e975b0797a2008" providerId="LiveId" clId="{6AE435A1-C08F-4572-B5BC-C8A426198609}" dt="2021-01-01T21:46:00.718" v="1128" actId="20577"/>
          <ac:spMkLst>
            <pc:docMk/>
            <pc:sldMk cId="2366524738" sldId="31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0.620" v="1124" actId="20577"/>
          <ac:spMkLst>
            <pc:docMk/>
            <pc:sldMk cId="2366524738" sldId="31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0.706" v="1127" actId="20577"/>
          <ac:spMkLst>
            <pc:docMk/>
            <pc:sldMk cId="2366524738" sldId="31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0.659" v="1126" actId="12612"/>
          <ac:spMkLst>
            <pc:docMk/>
            <pc:sldMk cId="2366524738" sldId="315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0.778" v="1131"/>
          <ac:picMkLst>
            <pc:docMk/>
            <pc:sldMk cId="2366524738" sldId="315"/>
            <ac:picMk id="3" creationId="{3190698A-20F8-4A20-9228-84DACF3E4172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604393176" sldId="316"/>
        </pc:sldMkLst>
        <pc:spChg chg="mod">
          <ac:chgData name="Johan Aspegren" userId="e0e975b0797a2008" providerId="LiveId" clId="{6AE435A1-C08F-4572-B5BC-C8A426198609}" dt="2021-01-01T21:46:00.353" v="1119" actId="20577"/>
          <ac:spMkLst>
            <pc:docMk/>
            <pc:sldMk cId="3604393176" sldId="31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6:00.234" v="1115" actId="20577"/>
          <ac:spMkLst>
            <pc:docMk/>
            <pc:sldMk cId="3604393176" sldId="31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6:00.339" v="1118" actId="20577"/>
          <ac:spMkLst>
            <pc:docMk/>
            <pc:sldMk cId="3604393176" sldId="31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6:00.264" v="1117" actId="12612"/>
          <ac:spMkLst>
            <pc:docMk/>
            <pc:sldMk cId="3604393176" sldId="31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6:00.371" v="1122"/>
          <ac:picMkLst>
            <pc:docMk/>
            <pc:sldMk cId="3604393176" sldId="316"/>
            <ac:picMk id="3" creationId="{7ABFD2AC-E08D-4676-AB72-9C574C36FE60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230414594" sldId="317"/>
        </pc:sldMkLst>
        <pc:spChg chg="mod">
          <ac:chgData name="Johan Aspegren" userId="e0e975b0797a2008" providerId="LiveId" clId="{6AE435A1-C08F-4572-B5BC-C8A426198609}" dt="2021-01-01T21:45:59.941" v="1110" actId="20577"/>
          <ac:spMkLst>
            <pc:docMk/>
            <pc:sldMk cId="3230414594" sldId="31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9.852" v="1106" actId="20577"/>
          <ac:spMkLst>
            <pc:docMk/>
            <pc:sldMk cId="3230414594" sldId="31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9.928" v="1109" actId="20577"/>
          <ac:spMkLst>
            <pc:docMk/>
            <pc:sldMk cId="3230414594" sldId="31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9.880" v="1108" actId="12612"/>
          <ac:spMkLst>
            <pc:docMk/>
            <pc:sldMk cId="3230414594" sldId="31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9.964" v="1113"/>
          <ac:picMkLst>
            <pc:docMk/>
            <pc:sldMk cId="3230414594" sldId="317"/>
            <ac:picMk id="3" creationId="{039BB6EE-C17F-4D6C-A9E4-44BF08D9D071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557712479" sldId="318"/>
        </pc:sldMkLst>
        <pc:spChg chg="mod">
          <ac:chgData name="Johan Aspegren" userId="e0e975b0797a2008" providerId="LiveId" clId="{6AE435A1-C08F-4572-B5BC-C8A426198609}" dt="2021-01-01T21:45:59.748" v="1101" actId="20577"/>
          <ac:spMkLst>
            <pc:docMk/>
            <pc:sldMk cId="2557712479" sldId="31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9.760" v="1102" actId="20577"/>
          <ac:spMkLst>
            <pc:docMk/>
            <pc:sldMk cId="2557712479" sldId="31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9.774" v="1103" actId="20577"/>
          <ac:spMkLst>
            <pc:docMk/>
            <pc:sldMk cId="2557712479" sldId="31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9.791" v="1104" actId="12612"/>
          <ac:spMkLst>
            <pc:docMk/>
            <pc:sldMk cId="2557712479" sldId="3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43483306" sldId="319"/>
        </pc:sldMkLst>
        <pc:spChg chg="mod">
          <ac:chgData name="Johan Aspegren" userId="e0e975b0797a2008" providerId="LiveId" clId="{6AE435A1-C08F-4572-B5BC-C8A426198609}" dt="2021-01-01T21:45:59.630" v="1097" actId="20577"/>
          <ac:spMkLst>
            <pc:docMk/>
            <pc:sldMk cId="2943483306" sldId="31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9.668" v="1098" actId="20577"/>
          <ac:spMkLst>
            <pc:docMk/>
            <pc:sldMk cId="2943483306" sldId="31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9.680" v="1099" actId="20577"/>
          <ac:spMkLst>
            <pc:docMk/>
            <pc:sldMk cId="2943483306" sldId="31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9.695" v="1100" actId="12612"/>
          <ac:spMkLst>
            <pc:docMk/>
            <pc:sldMk cId="2943483306" sldId="31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566436526" sldId="320"/>
        </pc:sldMkLst>
        <pc:spChg chg="mod">
          <ac:chgData name="Johan Aspegren" userId="e0e975b0797a2008" providerId="LiveId" clId="{6AE435A1-C08F-4572-B5BC-C8A426198609}" dt="2021-01-01T21:45:59.038" v="1093" actId="20577"/>
          <ac:spMkLst>
            <pc:docMk/>
            <pc:sldMk cId="566436526" sldId="32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8.863" v="1089" actId="20577"/>
          <ac:spMkLst>
            <pc:docMk/>
            <pc:sldMk cId="566436526" sldId="32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9.022" v="1092" actId="20577"/>
          <ac:spMkLst>
            <pc:docMk/>
            <pc:sldMk cId="566436526" sldId="32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8.929" v="1091" actId="12612"/>
          <ac:spMkLst>
            <pc:docMk/>
            <pc:sldMk cId="566436526" sldId="32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9.227" v="1096"/>
          <ac:picMkLst>
            <pc:docMk/>
            <pc:sldMk cId="566436526" sldId="320"/>
            <ac:picMk id="3" creationId="{A8A02E5C-47A6-4AC7-9413-832475E6D5FD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442857093" sldId="321"/>
        </pc:sldMkLst>
        <pc:spChg chg="mod">
          <ac:chgData name="Johan Aspegren" userId="e0e975b0797a2008" providerId="LiveId" clId="{6AE435A1-C08F-4572-B5BC-C8A426198609}" dt="2021-01-01T21:45:58.541" v="1084" actId="20577"/>
          <ac:spMkLst>
            <pc:docMk/>
            <pc:sldMk cId="3442857093" sldId="32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8.392" v="1081" actId="20577"/>
          <ac:spMkLst>
            <pc:docMk/>
            <pc:sldMk cId="3442857093" sldId="32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8.404" v="1082" actId="20577"/>
          <ac:spMkLst>
            <pc:docMk/>
            <pc:sldMk cId="3442857093" sldId="32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8.481" v="1083" actId="12612"/>
          <ac:spMkLst>
            <pc:docMk/>
            <pc:sldMk cId="3442857093" sldId="32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8.576" v="1087"/>
          <ac:picMkLst>
            <pc:docMk/>
            <pc:sldMk cId="3442857093" sldId="321"/>
            <ac:picMk id="3" creationId="{B61DE414-AACE-4182-AF29-EA9C6E1FA1DE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692736642" sldId="322"/>
        </pc:sldMkLst>
        <pc:spChg chg="mod">
          <ac:chgData name="Johan Aspegren" userId="e0e975b0797a2008" providerId="LiveId" clId="{6AE435A1-C08F-4572-B5BC-C8A426198609}" dt="2021-01-01T21:45:58.265" v="1076" actId="20577"/>
          <ac:spMkLst>
            <pc:docMk/>
            <pc:sldMk cId="692736642" sldId="32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8.277" v="1077" actId="20577"/>
          <ac:spMkLst>
            <pc:docMk/>
            <pc:sldMk cId="692736642" sldId="32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8.291" v="1078" actId="20577"/>
          <ac:spMkLst>
            <pc:docMk/>
            <pc:sldMk cId="692736642" sldId="32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8.326" v="1079" actId="12612"/>
          <ac:spMkLst>
            <pc:docMk/>
            <pc:sldMk cId="692736642" sldId="322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625385345" sldId="323"/>
        </pc:sldMkLst>
        <pc:spChg chg="mod">
          <ac:chgData name="Johan Aspegren" userId="e0e975b0797a2008" providerId="LiveId" clId="{6AE435A1-C08F-4572-B5BC-C8A426198609}" dt="2021-01-01T21:45:58.027" v="1072" actId="20577"/>
          <ac:spMkLst>
            <pc:docMk/>
            <pc:sldMk cId="3625385345" sldId="32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7.926" v="1068" actId="20577"/>
          <ac:spMkLst>
            <pc:docMk/>
            <pc:sldMk cId="3625385345" sldId="32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8.017" v="1071" actId="20577"/>
          <ac:spMkLst>
            <pc:docMk/>
            <pc:sldMk cId="3625385345" sldId="32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7.976" v="1070" actId="12612"/>
          <ac:spMkLst>
            <pc:docMk/>
            <pc:sldMk cId="3625385345" sldId="32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8.042" v="1075"/>
          <ac:picMkLst>
            <pc:docMk/>
            <pc:sldMk cId="3625385345" sldId="323"/>
            <ac:picMk id="3" creationId="{D47610F3-1FE2-4606-8E76-2143C1ED799F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21738796" sldId="324"/>
        </pc:sldMkLst>
        <pc:spChg chg="mod">
          <ac:chgData name="Johan Aspegren" userId="e0e975b0797a2008" providerId="LiveId" clId="{6AE435A1-C08F-4572-B5BC-C8A426198609}" dt="2021-01-01T21:45:57.807" v="1063" actId="20577"/>
          <ac:spMkLst>
            <pc:docMk/>
            <pc:sldMk cId="4221738796" sldId="32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7.822" v="1064" actId="20577"/>
          <ac:spMkLst>
            <pc:docMk/>
            <pc:sldMk cId="4221738796" sldId="32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7.838" v="1065" actId="20577"/>
          <ac:spMkLst>
            <pc:docMk/>
            <pc:sldMk cId="4221738796" sldId="32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7.859" v="1066" actId="12612"/>
          <ac:spMkLst>
            <pc:docMk/>
            <pc:sldMk cId="4221738796" sldId="324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519803080" sldId="325"/>
        </pc:sldMkLst>
        <pc:spChg chg="mod">
          <ac:chgData name="Johan Aspegren" userId="e0e975b0797a2008" providerId="LiveId" clId="{6AE435A1-C08F-4572-B5BC-C8A426198609}" dt="2021-01-01T21:45:57.516" v="1059" actId="20577"/>
          <ac:spMkLst>
            <pc:docMk/>
            <pc:sldMk cId="3519803080" sldId="32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7.429" v="1056" actId="20577"/>
          <ac:spMkLst>
            <pc:docMk/>
            <pc:sldMk cId="3519803080" sldId="32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7.446" v="1057" actId="20577"/>
          <ac:spMkLst>
            <pc:docMk/>
            <pc:sldMk cId="3519803080" sldId="32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7.465" v="1058" actId="12612"/>
          <ac:spMkLst>
            <pc:docMk/>
            <pc:sldMk cId="3519803080" sldId="325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7.539" v="1062"/>
          <ac:picMkLst>
            <pc:docMk/>
            <pc:sldMk cId="3519803080" sldId="325"/>
            <ac:picMk id="3" creationId="{077BD99A-7DF5-46AC-8554-1CA6829909BD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93477646" sldId="326"/>
        </pc:sldMkLst>
        <pc:spChg chg="mod">
          <ac:chgData name="Johan Aspegren" userId="e0e975b0797a2008" providerId="LiveId" clId="{6AE435A1-C08F-4572-B5BC-C8A426198609}" dt="2021-01-01T21:45:57.148" v="1051" actId="20577"/>
          <ac:spMkLst>
            <pc:docMk/>
            <pc:sldMk cId="293477646" sldId="32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7.052" v="1048" actId="20577"/>
          <ac:spMkLst>
            <pc:docMk/>
            <pc:sldMk cId="293477646" sldId="32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7.065" v="1049" actId="20577"/>
          <ac:spMkLst>
            <pc:docMk/>
            <pc:sldMk cId="293477646" sldId="32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7.080" v="1050" actId="12612"/>
          <ac:spMkLst>
            <pc:docMk/>
            <pc:sldMk cId="293477646" sldId="32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7.170" v="1054"/>
          <ac:picMkLst>
            <pc:docMk/>
            <pc:sldMk cId="293477646" sldId="326"/>
            <ac:picMk id="3" creationId="{3D179C13-D3CD-4987-B605-19EE557CB703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744166840" sldId="327"/>
        </pc:sldMkLst>
        <pc:spChg chg="mod">
          <ac:chgData name="Johan Aspegren" userId="e0e975b0797a2008" providerId="LiveId" clId="{6AE435A1-C08F-4572-B5BC-C8A426198609}" dt="2021-01-01T21:45:56.940" v="1043" actId="20577"/>
          <ac:spMkLst>
            <pc:docMk/>
            <pc:sldMk cId="3744166840" sldId="32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953" v="1044" actId="20577"/>
          <ac:spMkLst>
            <pc:docMk/>
            <pc:sldMk cId="3744166840" sldId="32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966" v="1045" actId="20577"/>
          <ac:spMkLst>
            <pc:docMk/>
            <pc:sldMk cId="3744166840" sldId="32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978" v="1046" actId="12612"/>
          <ac:spMkLst>
            <pc:docMk/>
            <pc:sldMk cId="3744166840" sldId="327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377468870" sldId="328"/>
        </pc:sldMkLst>
        <pc:spChg chg="mod">
          <ac:chgData name="Johan Aspegren" userId="e0e975b0797a2008" providerId="LiveId" clId="{6AE435A1-C08F-4572-B5BC-C8A426198609}" dt="2021-01-01T21:45:56.643" v="1039" actId="20577"/>
          <ac:spMkLst>
            <pc:docMk/>
            <pc:sldMk cId="3377468870" sldId="32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538" v="1036" actId="20577"/>
          <ac:spMkLst>
            <pc:docMk/>
            <pc:sldMk cId="3377468870" sldId="32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551" v="1037" actId="20577"/>
          <ac:spMkLst>
            <pc:docMk/>
            <pc:sldMk cId="3377468870" sldId="32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582" v="1038" actId="12612"/>
          <ac:spMkLst>
            <pc:docMk/>
            <pc:sldMk cId="3377468870" sldId="328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6.669" v="1042"/>
          <ac:picMkLst>
            <pc:docMk/>
            <pc:sldMk cId="3377468870" sldId="328"/>
            <ac:picMk id="3" creationId="{01AD6945-ACF9-4B72-8589-31AA987EBE0A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56400450" sldId="329"/>
        </pc:sldMkLst>
        <pc:spChg chg="mod">
          <ac:chgData name="Johan Aspegren" userId="e0e975b0797a2008" providerId="LiveId" clId="{6AE435A1-C08F-4572-B5BC-C8A426198609}" dt="2021-01-01T21:45:56.429" v="1031" actId="20577"/>
          <ac:spMkLst>
            <pc:docMk/>
            <pc:sldMk cId="3456400450" sldId="32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443" v="1032" actId="20577"/>
          <ac:spMkLst>
            <pc:docMk/>
            <pc:sldMk cId="3456400450" sldId="32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454" v="1033" actId="20577"/>
          <ac:spMkLst>
            <pc:docMk/>
            <pc:sldMk cId="3456400450" sldId="32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465" v="1034" actId="12612"/>
          <ac:spMkLst>
            <pc:docMk/>
            <pc:sldMk cId="3456400450" sldId="3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737545240" sldId="330"/>
        </pc:sldMkLst>
        <pc:spChg chg="mod">
          <ac:chgData name="Johan Aspegren" userId="e0e975b0797a2008" providerId="LiveId" clId="{6AE435A1-C08F-4572-B5BC-C8A426198609}" dt="2021-01-01T21:45:56.327" v="1027" actId="20577"/>
          <ac:spMkLst>
            <pc:docMk/>
            <pc:sldMk cId="737545240" sldId="33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348" v="1028" actId="20577"/>
          <ac:spMkLst>
            <pc:docMk/>
            <pc:sldMk cId="737545240" sldId="33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360" v="1029" actId="20577"/>
          <ac:spMkLst>
            <pc:docMk/>
            <pc:sldMk cId="737545240" sldId="33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375" v="1030" actId="12612"/>
          <ac:spMkLst>
            <pc:docMk/>
            <pc:sldMk cId="737545240" sldId="33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090627268" sldId="331"/>
        </pc:sldMkLst>
        <pc:spChg chg="mod">
          <ac:chgData name="Johan Aspegren" userId="e0e975b0797a2008" providerId="LiveId" clId="{6AE435A1-C08F-4572-B5BC-C8A426198609}" dt="2021-01-01T21:45:56.222" v="1023" actId="20577"/>
          <ac:spMkLst>
            <pc:docMk/>
            <pc:sldMk cId="2090627268" sldId="33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246" v="1024" actId="20577"/>
          <ac:spMkLst>
            <pc:docMk/>
            <pc:sldMk cId="2090627268" sldId="33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259" v="1025" actId="20577"/>
          <ac:spMkLst>
            <pc:docMk/>
            <pc:sldMk cId="2090627268" sldId="33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274" v="1026" actId="12612"/>
          <ac:spMkLst>
            <pc:docMk/>
            <pc:sldMk cId="2090627268" sldId="33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97950018" sldId="332"/>
        </pc:sldMkLst>
        <pc:spChg chg="mod">
          <ac:chgData name="Johan Aspegren" userId="e0e975b0797a2008" providerId="LiveId" clId="{6AE435A1-C08F-4572-B5BC-C8A426198609}" dt="2021-01-01T21:45:56.115" v="1019" actId="20577"/>
          <ac:spMkLst>
            <pc:docMk/>
            <pc:sldMk cId="3497950018" sldId="33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129" v="1020" actId="20577"/>
          <ac:spMkLst>
            <pc:docMk/>
            <pc:sldMk cId="3497950018" sldId="33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143" v="1021" actId="20577"/>
          <ac:spMkLst>
            <pc:docMk/>
            <pc:sldMk cId="3497950018" sldId="33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157" v="1022" actId="12612"/>
          <ac:spMkLst>
            <pc:docMk/>
            <pc:sldMk cId="3497950018" sldId="3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098852244" sldId="333"/>
        </pc:sldMkLst>
        <pc:spChg chg="mod">
          <ac:chgData name="Johan Aspegren" userId="e0e975b0797a2008" providerId="LiveId" clId="{6AE435A1-C08F-4572-B5BC-C8A426198609}" dt="2021-01-01T21:45:56.006" v="1015" actId="20577"/>
          <ac:spMkLst>
            <pc:docMk/>
            <pc:sldMk cId="3098852244" sldId="33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6.023" v="1016" actId="20577"/>
          <ac:spMkLst>
            <pc:docMk/>
            <pc:sldMk cId="3098852244" sldId="33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6.040" v="1017" actId="20577"/>
          <ac:spMkLst>
            <pc:docMk/>
            <pc:sldMk cId="3098852244" sldId="33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6.059" v="1018" actId="12612"/>
          <ac:spMkLst>
            <pc:docMk/>
            <pc:sldMk cId="3098852244" sldId="333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766707656" sldId="334"/>
        </pc:sldMkLst>
        <pc:spChg chg="mod">
          <ac:chgData name="Johan Aspegren" userId="e0e975b0797a2008" providerId="LiveId" clId="{6AE435A1-C08F-4572-B5BC-C8A426198609}" dt="2021-01-01T21:45:55.715" v="1011" actId="20577"/>
          <ac:spMkLst>
            <pc:docMk/>
            <pc:sldMk cId="3766707656" sldId="33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5.612" v="1007" actId="20577"/>
          <ac:spMkLst>
            <pc:docMk/>
            <pc:sldMk cId="3766707656" sldId="33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5.704" v="1010" actId="20577"/>
          <ac:spMkLst>
            <pc:docMk/>
            <pc:sldMk cId="3766707656" sldId="33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5.650" v="1009" actId="12612"/>
          <ac:spMkLst>
            <pc:docMk/>
            <pc:sldMk cId="3766707656" sldId="33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5.739" v="1014"/>
          <ac:picMkLst>
            <pc:docMk/>
            <pc:sldMk cId="3766707656" sldId="334"/>
            <ac:picMk id="3" creationId="{10A6B161-3DC1-405D-8D4E-1D3FD486BFD6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122193966" sldId="335"/>
        </pc:sldMkLst>
        <pc:spChg chg="mod">
          <ac:chgData name="Johan Aspegren" userId="e0e975b0797a2008" providerId="LiveId" clId="{6AE435A1-C08F-4572-B5BC-C8A426198609}" dt="2021-01-01T21:45:55.313" v="1002" actId="20577"/>
          <ac:spMkLst>
            <pc:docMk/>
            <pc:sldMk cId="2122193966" sldId="33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5.196" v="999" actId="20577"/>
          <ac:spMkLst>
            <pc:docMk/>
            <pc:sldMk cId="2122193966" sldId="33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5.212" v="1000" actId="20577"/>
          <ac:spMkLst>
            <pc:docMk/>
            <pc:sldMk cId="2122193966" sldId="33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5.235" v="1001" actId="12612"/>
          <ac:spMkLst>
            <pc:docMk/>
            <pc:sldMk cId="2122193966" sldId="335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5.336" v="1005"/>
          <ac:picMkLst>
            <pc:docMk/>
            <pc:sldMk cId="2122193966" sldId="335"/>
            <ac:picMk id="3" creationId="{D146CC5D-6262-4E3A-9358-D5B50664385C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571206975" sldId="336"/>
        </pc:sldMkLst>
        <pc:spChg chg="mod">
          <ac:chgData name="Johan Aspegren" userId="e0e975b0797a2008" providerId="LiveId" clId="{6AE435A1-C08F-4572-B5BC-C8A426198609}" dt="2021-01-01T21:45:54.895" v="994" actId="20577"/>
          <ac:spMkLst>
            <pc:docMk/>
            <pc:sldMk cId="3571206975" sldId="33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4.802" v="990" actId="20577"/>
          <ac:spMkLst>
            <pc:docMk/>
            <pc:sldMk cId="3571206975" sldId="33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4.879" v="993" actId="20577"/>
          <ac:spMkLst>
            <pc:docMk/>
            <pc:sldMk cId="3571206975" sldId="33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4.828" v="992" actId="12612"/>
          <ac:spMkLst>
            <pc:docMk/>
            <pc:sldMk cId="3571206975" sldId="33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4.919" v="997"/>
          <ac:picMkLst>
            <pc:docMk/>
            <pc:sldMk cId="3571206975" sldId="336"/>
            <ac:picMk id="3" creationId="{4A84663D-D806-49C8-9020-C17D6DF453B5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507943322" sldId="337"/>
        </pc:sldMkLst>
        <pc:spChg chg="mod">
          <ac:chgData name="Johan Aspegren" userId="e0e975b0797a2008" providerId="LiveId" clId="{6AE435A1-C08F-4572-B5BC-C8A426198609}" dt="2021-01-01T21:45:54.663" v="985" actId="20577"/>
          <ac:spMkLst>
            <pc:docMk/>
            <pc:sldMk cId="1507943322" sldId="33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4.677" v="986" actId="20577"/>
          <ac:spMkLst>
            <pc:docMk/>
            <pc:sldMk cId="1507943322" sldId="33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4.705" v="987" actId="20577"/>
          <ac:spMkLst>
            <pc:docMk/>
            <pc:sldMk cId="1507943322" sldId="33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4.737" v="988" actId="12612"/>
          <ac:spMkLst>
            <pc:docMk/>
            <pc:sldMk cId="1507943322" sldId="33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072307256" sldId="338"/>
        </pc:sldMkLst>
        <pc:spChg chg="mod">
          <ac:chgData name="Johan Aspegren" userId="e0e975b0797a2008" providerId="LiveId" clId="{6AE435A1-C08F-4572-B5BC-C8A426198609}" dt="2021-01-01T21:45:54.554" v="981" actId="20577"/>
          <ac:spMkLst>
            <pc:docMk/>
            <pc:sldMk cId="4072307256" sldId="33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4.567" v="982" actId="20577"/>
          <ac:spMkLst>
            <pc:docMk/>
            <pc:sldMk cId="4072307256" sldId="33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4.581" v="983" actId="20577"/>
          <ac:spMkLst>
            <pc:docMk/>
            <pc:sldMk cId="4072307256" sldId="33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4.602" v="984" actId="12612"/>
          <ac:spMkLst>
            <pc:docMk/>
            <pc:sldMk cId="4072307256" sldId="338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946777974" sldId="339"/>
        </pc:sldMkLst>
        <pc:spChg chg="mod">
          <ac:chgData name="Johan Aspegren" userId="e0e975b0797a2008" providerId="LiveId" clId="{6AE435A1-C08F-4572-B5BC-C8A426198609}" dt="2021-01-01T21:45:54.295" v="977" actId="20577"/>
          <ac:spMkLst>
            <pc:docMk/>
            <pc:sldMk cId="2946777974" sldId="33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4.226" v="974" actId="20577"/>
          <ac:spMkLst>
            <pc:docMk/>
            <pc:sldMk cId="2946777974" sldId="33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4.241" v="975" actId="20577"/>
          <ac:spMkLst>
            <pc:docMk/>
            <pc:sldMk cId="2946777974" sldId="33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4.256" v="976" actId="12612"/>
          <ac:spMkLst>
            <pc:docMk/>
            <pc:sldMk cId="2946777974" sldId="339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4.317" v="980"/>
          <ac:picMkLst>
            <pc:docMk/>
            <pc:sldMk cId="2946777974" sldId="339"/>
            <ac:picMk id="3" creationId="{C72320BB-ECB3-4B2B-AA22-4408E30AB30E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242928949" sldId="340"/>
        </pc:sldMkLst>
        <pc:spChg chg="mod">
          <ac:chgData name="Johan Aspegren" userId="e0e975b0797a2008" providerId="LiveId" clId="{6AE435A1-C08F-4572-B5BC-C8A426198609}" dt="2021-01-01T21:45:54.087" v="969" actId="20577"/>
          <ac:spMkLst>
            <pc:docMk/>
            <pc:sldMk cId="2242928949" sldId="34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4.131" v="970" actId="20577"/>
          <ac:spMkLst>
            <pc:docMk/>
            <pc:sldMk cId="2242928949" sldId="34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4.152" v="971" actId="20577"/>
          <ac:spMkLst>
            <pc:docMk/>
            <pc:sldMk cId="2242928949" sldId="34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4.169" v="972" actId="12612"/>
          <ac:spMkLst>
            <pc:docMk/>
            <pc:sldMk cId="2242928949" sldId="340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548675059" sldId="341"/>
        </pc:sldMkLst>
        <pc:spChg chg="mod">
          <ac:chgData name="Johan Aspegren" userId="e0e975b0797a2008" providerId="LiveId" clId="{6AE435A1-C08F-4572-B5BC-C8A426198609}" dt="2021-01-01T21:45:53.774" v="965" actId="20577"/>
          <ac:spMkLst>
            <pc:docMk/>
            <pc:sldMk cId="1548675059" sldId="34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3.689" v="962" actId="20577"/>
          <ac:spMkLst>
            <pc:docMk/>
            <pc:sldMk cId="1548675059" sldId="34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3.705" v="963" actId="20577"/>
          <ac:spMkLst>
            <pc:docMk/>
            <pc:sldMk cId="1548675059" sldId="34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3.723" v="964" actId="12612"/>
          <ac:spMkLst>
            <pc:docMk/>
            <pc:sldMk cId="1548675059" sldId="34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3.793" v="968"/>
          <ac:picMkLst>
            <pc:docMk/>
            <pc:sldMk cId="1548675059" sldId="341"/>
            <ac:picMk id="3" creationId="{CB4A7B08-09AD-41F2-AB9F-2FAA3049120F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940629661" sldId="342"/>
        </pc:sldMkLst>
        <pc:spChg chg="mod">
          <ac:chgData name="Johan Aspegren" userId="e0e975b0797a2008" providerId="LiveId" clId="{6AE435A1-C08F-4572-B5BC-C8A426198609}" dt="2021-01-01T21:45:53.581" v="957" actId="20577"/>
          <ac:spMkLst>
            <pc:docMk/>
            <pc:sldMk cId="940629661" sldId="34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3.594" v="958" actId="20577"/>
          <ac:spMkLst>
            <pc:docMk/>
            <pc:sldMk cId="940629661" sldId="34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3.606" v="959" actId="20577"/>
          <ac:spMkLst>
            <pc:docMk/>
            <pc:sldMk cId="940629661" sldId="34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3.621" v="960" actId="12612"/>
          <ac:spMkLst>
            <pc:docMk/>
            <pc:sldMk cId="940629661" sldId="3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362156764" sldId="343"/>
        </pc:sldMkLst>
        <pc:spChg chg="mod">
          <ac:chgData name="Johan Aspegren" userId="e0e975b0797a2008" providerId="LiveId" clId="{6AE435A1-C08F-4572-B5BC-C8A426198609}" dt="2021-01-01T21:45:53.469" v="953" actId="20577"/>
          <ac:spMkLst>
            <pc:docMk/>
            <pc:sldMk cId="2362156764" sldId="34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3.481" v="954" actId="20577"/>
          <ac:spMkLst>
            <pc:docMk/>
            <pc:sldMk cId="2362156764" sldId="34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3.494" v="955" actId="20577"/>
          <ac:spMkLst>
            <pc:docMk/>
            <pc:sldMk cId="2362156764" sldId="34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3.510" v="956" actId="12612"/>
          <ac:spMkLst>
            <pc:docMk/>
            <pc:sldMk cId="2362156764" sldId="3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45187916" sldId="344"/>
        </pc:sldMkLst>
        <pc:spChg chg="mod">
          <ac:chgData name="Johan Aspegren" userId="e0e975b0797a2008" providerId="LiveId" clId="{6AE435A1-C08F-4572-B5BC-C8A426198609}" dt="2021-01-01T21:45:53.369" v="949" actId="20577"/>
          <ac:spMkLst>
            <pc:docMk/>
            <pc:sldMk cId="2945187916" sldId="34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3.381" v="950" actId="20577"/>
          <ac:spMkLst>
            <pc:docMk/>
            <pc:sldMk cId="2945187916" sldId="34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3.393" v="951" actId="20577"/>
          <ac:spMkLst>
            <pc:docMk/>
            <pc:sldMk cId="2945187916" sldId="34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3.407" v="952" actId="12612"/>
          <ac:spMkLst>
            <pc:docMk/>
            <pc:sldMk cId="2945187916" sldId="34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962716210" sldId="345"/>
        </pc:sldMkLst>
        <pc:spChg chg="mod">
          <ac:chgData name="Johan Aspegren" userId="e0e975b0797a2008" providerId="LiveId" clId="{6AE435A1-C08F-4572-B5BC-C8A426198609}" dt="2021-01-01T21:45:53.244" v="945" actId="20577"/>
          <ac:spMkLst>
            <pc:docMk/>
            <pc:sldMk cId="1962716210" sldId="34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3.259" v="946" actId="20577"/>
          <ac:spMkLst>
            <pc:docMk/>
            <pc:sldMk cId="1962716210" sldId="34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3.302" v="947" actId="20577"/>
          <ac:spMkLst>
            <pc:docMk/>
            <pc:sldMk cId="1962716210" sldId="34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3.315" v="948" actId="12612"/>
          <ac:spMkLst>
            <pc:docMk/>
            <pc:sldMk cId="1962716210" sldId="34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987303034" sldId="346"/>
        </pc:sldMkLst>
        <pc:spChg chg="mod">
          <ac:chgData name="Johan Aspegren" userId="e0e975b0797a2008" providerId="LiveId" clId="{6AE435A1-C08F-4572-B5BC-C8A426198609}" dt="2021-01-01T21:45:52.973" v="941" actId="20577"/>
          <ac:spMkLst>
            <pc:docMk/>
            <pc:sldMk cId="987303034" sldId="34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2.876" v="938" actId="20577"/>
          <ac:spMkLst>
            <pc:docMk/>
            <pc:sldMk cId="987303034" sldId="34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2.894" v="939" actId="20577"/>
          <ac:spMkLst>
            <pc:docMk/>
            <pc:sldMk cId="987303034" sldId="34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2.914" v="940" actId="12612"/>
          <ac:spMkLst>
            <pc:docMk/>
            <pc:sldMk cId="987303034" sldId="34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2.996" v="944"/>
          <ac:picMkLst>
            <pc:docMk/>
            <pc:sldMk cId="987303034" sldId="346"/>
            <ac:picMk id="3" creationId="{599E602C-0142-4220-B04D-211821C1C25F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21631926" sldId="347"/>
        </pc:sldMkLst>
        <pc:spChg chg="mod">
          <ac:chgData name="Johan Aspegren" userId="e0e975b0797a2008" providerId="LiveId" clId="{6AE435A1-C08F-4572-B5BC-C8A426198609}" dt="2021-01-01T21:45:52.762" v="933" actId="20577"/>
          <ac:spMkLst>
            <pc:docMk/>
            <pc:sldMk cId="321631926" sldId="34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2.776" v="934" actId="20577"/>
          <ac:spMkLst>
            <pc:docMk/>
            <pc:sldMk cId="321631926" sldId="34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2.792" v="935" actId="20577"/>
          <ac:spMkLst>
            <pc:docMk/>
            <pc:sldMk cId="321631926" sldId="34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2.807" v="936" actId="12612"/>
          <ac:spMkLst>
            <pc:docMk/>
            <pc:sldMk cId="321631926" sldId="3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406831230" sldId="348"/>
        </pc:sldMkLst>
        <pc:spChg chg="mod">
          <ac:chgData name="Johan Aspegren" userId="e0e975b0797a2008" providerId="LiveId" clId="{6AE435A1-C08F-4572-B5BC-C8A426198609}" dt="2021-01-01T21:45:52.622" v="929" actId="20577"/>
          <ac:spMkLst>
            <pc:docMk/>
            <pc:sldMk cId="2406831230" sldId="34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2.647" v="930" actId="20577"/>
          <ac:spMkLst>
            <pc:docMk/>
            <pc:sldMk cId="2406831230" sldId="34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2.663" v="931" actId="20577"/>
          <ac:spMkLst>
            <pc:docMk/>
            <pc:sldMk cId="2406831230" sldId="34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2.679" v="932" actId="12612"/>
          <ac:spMkLst>
            <pc:docMk/>
            <pc:sldMk cId="2406831230" sldId="348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615027128" sldId="349"/>
        </pc:sldMkLst>
        <pc:spChg chg="mod">
          <ac:chgData name="Johan Aspegren" userId="e0e975b0797a2008" providerId="LiveId" clId="{6AE435A1-C08F-4572-B5BC-C8A426198609}" dt="2021-01-01T21:45:52.316" v="925" actId="20577"/>
          <ac:spMkLst>
            <pc:docMk/>
            <pc:sldMk cId="3615027128" sldId="34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2.232" v="922" actId="20577"/>
          <ac:spMkLst>
            <pc:docMk/>
            <pc:sldMk cId="3615027128" sldId="34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2.244" v="923" actId="20577"/>
          <ac:spMkLst>
            <pc:docMk/>
            <pc:sldMk cId="3615027128" sldId="34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2.261" v="924" actId="12612"/>
          <ac:spMkLst>
            <pc:docMk/>
            <pc:sldMk cId="3615027128" sldId="349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2.345" v="928"/>
          <ac:picMkLst>
            <pc:docMk/>
            <pc:sldMk cId="3615027128" sldId="349"/>
            <ac:picMk id="3" creationId="{276A1CAE-C321-48DE-AB40-C30151D412DD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665753635" sldId="350"/>
        </pc:sldMkLst>
        <pc:spChg chg="mod">
          <ac:chgData name="Johan Aspegren" userId="e0e975b0797a2008" providerId="LiveId" clId="{6AE435A1-C08F-4572-B5BC-C8A426198609}" dt="2021-01-01T21:45:52.078" v="917" actId="20577"/>
          <ac:spMkLst>
            <pc:docMk/>
            <pc:sldMk cId="2665753635" sldId="35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2.101" v="918" actId="20577"/>
          <ac:spMkLst>
            <pc:docMk/>
            <pc:sldMk cId="2665753635" sldId="35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2.127" v="919" actId="20577"/>
          <ac:spMkLst>
            <pc:docMk/>
            <pc:sldMk cId="2665753635" sldId="35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2.142" v="920" actId="12612"/>
          <ac:spMkLst>
            <pc:docMk/>
            <pc:sldMk cId="2665753635" sldId="350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4268427670" sldId="351"/>
        </pc:sldMkLst>
        <pc:spChg chg="mod">
          <ac:chgData name="Johan Aspegren" userId="e0e975b0797a2008" providerId="LiveId" clId="{6AE435A1-C08F-4572-B5BC-C8A426198609}" dt="2021-01-01T21:45:51.812" v="913" actId="20577"/>
          <ac:spMkLst>
            <pc:docMk/>
            <pc:sldMk cId="4268427670" sldId="35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1.281" v="905" actId="20577"/>
          <ac:spMkLst>
            <pc:docMk/>
            <pc:sldMk cId="4268427670" sldId="35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1.371" v="908" actId="20577"/>
          <ac:spMkLst>
            <pc:docMk/>
            <pc:sldMk cId="4268427670" sldId="35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1.318" v="907" actId="12612"/>
          <ac:spMkLst>
            <pc:docMk/>
            <pc:sldMk cId="4268427670" sldId="35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1.415" v="912"/>
          <ac:picMkLst>
            <pc:docMk/>
            <pc:sldMk cId="4268427670" sldId="351"/>
            <ac:picMk id="3" creationId="{39BDEA98-5399-4AEC-87B7-6CE14FD0A411}"/>
          </ac:picMkLst>
        </pc:picChg>
        <pc:picChg chg="add mod">
          <ac:chgData name="Johan Aspegren" userId="e0e975b0797a2008" providerId="LiveId" clId="{6AE435A1-C08F-4572-B5BC-C8A426198609}" dt="2021-01-01T21:45:51.848" v="916"/>
          <ac:picMkLst>
            <pc:docMk/>
            <pc:sldMk cId="4268427670" sldId="351"/>
            <ac:picMk id="6" creationId="{EBE4AB9B-A0B8-4084-BACA-521246831CA1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4181235202" sldId="352"/>
        </pc:sldMkLst>
        <pc:spChg chg="mod">
          <ac:chgData name="Johan Aspegren" userId="e0e975b0797a2008" providerId="LiveId" clId="{6AE435A1-C08F-4572-B5BC-C8A426198609}" dt="2021-01-01T21:45:50.902" v="900" actId="20577"/>
          <ac:spMkLst>
            <pc:docMk/>
            <pc:sldMk cId="4181235202" sldId="35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0.777" v="896" actId="20577"/>
          <ac:spMkLst>
            <pc:docMk/>
            <pc:sldMk cId="4181235202" sldId="35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0.887" v="899" actId="20577"/>
          <ac:spMkLst>
            <pc:docMk/>
            <pc:sldMk cId="4181235202" sldId="35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0.825" v="898" actId="12612"/>
          <ac:spMkLst>
            <pc:docMk/>
            <pc:sldMk cId="4181235202" sldId="35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0.927" v="903"/>
          <ac:picMkLst>
            <pc:docMk/>
            <pc:sldMk cId="4181235202" sldId="352"/>
            <ac:picMk id="3" creationId="{F27E7519-2A85-4215-B295-3F486806EFA5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393869452" sldId="353"/>
        </pc:sldMkLst>
        <pc:spChg chg="mod">
          <ac:chgData name="Johan Aspegren" userId="e0e975b0797a2008" providerId="LiveId" clId="{6AE435A1-C08F-4572-B5BC-C8A426198609}" dt="2021-01-01T21:45:50.421" v="891" actId="20577"/>
          <ac:spMkLst>
            <pc:docMk/>
            <pc:sldMk cId="1393869452" sldId="35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0.287" v="887" actId="20577"/>
          <ac:spMkLst>
            <pc:docMk/>
            <pc:sldMk cId="1393869452" sldId="35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0.375" v="890" actId="20577"/>
          <ac:spMkLst>
            <pc:docMk/>
            <pc:sldMk cId="1393869452" sldId="35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0.320" v="889" actId="12612"/>
          <ac:spMkLst>
            <pc:docMk/>
            <pc:sldMk cId="1393869452" sldId="35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50.449" v="894"/>
          <ac:picMkLst>
            <pc:docMk/>
            <pc:sldMk cId="1393869452" sldId="353"/>
            <ac:picMk id="3" creationId="{86286923-834E-4C33-B6C7-604FE1FD748F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72494059" sldId="354"/>
        </pc:sldMkLst>
        <pc:spChg chg="mod">
          <ac:chgData name="Johan Aspegren" userId="e0e975b0797a2008" providerId="LiveId" clId="{6AE435A1-C08F-4572-B5BC-C8A426198609}" dt="2021-01-01T21:45:50.162" v="882" actId="20577"/>
          <ac:spMkLst>
            <pc:docMk/>
            <pc:sldMk cId="4272494059" sldId="35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0.179" v="883" actId="20577"/>
          <ac:spMkLst>
            <pc:docMk/>
            <pc:sldMk cId="4272494059" sldId="35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0.195" v="884" actId="20577"/>
          <ac:spMkLst>
            <pc:docMk/>
            <pc:sldMk cId="4272494059" sldId="35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0.217" v="885" actId="12612"/>
          <ac:spMkLst>
            <pc:docMk/>
            <pc:sldMk cId="4272494059" sldId="35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699964753" sldId="355"/>
        </pc:sldMkLst>
        <pc:spChg chg="mod">
          <ac:chgData name="Johan Aspegren" userId="e0e975b0797a2008" providerId="LiveId" clId="{6AE435A1-C08F-4572-B5BC-C8A426198609}" dt="2021-01-01T21:45:50.023" v="878" actId="20577"/>
          <ac:spMkLst>
            <pc:docMk/>
            <pc:sldMk cId="699964753" sldId="35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50.041" v="879" actId="20577"/>
          <ac:spMkLst>
            <pc:docMk/>
            <pc:sldMk cId="699964753" sldId="35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50.061" v="880" actId="20577"/>
          <ac:spMkLst>
            <pc:docMk/>
            <pc:sldMk cId="699964753" sldId="35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50.079" v="881" actId="12612"/>
          <ac:spMkLst>
            <pc:docMk/>
            <pc:sldMk cId="699964753" sldId="35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689742489" sldId="356"/>
        </pc:sldMkLst>
        <pc:spChg chg="mod">
          <ac:chgData name="Johan Aspegren" userId="e0e975b0797a2008" providerId="LiveId" clId="{6AE435A1-C08F-4572-B5BC-C8A426198609}" dt="2021-01-01T21:45:49.666" v="874" actId="20577"/>
          <ac:spMkLst>
            <pc:docMk/>
            <pc:sldMk cId="3689742489" sldId="35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9.581" v="871" actId="20577"/>
          <ac:spMkLst>
            <pc:docMk/>
            <pc:sldMk cId="3689742489" sldId="35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9.598" v="872" actId="20577"/>
          <ac:spMkLst>
            <pc:docMk/>
            <pc:sldMk cId="3689742489" sldId="35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9.616" v="873" actId="12612"/>
          <ac:spMkLst>
            <pc:docMk/>
            <pc:sldMk cId="3689742489" sldId="35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9.687" v="877"/>
          <ac:picMkLst>
            <pc:docMk/>
            <pc:sldMk cId="3689742489" sldId="356"/>
            <ac:picMk id="3" creationId="{72C5800D-8B6E-401B-ABCE-BEC8CCF3FD14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4203331969" sldId="357"/>
        </pc:sldMkLst>
        <pc:spChg chg="mod">
          <ac:chgData name="Johan Aspegren" userId="e0e975b0797a2008" providerId="LiveId" clId="{6AE435A1-C08F-4572-B5BC-C8A426198609}" dt="2021-01-01T21:45:49.293" v="866" actId="20577"/>
          <ac:spMkLst>
            <pc:docMk/>
            <pc:sldMk cId="4203331969" sldId="35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9.187" v="862" actId="20577"/>
          <ac:spMkLst>
            <pc:docMk/>
            <pc:sldMk cId="4203331969" sldId="35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9.283" v="865" actId="20577"/>
          <ac:spMkLst>
            <pc:docMk/>
            <pc:sldMk cId="4203331969" sldId="35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9.215" v="864" actId="12612"/>
          <ac:spMkLst>
            <pc:docMk/>
            <pc:sldMk cId="4203331969" sldId="35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9.308" v="869"/>
          <ac:picMkLst>
            <pc:docMk/>
            <pc:sldMk cId="4203331969" sldId="357"/>
            <ac:picMk id="3" creationId="{8BE8B392-AE79-49C3-B3AF-165A73E582F6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802393226" sldId="358"/>
        </pc:sldMkLst>
        <pc:spChg chg="mod">
          <ac:chgData name="Johan Aspegren" userId="e0e975b0797a2008" providerId="LiveId" clId="{6AE435A1-C08F-4572-B5BC-C8A426198609}" dt="2021-01-01T21:45:49.081" v="857" actId="20577"/>
          <ac:spMkLst>
            <pc:docMk/>
            <pc:sldMk cId="2802393226" sldId="35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9.093" v="858" actId="20577"/>
          <ac:spMkLst>
            <pc:docMk/>
            <pc:sldMk cId="2802393226" sldId="35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9.106" v="859" actId="20577"/>
          <ac:spMkLst>
            <pc:docMk/>
            <pc:sldMk cId="2802393226" sldId="35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9.120" v="860" actId="12612"/>
          <ac:spMkLst>
            <pc:docMk/>
            <pc:sldMk cId="2802393226" sldId="35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22566658" sldId="359"/>
        </pc:sldMkLst>
        <pc:spChg chg="mod">
          <ac:chgData name="Johan Aspegren" userId="e0e975b0797a2008" providerId="LiveId" clId="{6AE435A1-C08F-4572-B5BC-C8A426198609}" dt="2021-01-01T21:45:48.982" v="853" actId="20577"/>
          <ac:spMkLst>
            <pc:docMk/>
            <pc:sldMk cId="122566658" sldId="35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995" v="854" actId="20577"/>
          <ac:spMkLst>
            <pc:docMk/>
            <pc:sldMk cId="122566658" sldId="35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9.009" v="855" actId="20577"/>
          <ac:spMkLst>
            <pc:docMk/>
            <pc:sldMk cId="122566658" sldId="35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9.029" v="856" actId="12612"/>
          <ac:spMkLst>
            <pc:docMk/>
            <pc:sldMk cId="122566658" sldId="35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176069169" sldId="360"/>
        </pc:sldMkLst>
        <pc:spChg chg="mod">
          <ac:chgData name="Johan Aspegren" userId="e0e975b0797a2008" providerId="LiveId" clId="{6AE435A1-C08F-4572-B5BC-C8A426198609}" dt="2021-01-01T21:45:48.868" v="849" actId="20577"/>
          <ac:spMkLst>
            <pc:docMk/>
            <pc:sldMk cId="2176069169" sldId="36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880" v="850" actId="20577"/>
          <ac:spMkLst>
            <pc:docMk/>
            <pc:sldMk cId="2176069169" sldId="36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896" v="851" actId="20577"/>
          <ac:spMkLst>
            <pc:docMk/>
            <pc:sldMk cId="2176069169" sldId="36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910" v="852" actId="12612"/>
          <ac:spMkLst>
            <pc:docMk/>
            <pc:sldMk cId="2176069169" sldId="36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13153526" sldId="361"/>
        </pc:sldMkLst>
        <pc:spChg chg="mod">
          <ac:chgData name="Johan Aspegren" userId="e0e975b0797a2008" providerId="LiveId" clId="{6AE435A1-C08F-4572-B5BC-C8A426198609}" dt="2021-01-01T21:45:48.764" v="845" actId="20577"/>
          <ac:spMkLst>
            <pc:docMk/>
            <pc:sldMk cId="3113153526" sldId="36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779" v="846" actId="20577"/>
          <ac:spMkLst>
            <pc:docMk/>
            <pc:sldMk cId="3113153526" sldId="36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796" v="847" actId="20577"/>
          <ac:spMkLst>
            <pc:docMk/>
            <pc:sldMk cId="3113153526" sldId="36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811" v="848" actId="12612"/>
          <ac:spMkLst>
            <pc:docMk/>
            <pc:sldMk cId="3113153526" sldId="36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803876538" sldId="362"/>
        </pc:sldMkLst>
        <pc:spChg chg="mod">
          <ac:chgData name="Johan Aspegren" userId="e0e975b0797a2008" providerId="LiveId" clId="{6AE435A1-C08F-4572-B5BC-C8A426198609}" dt="2021-01-01T21:45:48.434" v="841" actId="20577"/>
          <ac:spMkLst>
            <pc:docMk/>
            <pc:sldMk cId="3803876538" sldId="36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328" v="838" actId="20577"/>
          <ac:spMkLst>
            <pc:docMk/>
            <pc:sldMk cId="3803876538" sldId="36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341" v="839" actId="20577"/>
          <ac:spMkLst>
            <pc:docMk/>
            <pc:sldMk cId="3803876538" sldId="36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360" v="840" actId="12612"/>
          <ac:spMkLst>
            <pc:docMk/>
            <pc:sldMk cId="3803876538" sldId="36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8.470" v="844"/>
          <ac:picMkLst>
            <pc:docMk/>
            <pc:sldMk cId="3803876538" sldId="362"/>
            <ac:picMk id="3" creationId="{CE01E7E1-2BBA-4164-A794-7400943D6DEB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4974368" sldId="363"/>
        </pc:sldMkLst>
        <pc:spChg chg="mod">
          <ac:chgData name="Johan Aspegren" userId="e0e975b0797a2008" providerId="LiveId" clId="{6AE435A1-C08F-4572-B5BC-C8A426198609}" dt="2021-01-01T21:45:48.227" v="833" actId="20577"/>
          <ac:spMkLst>
            <pc:docMk/>
            <pc:sldMk cId="424974368" sldId="36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242" v="834" actId="20577"/>
          <ac:spMkLst>
            <pc:docMk/>
            <pc:sldMk cId="424974368" sldId="36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252" v="835" actId="20577"/>
          <ac:spMkLst>
            <pc:docMk/>
            <pc:sldMk cId="424974368" sldId="36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263" v="836" actId="12612"/>
          <ac:spMkLst>
            <pc:docMk/>
            <pc:sldMk cId="424974368" sldId="3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95434929" sldId="364"/>
        </pc:sldMkLst>
        <pc:spChg chg="mod">
          <ac:chgData name="Johan Aspegren" userId="e0e975b0797a2008" providerId="LiveId" clId="{6AE435A1-C08F-4572-B5BC-C8A426198609}" dt="2021-01-01T21:45:48.126" v="829" actId="20577"/>
          <ac:spMkLst>
            <pc:docMk/>
            <pc:sldMk cId="3495434929" sldId="36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140" v="830" actId="20577"/>
          <ac:spMkLst>
            <pc:docMk/>
            <pc:sldMk cId="3495434929" sldId="36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153" v="831" actId="20577"/>
          <ac:spMkLst>
            <pc:docMk/>
            <pc:sldMk cId="3495434929" sldId="36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166" v="832" actId="12612"/>
          <ac:spMkLst>
            <pc:docMk/>
            <pc:sldMk cId="3495434929" sldId="3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698571244" sldId="365"/>
        </pc:sldMkLst>
        <pc:spChg chg="mod">
          <ac:chgData name="Johan Aspegren" userId="e0e975b0797a2008" providerId="LiveId" clId="{6AE435A1-C08F-4572-B5BC-C8A426198609}" dt="2021-01-01T21:45:48.026" v="825" actId="20577"/>
          <ac:spMkLst>
            <pc:docMk/>
            <pc:sldMk cId="698571244" sldId="36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8.040" v="826" actId="20577"/>
          <ac:spMkLst>
            <pc:docMk/>
            <pc:sldMk cId="698571244" sldId="36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8.054" v="827" actId="20577"/>
          <ac:spMkLst>
            <pc:docMk/>
            <pc:sldMk cId="698571244" sldId="36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8.068" v="828" actId="12612"/>
          <ac:spMkLst>
            <pc:docMk/>
            <pc:sldMk cId="698571244" sldId="3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57446693" sldId="366"/>
        </pc:sldMkLst>
        <pc:spChg chg="mod">
          <ac:chgData name="Johan Aspegren" userId="e0e975b0797a2008" providerId="LiveId" clId="{6AE435A1-C08F-4572-B5BC-C8A426198609}" dt="2021-01-01T21:45:47.927" v="821" actId="20577"/>
          <ac:spMkLst>
            <pc:docMk/>
            <pc:sldMk cId="2957446693" sldId="36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939" v="822" actId="20577"/>
          <ac:spMkLst>
            <pc:docMk/>
            <pc:sldMk cId="2957446693" sldId="36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952" v="823" actId="20577"/>
          <ac:spMkLst>
            <pc:docMk/>
            <pc:sldMk cId="2957446693" sldId="36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969" v="824" actId="12612"/>
          <ac:spMkLst>
            <pc:docMk/>
            <pc:sldMk cId="2957446693" sldId="36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13171229" sldId="367"/>
        </pc:sldMkLst>
        <pc:spChg chg="mod">
          <ac:chgData name="Johan Aspegren" userId="e0e975b0797a2008" providerId="LiveId" clId="{6AE435A1-C08F-4572-B5BC-C8A426198609}" dt="2021-01-01T21:45:47.831" v="817" actId="20577"/>
          <ac:spMkLst>
            <pc:docMk/>
            <pc:sldMk cId="4213171229" sldId="36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845" v="818" actId="20577"/>
          <ac:spMkLst>
            <pc:docMk/>
            <pc:sldMk cId="4213171229" sldId="36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860" v="819" actId="20577"/>
          <ac:spMkLst>
            <pc:docMk/>
            <pc:sldMk cId="4213171229" sldId="36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875" v="820" actId="12612"/>
          <ac:spMkLst>
            <pc:docMk/>
            <pc:sldMk cId="4213171229" sldId="36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629451524" sldId="368"/>
        </pc:sldMkLst>
        <pc:spChg chg="mod">
          <ac:chgData name="Johan Aspegren" userId="e0e975b0797a2008" providerId="LiveId" clId="{6AE435A1-C08F-4572-B5BC-C8A426198609}" dt="2021-01-01T21:45:47.713" v="813" actId="20577"/>
          <ac:spMkLst>
            <pc:docMk/>
            <pc:sldMk cId="3629451524" sldId="36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726" v="814" actId="20577"/>
          <ac:spMkLst>
            <pc:docMk/>
            <pc:sldMk cId="3629451524" sldId="36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743" v="815" actId="20577"/>
          <ac:spMkLst>
            <pc:docMk/>
            <pc:sldMk cId="3629451524" sldId="36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760" v="816" actId="12612"/>
          <ac:spMkLst>
            <pc:docMk/>
            <pc:sldMk cId="3629451524" sldId="3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923796369" sldId="369"/>
        </pc:sldMkLst>
        <pc:spChg chg="mod">
          <ac:chgData name="Johan Aspegren" userId="e0e975b0797a2008" providerId="LiveId" clId="{6AE435A1-C08F-4572-B5BC-C8A426198609}" dt="2021-01-01T21:45:47.625" v="809" actId="20577"/>
          <ac:spMkLst>
            <pc:docMk/>
            <pc:sldMk cId="1923796369" sldId="36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637" v="810" actId="20577"/>
          <ac:spMkLst>
            <pc:docMk/>
            <pc:sldMk cId="1923796369" sldId="36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651" v="811" actId="20577"/>
          <ac:spMkLst>
            <pc:docMk/>
            <pc:sldMk cId="1923796369" sldId="36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667" v="812" actId="12612"/>
          <ac:spMkLst>
            <pc:docMk/>
            <pc:sldMk cId="1923796369" sldId="36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150234770" sldId="370"/>
        </pc:sldMkLst>
        <pc:spChg chg="mod">
          <ac:chgData name="Johan Aspegren" userId="e0e975b0797a2008" providerId="LiveId" clId="{6AE435A1-C08F-4572-B5BC-C8A426198609}" dt="2021-01-01T21:45:47.535" v="805" actId="20577"/>
          <ac:spMkLst>
            <pc:docMk/>
            <pc:sldMk cId="4150234770" sldId="37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546" v="806" actId="20577"/>
          <ac:spMkLst>
            <pc:docMk/>
            <pc:sldMk cId="4150234770" sldId="37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558" v="807" actId="20577"/>
          <ac:spMkLst>
            <pc:docMk/>
            <pc:sldMk cId="4150234770" sldId="37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577" v="808" actId="12612"/>
          <ac:spMkLst>
            <pc:docMk/>
            <pc:sldMk cId="4150234770" sldId="37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194583824" sldId="371"/>
        </pc:sldMkLst>
        <pc:spChg chg="mod">
          <ac:chgData name="Johan Aspegren" userId="e0e975b0797a2008" providerId="LiveId" clId="{6AE435A1-C08F-4572-B5BC-C8A426198609}" dt="2021-01-01T21:45:47.417" v="801" actId="20577"/>
          <ac:spMkLst>
            <pc:docMk/>
            <pc:sldMk cId="4194583824" sldId="37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433" v="802" actId="20577"/>
          <ac:spMkLst>
            <pc:docMk/>
            <pc:sldMk cId="4194583824" sldId="37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448" v="803" actId="20577"/>
          <ac:spMkLst>
            <pc:docMk/>
            <pc:sldMk cId="4194583824" sldId="37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469" v="804" actId="12612"/>
          <ac:spMkLst>
            <pc:docMk/>
            <pc:sldMk cId="4194583824" sldId="37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608576838" sldId="372"/>
        </pc:sldMkLst>
        <pc:spChg chg="mod">
          <ac:chgData name="Johan Aspegren" userId="e0e975b0797a2008" providerId="LiveId" clId="{6AE435A1-C08F-4572-B5BC-C8A426198609}" dt="2021-01-01T21:45:47.329" v="797" actId="20577"/>
          <ac:spMkLst>
            <pc:docMk/>
            <pc:sldMk cId="3608576838" sldId="37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340" v="798" actId="20577"/>
          <ac:spMkLst>
            <pc:docMk/>
            <pc:sldMk cId="3608576838" sldId="37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352" v="799" actId="20577"/>
          <ac:spMkLst>
            <pc:docMk/>
            <pc:sldMk cId="3608576838" sldId="37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367" v="800" actId="12612"/>
          <ac:spMkLst>
            <pc:docMk/>
            <pc:sldMk cId="3608576838" sldId="37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44656741" sldId="373"/>
        </pc:sldMkLst>
        <pc:spChg chg="mod">
          <ac:chgData name="Johan Aspegren" userId="e0e975b0797a2008" providerId="LiveId" clId="{6AE435A1-C08F-4572-B5BC-C8A426198609}" dt="2021-01-01T21:45:47.208" v="793" actId="20577"/>
          <ac:spMkLst>
            <pc:docMk/>
            <pc:sldMk cId="3444656741" sldId="37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7.244" v="794" actId="20577"/>
          <ac:spMkLst>
            <pc:docMk/>
            <pc:sldMk cId="3444656741" sldId="37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7.260" v="795" actId="20577"/>
          <ac:spMkLst>
            <pc:docMk/>
            <pc:sldMk cId="3444656741" sldId="37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7.277" v="796" actId="12612"/>
          <ac:spMkLst>
            <pc:docMk/>
            <pc:sldMk cId="3444656741" sldId="373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44384541" sldId="374"/>
        </pc:sldMkLst>
        <pc:spChg chg="mod">
          <ac:chgData name="Johan Aspegren" userId="e0e975b0797a2008" providerId="LiveId" clId="{6AE435A1-C08F-4572-B5BC-C8A426198609}" dt="2021-01-01T21:45:46.926" v="789" actId="20577"/>
          <ac:spMkLst>
            <pc:docMk/>
            <pc:sldMk cId="244384541" sldId="37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6.823" v="786" actId="20577"/>
          <ac:spMkLst>
            <pc:docMk/>
            <pc:sldMk cId="244384541" sldId="37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6.837" v="787" actId="20577"/>
          <ac:spMkLst>
            <pc:docMk/>
            <pc:sldMk cId="244384541" sldId="37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6.854" v="788" actId="12612"/>
          <ac:spMkLst>
            <pc:docMk/>
            <pc:sldMk cId="244384541" sldId="37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6.953" v="792"/>
          <ac:picMkLst>
            <pc:docMk/>
            <pc:sldMk cId="244384541" sldId="374"/>
            <ac:picMk id="3" creationId="{3064C1B1-9338-4DD4-8CB5-A91E52AA9D5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047980076" sldId="375"/>
        </pc:sldMkLst>
        <pc:spChg chg="mod">
          <ac:chgData name="Johan Aspegren" userId="e0e975b0797a2008" providerId="LiveId" clId="{6AE435A1-C08F-4572-B5BC-C8A426198609}" dt="2021-01-01T21:45:46.713" v="781" actId="20577"/>
          <ac:spMkLst>
            <pc:docMk/>
            <pc:sldMk cId="3047980076" sldId="37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6.727" v="782" actId="20577"/>
          <ac:spMkLst>
            <pc:docMk/>
            <pc:sldMk cId="3047980076" sldId="37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6.740" v="783" actId="20577"/>
          <ac:spMkLst>
            <pc:docMk/>
            <pc:sldMk cId="3047980076" sldId="37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6.760" v="784" actId="12612"/>
          <ac:spMkLst>
            <pc:docMk/>
            <pc:sldMk cId="3047980076" sldId="37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743628578" sldId="376"/>
        </pc:sldMkLst>
        <pc:spChg chg="mod">
          <ac:chgData name="Johan Aspegren" userId="e0e975b0797a2008" providerId="LiveId" clId="{6AE435A1-C08F-4572-B5BC-C8A426198609}" dt="2021-01-01T21:45:46.604" v="777" actId="20577"/>
          <ac:spMkLst>
            <pc:docMk/>
            <pc:sldMk cId="743628578" sldId="37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6.637" v="778" actId="20577"/>
          <ac:spMkLst>
            <pc:docMk/>
            <pc:sldMk cId="743628578" sldId="37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6.656" v="779" actId="20577"/>
          <ac:spMkLst>
            <pc:docMk/>
            <pc:sldMk cId="743628578" sldId="37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6.671" v="780" actId="12612"/>
          <ac:spMkLst>
            <pc:docMk/>
            <pc:sldMk cId="743628578" sldId="376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688300894" sldId="377"/>
        </pc:sldMkLst>
        <pc:spChg chg="mod">
          <ac:chgData name="Johan Aspegren" userId="e0e975b0797a2008" providerId="LiveId" clId="{6AE435A1-C08F-4572-B5BC-C8A426198609}" dt="2021-01-01T21:45:46.308" v="773" actId="20577"/>
          <ac:spMkLst>
            <pc:docMk/>
            <pc:sldMk cId="3688300894" sldId="37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6.223" v="770" actId="20577"/>
          <ac:spMkLst>
            <pc:docMk/>
            <pc:sldMk cId="3688300894" sldId="37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6.237" v="771" actId="20577"/>
          <ac:spMkLst>
            <pc:docMk/>
            <pc:sldMk cId="3688300894" sldId="37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6.254" v="772" actId="12612"/>
          <ac:spMkLst>
            <pc:docMk/>
            <pc:sldMk cId="3688300894" sldId="37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6.331" v="776"/>
          <ac:picMkLst>
            <pc:docMk/>
            <pc:sldMk cId="3688300894" sldId="377"/>
            <ac:picMk id="3" creationId="{4A3EEC8A-D291-4EC4-BF1C-E046DF5AA75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50308252" sldId="378"/>
        </pc:sldMkLst>
        <pc:spChg chg="mod">
          <ac:chgData name="Johan Aspegren" userId="e0e975b0797a2008" providerId="LiveId" clId="{6AE435A1-C08F-4572-B5BC-C8A426198609}" dt="2021-01-01T21:45:46.106" v="765" actId="20577"/>
          <ac:spMkLst>
            <pc:docMk/>
            <pc:sldMk cId="3150308252" sldId="37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6.123" v="766" actId="20577"/>
          <ac:spMkLst>
            <pc:docMk/>
            <pc:sldMk cId="3150308252" sldId="37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6.139" v="767" actId="20577"/>
          <ac:spMkLst>
            <pc:docMk/>
            <pc:sldMk cId="3150308252" sldId="37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6.156" v="768" actId="12612"/>
          <ac:spMkLst>
            <pc:docMk/>
            <pc:sldMk cId="3150308252" sldId="378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326840221" sldId="379"/>
        </pc:sldMkLst>
        <pc:spChg chg="mod">
          <ac:chgData name="Johan Aspegren" userId="e0e975b0797a2008" providerId="LiveId" clId="{6AE435A1-C08F-4572-B5BC-C8A426198609}" dt="2021-01-01T21:45:45.826" v="761" actId="20577"/>
          <ac:spMkLst>
            <pc:docMk/>
            <pc:sldMk cId="2326840221" sldId="37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5.714" v="757" actId="20577"/>
          <ac:spMkLst>
            <pc:docMk/>
            <pc:sldMk cId="2326840221" sldId="37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5.814" v="760" actId="20577"/>
          <ac:spMkLst>
            <pc:docMk/>
            <pc:sldMk cId="2326840221" sldId="37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5.764" v="759" actId="12612"/>
          <ac:spMkLst>
            <pc:docMk/>
            <pc:sldMk cId="2326840221" sldId="379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5.847" v="764"/>
          <ac:picMkLst>
            <pc:docMk/>
            <pc:sldMk cId="2326840221" sldId="379"/>
            <ac:picMk id="3" creationId="{5B899F77-6AEB-4D17-BDF0-971F8F75560B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316876569" sldId="380"/>
        </pc:sldMkLst>
        <pc:spChg chg="mod">
          <ac:chgData name="Johan Aspegren" userId="e0e975b0797a2008" providerId="LiveId" clId="{6AE435A1-C08F-4572-B5BC-C8A426198609}" dt="2021-01-01T21:45:45.427" v="752" actId="20577"/>
          <ac:spMkLst>
            <pc:docMk/>
            <pc:sldMk cId="1316876569" sldId="38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5.318" v="748" actId="20577"/>
          <ac:spMkLst>
            <pc:docMk/>
            <pc:sldMk cId="1316876569" sldId="38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5.414" v="751" actId="20577"/>
          <ac:spMkLst>
            <pc:docMk/>
            <pc:sldMk cId="1316876569" sldId="38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5.355" v="750" actId="12612"/>
          <ac:spMkLst>
            <pc:docMk/>
            <pc:sldMk cId="1316876569" sldId="38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5.454" v="755"/>
          <ac:picMkLst>
            <pc:docMk/>
            <pc:sldMk cId="1316876569" sldId="380"/>
            <ac:picMk id="3" creationId="{1FF52372-6456-4BA4-A852-28DD1D767C3E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247978655" sldId="381"/>
        </pc:sldMkLst>
        <pc:spChg chg="mod">
          <ac:chgData name="Johan Aspegren" userId="e0e975b0797a2008" providerId="LiveId" clId="{6AE435A1-C08F-4572-B5BC-C8A426198609}" dt="2021-01-01T21:45:45.030" v="743" actId="20577"/>
          <ac:spMkLst>
            <pc:docMk/>
            <pc:sldMk cId="1247978655" sldId="38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4.924" v="739" actId="20577"/>
          <ac:spMkLst>
            <pc:docMk/>
            <pc:sldMk cId="1247978655" sldId="38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5.019" v="742" actId="20577"/>
          <ac:spMkLst>
            <pc:docMk/>
            <pc:sldMk cId="1247978655" sldId="38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4.963" v="741" actId="12612"/>
          <ac:spMkLst>
            <pc:docMk/>
            <pc:sldMk cId="1247978655" sldId="38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5.056" v="746"/>
          <ac:picMkLst>
            <pc:docMk/>
            <pc:sldMk cId="1247978655" sldId="381"/>
            <ac:picMk id="3" creationId="{324AB686-E63F-434C-A8BA-25FC9ACA501C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4195062390" sldId="382"/>
        </pc:sldMkLst>
        <pc:spChg chg="mod">
          <ac:chgData name="Johan Aspegren" userId="e0e975b0797a2008" providerId="LiveId" clId="{6AE435A1-C08F-4572-B5BC-C8A426198609}" dt="2021-01-01T21:45:44.623" v="734" actId="20577"/>
          <ac:spMkLst>
            <pc:docMk/>
            <pc:sldMk cId="4195062390" sldId="38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4.474" v="731" actId="20577"/>
          <ac:spMkLst>
            <pc:docMk/>
            <pc:sldMk cId="4195062390" sldId="38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4.487" v="732" actId="20577"/>
          <ac:spMkLst>
            <pc:docMk/>
            <pc:sldMk cId="4195062390" sldId="38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4.561" v="733" actId="12612"/>
          <ac:spMkLst>
            <pc:docMk/>
            <pc:sldMk cId="4195062390" sldId="38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4.644" v="737"/>
          <ac:picMkLst>
            <pc:docMk/>
            <pc:sldMk cId="4195062390" sldId="382"/>
            <ac:picMk id="3" creationId="{FD6D13DD-21A0-4862-8E20-02971C6C8CC3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477375454" sldId="383"/>
        </pc:sldMkLst>
        <pc:spChg chg="mod">
          <ac:chgData name="Johan Aspegren" userId="e0e975b0797a2008" providerId="LiveId" clId="{6AE435A1-C08F-4572-B5BC-C8A426198609}" dt="2021-01-01T21:45:44.157" v="726" actId="20577"/>
          <ac:spMkLst>
            <pc:docMk/>
            <pc:sldMk cId="3477375454" sldId="38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779" v="719" actId="20577"/>
          <ac:spMkLst>
            <pc:docMk/>
            <pc:sldMk cId="3477375454" sldId="38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793" v="720" actId="20577"/>
          <ac:spMkLst>
            <pc:docMk/>
            <pc:sldMk cId="3477375454" sldId="38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806" v="721" actId="12612"/>
          <ac:spMkLst>
            <pc:docMk/>
            <pc:sldMk cId="3477375454" sldId="38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3.876" v="725"/>
          <ac:picMkLst>
            <pc:docMk/>
            <pc:sldMk cId="3477375454" sldId="383"/>
            <ac:picMk id="3" creationId="{E11D037C-A75B-411D-BAD7-053157E3A425}"/>
          </ac:picMkLst>
        </pc:picChg>
        <pc:picChg chg="add mod">
          <ac:chgData name="Johan Aspegren" userId="e0e975b0797a2008" providerId="LiveId" clId="{6AE435A1-C08F-4572-B5BC-C8A426198609}" dt="2021-01-01T21:45:44.187" v="729"/>
          <ac:picMkLst>
            <pc:docMk/>
            <pc:sldMk cId="3477375454" sldId="383"/>
            <ac:picMk id="6" creationId="{018CF92D-95FB-48FD-A87D-00F9B0ADC47E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406950481" sldId="384"/>
        </pc:sldMkLst>
        <pc:spChg chg="mod">
          <ac:chgData name="Johan Aspegren" userId="e0e975b0797a2008" providerId="LiveId" clId="{6AE435A1-C08F-4572-B5BC-C8A426198609}" dt="2021-01-01T21:45:43.655" v="714" actId="20577"/>
          <ac:spMkLst>
            <pc:docMk/>
            <pc:sldMk cId="1406950481" sldId="38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668" v="715" actId="20577"/>
          <ac:spMkLst>
            <pc:docMk/>
            <pc:sldMk cId="1406950481" sldId="38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680" v="716" actId="20577"/>
          <ac:spMkLst>
            <pc:docMk/>
            <pc:sldMk cId="1406950481" sldId="38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696" v="717" actId="12612"/>
          <ac:spMkLst>
            <pc:docMk/>
            <pc:sldMk cId="1406950481" sldId="38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050028998" sldId="385"/>
        </pc:sldMkLst>
        <pc:spChg chg="mod">
          <ac:chgData name="Johan Aspegren" userId="e0e975b0797a2008" providerId="LiveId" clId="{6AE435A1-C08F-4572-B5BC-C8A426198609}" dt="2021-01-01T21:45:43.568" v="710" actId="20577"/>
          <ac:spMkLst>
            <pc:docMk/>
            <pc:sldMk cId="2050028998" sldId="38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580" v="711" actId="20577"/>
          <ac:spMkLst>
            <pc:docMk/>
            <pc:sldMk cId="2050028998" sldId="38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590" v="712" actId="20577"/>
          <ac:spMkLst>
            <pc:docMk/>
            <pc:sldMk cId="2050028998" sldId="38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603" v="713" actId="12612"/>
          <ac:spMkLst>
            <pc:docMk/>
            <pc:sldMk cId="2050028998" sldId="38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894143248" sldId="386"/>
        </pc:sldMkLst>
        <pc:spChg chg="mod">
          <ac:chgData name="Johan Aspegren" userId="e0e975b0797a2008" providerId="LiveId" clId="{6AE435A1-C08F-4572-B5BC-C8A426198609}" dt="2021-01-01T21:45:43.472" v="706" actId="20577"/>
          <ac:spMkLst>
            <pc:docMk/>
            <pc:sldMk cId="2894143248" sldId="38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487" v="707" actId="20577"/>
          <ac:spMkLst>
            <pc:docMk/>
            <pc:sldMk cId="2894143248" sldId="38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501" v="708" actId="20577"/>
          <ac:spMkLst>
            <pc:docMk/>
            <pc:sldMk cId="2894143248" sldId="38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515" v="709" actId="12612"/>
          <ac:spMkLst>
            <pc:docMk/>
            <pc:sldMk cId="2894143248" sldId="38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398680503" sldId="387"/>
        </pc:sldMkLst>
        <pc:spChg chg="mod">
          <ac:chgData name="Johan Aspegren" userId="e0e975b0797a2008" providerId="LiveId" clId="{6AE435A1-C08F-4572-B5BC-C8A426198609}" dt="2021-01-01T21:45:43.356" v="702" actId="20577"/>
          <ac:spMkLst>
            <pc:docMk/>
            <pc:sldMk cId="3398680503" sldId="38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369" v="703" actId="20577"/>
          <ac:spMkLst>
            <pc:docMk/>
            <pc:sldMk cId="3398680503" sldId="38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384" v="704" actId="20577"/>
          <ac:spMkLst>
            <pc:docMk/>
            <pc:sldMk cId="3398680503" sldId="38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399" v="705" actId="12612"/>
          <ac:spMkLst>
            <pc:docMk/>
            <pc:sldMk cId="3398680503" sldId="38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566547167" sldId="388"/>
        </pc:sldMkLst>
        <pc:spChg chg="mod">
          <ac:chgData name="Johan Aspegren" userId="e0e975b0797a2008" providerId="LiveId" clId="{6AE435A1-C08F-4572-B5BC-C8A426198609}" dt="2021-01-01T21:45:43.260" v="698" actId="20577"/>
          <ac:spMkLst>
            <pc:docMk/>
            <pc:sldMk cId="3566547167" sldId="38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274" v="699" actId="20577"/>
          <ac:spMkLst>
            <pc:docMk/>
            <pc:sldMk cId="3566547167" sldId="38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290" v="700" actId="20577"/>
          <ac:spMkLst>
            <pc:docMk/>
            <pc:sldMk cId="3566547167" sldId="38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303" v="701" actId="12612"/>
          <ac:spMkLst>
            <pc:docMk/>
            <pc:sldMk cId="3566547167" sldId="38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612920784" sldId="389"/>
        </pc:sldMkLst>
        <pc:spChg chg="mod">
          <ac:chgData name="Johan Aspegren" userId="e0e975b0797a2008" providerId="LiveId" clId="{6AE435A1-C08F-4572-B5BC-C8A426198609}" dt="2021-01-01T21:45:43.141" v="694" actId="20577"/>
          <ac:spMkLst>
            <pc:docMk/>
            <pc:sldMk cId="1612920784" sldId="38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176" v="695" actId="20577"/>
          <ac:spMkLst>
            <pc:docMk/>
            <pc:sldMk cId="1612920784" sldId="38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190" v="696" actId="20577"/>
          <ac:spMkLst>
            <pc:docMk/>
            <pc:sldMk cId="1612920784" sldId="38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204" v="697" actId="12612"/>
          <ac:spMkLst>
            <pc:docMk/>
            <pc:sldMk cId="1612920784" sldId="38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973970280" sldId="390"/>
        </pc:sldMkLst>
        <pc:spChg chg="mod">
          <ac:chgData name="Johan Aspegren" userId="e0e975b0797a2008" providerId="LiveId" clId="{6AE435A1-C08F-4572-B5BC-C8A426198609}" dt="2021-01-01T21:45:43.028" v="690" actId="20577"/>
          <ac:spMkLst>
            <pc:docMk/>
            <pc:sldMk cId="3973970280" sldId="39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3.042" v="691" actId="20577"/>
          <ac:spMkLst>
            <pc:docMk/>
            <pc:sldMk cId="3973970280" sldId="39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3.057" v="692" actId="20577"/>
          <ac:spMkLst>
            <pc:docMk/>
            <pc:sldMk cId="3973970280" sldId="39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3.074" v="693" actId="12612"/>
          <ac:spMkLst>
            <pc:docMk/>
            <pc:sldMk cId="3973970280" sldId="39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94880358" sldId="391"/>
        </pc:sldMkLst>
        <pc:spChg chg="mod">
          <ac:chgData name="Johan Aspegren" userId="e0e975b0797a2008" providerId="LiveId" clId="{6AE435A1-C08F-4572-B5BC-C8A426198609}" dt="2021-01-01T21:45:42.927" v="686" actId="20577"/>
          <ac:spMkLst>
            <pc:docMk/>
            <pc:sldMk cId="2994880358" sldId="39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2.941" v="687" actId="20577"/>
          <ac:spMkLst>
            <pc:docMk/>
            <pc:sldMk cId="2994880358" sldId="39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2.956" v="688" actId="20577"/>
          <ac:spMkLst>
            <pc:docMk/>
            <pc:sldMk cId="2994880358" sldId="39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2.973" v="689" actId="12612"/>
          <ac:spMkLst>
            <pc:docMk/>
            <pc:sldMk cId="2994880358" sldId="39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649398924" sldId="392"/>
        </pc:sldMkLst>
        <pc:spChg chg="mod">
          <ac:chgData name="Johan Aspegren" userId="e0e975b0797a2008" providerId="LiveId" clId="{6AE435A1-C08F-4572-B5BC-C8A426198609}" dt="2021-01-01T21:45:42.656" v="682" actId="20577"/>
          <ac:spMkLst>
            <pc:docMk/>
            <pc:sldMk cId="1649398924" sldId="39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2.544" v="679" actId="20577"/>
          <ac:spMkLst>
            <pc:docMk/>
            <pc:sldMk cId="1649398924" sldId="39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2.554" v="680" actId="20577"/>
          <ac:spMkLst>
            <pc:docMk/>
            <pc:sldMk cId="1649398924" sldId="39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2.572" v="681" actId="12612"/>
          <ac:spMkLst>
            <pc:docMk/>
            <pc:sldMk cId="1649398924" sldId="39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2.677" v="685"/>
          <ac:picMkLst>
            <pc:docMk/>
            <pc:sldMk cId="1649398924" sldId="392"/>
            <ac:picMk id="3" creationId="{D1763EF5-E1F0-4426-B8B8-5826CADE81EA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4140138616" sldId="393"/>
        </pc:sldMkLst>
        <pc:spChg chg="mod">
          <ac:chgData name="Johan Aspegren" userId="e0e975b0797a2008" providerId="LiveId" clId="{6AE435A1-C08F-4572-B5BC-C8A426198609}" dt="2021-01-01T21:45:42.241" v="674" actId="20577"/>
          <ac:spMkLst>
            <pc:docMk/>
            <pc:sldMk cId="4140138616" sldId="39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2.150" v="670" actId="20577"/>
          <ac:spMkLst>
            <pc:docMk/>
            <pc:sldMk cId="4140138616" sldId="39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2.228" v="673" actId="20577"/>
          <ac:spMkLst>
            <pc:docMk/>
            <pc:sldMk cId="4140138616" sldId="39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2.178" v="672" actId="12612"/>
          <ac:spMkLst>
            <pc:docMk/>
            <pc:sldMk cId="4140138616" sldId="39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2.263" v="677"/>
          <ac:picMkLst>
            <pc:docMk/>
            <pc:sldMk cId="4140138616" sldId="393"/>
            <ac:picMk id="3" creationId="{70F5DF77-1460-400B-B228-F102762E7358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224800626" sldId="394"/>
        </pc:sldMkLst>
        <pc:spChg chg="mod">
          <ac:chgData name="Johan Aspegren" userId="e0e975b0797a2008" providerId="LiveId" clId="{6AE435A1-C08F-4572-B5BC-C8A426198609}" dt="2021-01-01T21:45:42.029" v="665" actId="20577"/>
          <ac:spMkLst>
            <pc:docMk/>
            <pc:sldMk cId="1224800626" sldId="39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2.056" v="666" actId="20577"/>
          <ac:spMkLst>
            <pc:docMk/>
            <pc:sldMk cId="1224800626" sldId="39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2.071" v="667" actId="20577"/>
          <ac:spMkLst>
            <pc:docMk/>
            <pc:sldMk cId="1224800626" sldId="39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2.086" v="668" actId="12612"/>
          <ac:spMkLst>
            <pc:docMk/>
            <pc:sldMk cId="1224800626" sldId="39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851713544" sldId="395"/>
        </pc:sldMkLst>
        <pc:spChg chg="mod">
          <ac:chgData name="Johan Aspegren" userId="e0e975b0797a2008" providerId="LiveId" clId="{6AE435A1-C08F-4572-B5BC-C8A426198609}" dt="2021-01-01T21:45:41.905" v="661" actId="20577"/>
          <ac:spMkLst>
            <pc:docMk/>
            <pc:sldMk cId="3851713544" sldId="39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1.923" v="662" actId="20577"/>
          <ac:spMkLst>
            <pc:docMk/>
            <pc:sldMk cId="3851713544" sldId="39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1.945" v="663" actId="20577"/>
          <ac:spMkLst>
            <pc:docMk/>
            <pc:sldMk cId="3851713544" sldId="39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1.964" v="664" actId="12612"/>
          <ac:spMkLst>
            <pc:docMk/>
            <pc:sldMk cId="3851713544" sldId="39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123291546" sldId="396"/>
        </pc:sldMkLst>
        <pc:spChg chg="mod">
          <ac:chgData name="Johan Aspegren" userId="e0e975b0797a2008" providerId="LiveId" clId="{6AE435A1-C08F-4572-B5BC-C8A426198609}" dt="2021-01-01T21:45:41.758" v="657" actId="20577"/>
          <ac:spMkLst>
            <pc:docMk/>
            <pc:sldMk cId="4123291546" sldId="39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1.795" v="658" actId="20577"/>
          <ac:spMkLst>
            <pc:docMk/>
            <pc:sldMk cId="4123291546" sldId="39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1.811" v="659" actId="20577"/>
          <ac:spMkLst>
            <pc:docMk/>
            <pc:sldMk cId="4123291546" sldId="39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1.837" v="660" actId="12612"/>
          <ac:spMkLst>
            <pc:docMk/>
            <pc:sldMk cId="4123291546" sldId="396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211312928" sldId="397"/>
        </pc:sldMkLst>
        <pc:spChg chg="mod">
          <ac:chgData name="Johan Aspegren" userId="e0e975b0797a2008" providerId="LiveId" clId="{6AE435A1-C08F-4572-B5BC-C8A426198609}" dt="2021-01-01T21:45:41.359" v="653" actId="20577"/>
          <ac:spMkLst>
            <pc:docMk/>
            <pc:sldMk cId="3211312928" sldId="39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1.210" v="650" actId="20577"/>
          <ac:spMkLst>
            <pc:docMk/>
            <pc:sldMk cId="3211312928" sldId="39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1.240" v="651" actId="20577"/>
          <ac:spMkLst>
            <pc:docMk/>
            <pc:sldMk cId="3211312928" sldId="39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1.273" v="652" actId="12612"/>
          <ac:spMkLst>
            <pc:docMk/>
            <pc:sldMk cId="3211312928" sldId="39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1.403" v="656"/>
          <ac:picMkLst>
            <pc:docMk/>
            <pc:sldMk cId="3211312928" sldId="397"/>
            <ac:picMk id="3" creationId="{EC4D8E9D-BE61-4FA6-B5F8-78553B5CA86F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747168808" sldId="398"/>
        </pc:sldMkLst>
        <pc:spChg chg="mod">
          <ac:chgData name="Johan Aspegren" userId="e0e975b0797a2008" providerId="LiveId" clId="{6AE435A1-C08F-4572-B5BC-C8A426198609}" dt="2021-01-01T21:45:40.975" v="645" actId="20577"/>
          <ac:spMkLst>
            <pc:docMk/>
            <pc:sldMk cId="747168808" sldId="39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0.998" v="646" actId="20577"/>
          <ac:spMkLst>
            <pc:docMk/>
            <pc:sldMk cId="747168808" sldId="39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1.015" v="647" actId="20577"/>
          <ac:spMkLst>
            <pc:docMk/>
            <pc:sldMk cId="747168808" sldId="39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1.045" v="648" actId="12612"/>
          <ac:spMkLst>
            <pc:docMk/>
            <pc:sldMk cId="747168808" sldId="39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639331741" sldId="399"/>
        </pc:sldMkLst>
        <pc:spChg chg="mod">
          <ac:chgData name="Johan Aspegren" userId="e0e975b0797a2008" providerId="LiveId" clId="{6AE435A1-C08F-4572-B5BC-C8A426198609}" dt="2021-01-01T21:45:40.757" v="641" actId="20577"/>
          <ac:spMkLst>
            <pc:docMk/>
            <pc:sldMk cId="639331741" sldId="39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0.827" v="642" actId="20577"/>
          <ac:spMkLst>
            <pc:docMk/>
            <pc:sldMk cId="639331741" sldId="39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0.851" v="643" actId="20577"/>
          <ac:spMkLst>
            <pc:docMk/>
            <pc:sldMk cId="639331741" sldId="39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0.878" v="644" actId="12612"/>
          <ac:spMkLst>
            <pc:docMk/>
            <pc:sldMk cId="639331741" sldId="39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906557052" sldId="400"/>
        </pc:sldMkLst>
        <pc:spChg chg="mod">
          <ac:chgData name="Johan Aspegren" userId="e0e975b0797a2008" providerId="LiveId" clId="{6AE435A1-C08F-4572-B5BC-C8A426198609}" dt="2021-01-01T21:45:40.218" v="637" actId="20577"/>
          <ac:spMkLst>
            <pc:docMk/>
            <pc:sldMk cId="2906557052" sldId="40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40.079" v="633" actId="20577"/>
          <ac:spMkLst>
            <pc:docMk/>
            <pc:sldMk cId="2906557052" sldId="40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40.205" v="636" actId="20577"/>
          <ac:spMkLst>
            <pc:docMk/>
            <pc:sldMk cId="2906557052" sldId="40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40.109" v="635" actId="12612"/>
          <ac:spMkLst>
            <pc:docMk/>
            <pc:sldMk cId="2906557052" sldId="40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40.246" v="640"/>
          <ac:picMkLst>
            <pc:docMk/>
            <pc:sldMk cId="2906557052" sldId="400"/>
            <ac:picMk id="3" creationId="{B3BE27EE-ED3D-42EE-B214-8230074863EA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880289243" sldId="401"/>
        </pc:sldMkLst>
        <pc:spChg chg="mod">
          <ac:chgData name="Johan Aspegren" userId="e0e975b0797a2008" providerId="LiveId" clId="{6AE435A1-C08F-4572-B5BC-C8A426198609}" dt="2021-01-01T21:45:39.876" v="628" actId="20577"/>
          <ac:spMkLst>
            <pc:docMk/>
            <pc:sldMk cId="2880289243" sldId="40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9.943" v="629" actId="20577"/>
          <ac:spMkLst>
            <pc:docMk/>
            <pc:sldMk cId="2880289243" sldId="40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9.958" v="630" actId="20577"/>
          <ac:spMkLst>
            <pc:docMk/>
            <pc:sldMk cId="2880289243" sldId="40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9.974" v="631" actId="12612"/>
          <ac:spMkLst>
            <pc:docMk/>
            <pc:sldMk cId="2880289243" sldId="40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951557115" sldId="402"/>
        </pc:sldMkLst>
        <pc:spChg chg="mod">
          <ac:chgData name="Johan Aspegren" userId="e0e975b0797a2008" providerId="LiveId" clId="{6AE435A1-C08F-4572-B5BC-C8A426198609}" dt="2021-01-01T21:45:39.431" v="624" actId="20577"/>
          <ac:spMkLst>
            <pc:docMk/>
            <pc:sldMk cId="951557115" sldId="40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9.330" v="621" actId="20577"/>
          <ac:spMkLst>
            <pc:docMk/>
            <pc:sldMk cId="951557115" sldId="40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9.346" v="622" actId="20577"/>
          <ac:spMkLst>
            <pc:docMk/>
            <pc:sldMk cId="951557115" sldId="40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9.367" v="623" actId="12612"/>
          <ac:spMkLst>
            <pc:docMk/>
            <pc:sldMk cId="951557115" sldId="40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9.453" v="627"/>
          <ac:picMkLst>
            <pc:docMk/>
            <pc:sldMk cId="951557115" sldId="402"/>
            <ac:picMk id="3" creationId="{3FB532CF-54EA-465D-A6B9-1AA7B2E433D6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65070765" sldId="403"/>
        </pc:sldMkLst>
        <pc:spChg chg="mod">
          <ac:chgData name="Johan Aspegren" userId="e0e975b0797a2008" providerId="LiveId" clId="{6AE435A1-C08F-4572-B5BC-C8A426198609}" dt="2021-01-01T21:45:39.162" v="616" actId="20577"/>
          <ac:spMkLst>
            <pc:docMk/>
            <pc:sldMk cId="265070765" sldId="40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9.199" v="617" actId="20577"/>
          <ac:spMkLst>
            <pc:docMk/>
            <pc:sldMk cId="265070765" sldId="40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9.214" v="618" actId="20577"/>
          <ac:spMkLst>
            <pc:docMk/>
            <pc:sldMk cId="265070765" sldId="40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9.228" v="619" actId="12612"/>
          <ac:spMkLst>
            <pc:docMk/>
            <pc:sldMk cId="265070765" sldId="40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588469219" sldId="404"/>
        </pc:sldMkLst>
        <pc:spChg chg="mod">
          <ac:chgData name="Johan Aspegren" userId="e0e975b0797a2008" providerId="LiveId" clId="{6AE435A1-C08F-4572-B5BC-C8A426198609}" dt="2021-01-01T21:45:39.053" v="612" actId="20577"/>
          <ac:spMkLst>
            <pc:docMk/>
            <pc:sldMk cId="1588469219" sldId="40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9.069" v="613" actId="20577"/>
          <ac:spMkLst>
            <pc:docMk/>
            <pc:sldMk cId="1588469219" sldId="40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9.083" v="614" actId="20577"/>
          <ac:spMkLst>
            <pc:docMk/>
            <pc:sldMk cId="1588469219" sldId="40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9.098" v="615" actId="12612"/>
          <ac:spMkLst>
            <pc:docMk/>
            <pc:sldMk cId="1588469219" sldId="40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678138532" sldId="405"/>
        </pc:sldMkLst>
        <pc:spChg chg="mod">
          <ac:chgData name="Johan Aspegren" userId="e0e975b0797a2008" providerId="LiveId" clId="{6AE435A1-C08F-4572-B5BC-C8A426198609}" dt="2021-01-01T21:45:38.900" v="608" actId="20577"/>
          <ac:spMkLst>
            <pc:docMk/>
            <pc:sldMk cId="2678138532" sldId="40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8.944" v="609" actId="20577"/>
          <ac:spMkLst>
            <pc:docMk/>
            <pc:sldMk cId="2678138532" sldId="40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8.960" v="610" actId="20577"/>
          <ac:spMkLst>
            <pc:docMk/>
            <pc:sldMk cId="2678138532" sldId="40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8.979" v="611" actId="12612"/>
          <ac:spMkLst>
            <pc:docMk/>
            <pc:sldMk cId="2678138532" sldId="40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623966351" sldId="406"/>
        </pc:sldMkLst>
        <pc:spChg chg="mod">
          <ac:chgData name="Johan Aspegren" userId="e0e975b0797a2008" providerId="LiveId" clId="{6AE435A1-C08F-4572-B5BC-C8A426198609}" dt="2021-01-01T21:45:38.423" v="604" actId="20577"/>
          <ac:spMkLst>
            <pc:docMk/>
            <pc:sldMk cId="623966351" sldId="40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8.322" v="600" actId="20577"/>
          <ac:spMkLst>
            <pc:docMk/>
            <pc:sldMk cId="623966351" sldId="40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8.409" v="603" actId="20577"/>
          <ac:spMkLst>
            <pc:docMk/>
            <pc:sldMk cId="623966351" sldId="40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8.356" v="602" actId="12612"/>
          <ac:spMkLst>
            <pc:docMk/>
            <pc:sldMk cId="623966351" sldId="40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8.447" v="607"/>
          <ac:picMkLst>
            <pc:docMk/>
            <pc:sldMk cId="623966351" sldId="406"/>
            <ac:picMk id="3" creationId="{4CB06933-2D07-48F7-AEC5-E63F73D7A5B1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181872295" sldId="407"/>
        </pc:sldMkLst>
        <pc:spChg chg="mod">
          <ac:chgData name="Johan Aspegren" userId="e0e975b0797a2008" providerId="LiveId" clId="{6AE435A1-C08F-4572-B5BC-C8A426198609}" dt="2021-01-01T21:45:37.817" v="595" actId="20577"/>
          <ac:spMkLst>
            <pc:docMk/>
            <pc:sldMk cId="1181872295" sldId="40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7.692" v="591" actId="20577"/>
          <ac:spMkLst>
            <pc:docMk/>
            <pc:sldMk cId="1181872295" sldId="40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7.802" v="594" actId="20577"/>
          <ac:spMkLst>
            <pc:docMk/>
            <pc:sldMk cId="1181872295" sldId="40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7.723" v="593" actId="12612"/>
          <ac:spMkLst>
            <pc:docMk/>
            <pc:sldMk cId="1181872295" sldId="40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7.843" v="598"/>
          <ac:picMkLst>
            <pc:docMk/>
            <pc:sldMk cId="1181872295" sldId="407"/>
            <ac:picMk id="3" creationId="{D4CA2EE6-A6BE-49A1-AE63-21B5BB09AE0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07424579" sldId="408"/>
        </pc:sldMkLst>
        <pc:spChg chg="mod">
          <ac:chgData name="Johan Aspegren" userId="e0e975b0797a2008" providerId="LiveId" clId="{6AE435A1-C08F-4572-B5BC-C8A426198609}" dt="2021-01-01T21:45:37.518" v="586" actId="20577"/>
          <ac:spMkLst>
            <pc:docMk/>
            <pc:sldMk cId="407424579" sldId="40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7.531" v="587" actId="20577"/>
          <ac:spMkLst>
            <pc:docMk/>
            <pc:sldMk cId="407424579" sldId="40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7.544" v="588" actId="20577"/>
          <ac:spMkLst>
            <pc:docMk/>
            <pc:sldMk cId="407424579" sldId="40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7.568" v="589" actId="12612"/>
          <ac:spMkLst>
            <pc:docMk/>
            <pc:sldMk cId="407424579" sldId="40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77712498" sldId="409"/>
        </pc:sldMkLst>
        <pc:spChg chg="mod">
          <ac:chgData name="Johan Aspegren" userId="e0e975b0797a2008" providerId="LiveId" clId="{6AE435A1-C08F-4572-B5BC-C8A426198609}" dt="2021-01-01T21:45:37.366" v="582" actId="20577"/>
          <ac:spMkLst>
            <pc:docMk/>
            <pc:sldMk cId="3477712498" sldId="40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7.407" v="583" actId="20577"/>
          <ac:spMkLst>
            <pc:docMk/>
            <pc:sldMk cId="3477712498" sldId="40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7.432" v="584" actId="20577"/>
          <ac:spMkLst>
            <pc:docMk/>
            <pc:sldMk cId="3477712498" sldId="40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7.452" v="585" actId="12612"/>
          <ac:spMkLst>
            <pc:docMk/>
            <pc:sldMk cId="3477712498" sldId="40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417803843" sldId="410"/>
        </pc:sldMkLst>
        <pc:spChg chg="mod">
          <ac:chgData name="Johan Aspegren" userId="e0e975b0797a2008" providerId="LiveId" clId="{6AE435A1-C08F-4572-B5BC-C8A426198609}" dt="2021-01-01T21:45:36.937" v="578" actId="20577"/>
          <ac:spMkLst>
            <pc:docMk/>
            <pc:sldMk cId="1417803843" sldId="41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6.830" v="574" actId="20577"/>
          <ac:spMkLst>
            <pc:docMk/>
            <pc:sldMk cId="1417803843" sldId="41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6.923" v="577" actId="20577"/>
          <ac:spMkLst>
            <pc:docMk/>
            <pc:sldMk cId="1417803843" sldId="41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6.858" v="576" actId="12612"/>
          <ac:spMkLst>
            <pc:docMk/>
            <pc:sldMk cId="1417803843" sldId="41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6.962" v="581"/>
          <ac:picMkLst>
            <pc:docMk/>
            <pc:sldMk cId="1417803843" sldId="410"/>
            <ac:picMk id="3" creationId="{1256DBAE-48EF-4B14-9C7E-33EC98CEA9C6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258916742" sldId="411"/>
        </pc:sldMkLst>
        <pc:spChg chg="mod">
          <ac:chgData name="Johan Aspegren" userId="e0e975b0797a2008" providerId="LiveId" clId="{6AE435A1-C08F-4572-B5BC-C8A426198609}" dt="2021-01-01T21:45:36.666" v="569" actId="20577"/>
          <ac:spMkLst>
            <pc:docMk/>
            <pc:sldMk cId="3258916742" sldId="41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6.678" v="570" actId="20577"/>
          <ac:spMkLst>
            <pc:docMk/>
            <pc:sldMk cId="3258916742" sldId="41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6.698" v="571" actId="20577"/>
          <ac:spMkLst>
            <pc:docMk/>
            <pc:sldMk cId="3258916742" sldId="41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6.715" v="572" actId="12612"/>
          <ac:spMkLst>
            <pc:docMk/>
            <pc:sldMk cId="3258916742" sldId="41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643657185" sldId="412"/>
        </pc:sldMkLst>
        <pc:spChg chg="mod">
          <ac:chgData name="Johan Aspegren" userId="e0e975b0797a2008" providerId="LiveId" clId="{6AE435A1-C08F-4572-B5BC-C8A426198609}" dt="2021-01-01T21:45:36.524" v="565" actId="20577"/>
          <ac:spMkLst>
            <pc:docMk/>
            <pc:sldMk cId="643657185" sldId="41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6.569" v="566" actId="20577"/>
          <ac:spMkLst>
            <pc:docMk/>
            <pc:sldMk cId="643657185" sldId="41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6.584" v="567" actId="20577"/>
          <ac:spMkLst>
            <pc:docMk/>
            <pc:sldMk cId="643657185" sldId="41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6.598" v="568" actId="12612"/>
          <ac:spMkLst>
            <pc:docMk/>
            <pc:sldMk cId="643657185" sldId="412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262175228" sldId="413"/>
        </pc:sldMkLst>
        <pc:spChg chg="mod">
          <ac:chgData name="Johan Aspegren" userId="e0e975b0797a2008" providerId="LiveId" clId="{6AE435A1-C08F-4572-B5BC-C8A426198609}" dt="2021-01-01T21:45:36.138" v="561" actId="20577"/>
          <ac:spMkLst>
            <pc:docMk/>
            <pc:sldMk cId="1262175228" sldId="41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6.005" v="558" actId="20577"/>
          <ac:spMkLst>
            <pc:docMk/>
            <pc:sldMk cId="1262175228" sldId="41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6.047" v="559" actId="20577"/>
          <ac:spMkLst>
            <pc:docMk/>
            <pc:sldMk cId="1262175228" sldId="41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6.076" v="560" actId="12612"/>
          <ac:spMkLst>
            <pc:docMk/>
            <pc:sldMk cId="1262175228" sldId="413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6.163" v="564"/>
          <ac:picMkLst>
            <pc:docMk/>
            <pc:sldMk cId="1262175228" sldId="413"/>
            <ac:picMk id="3" creationId="{E9AAB92F-C536-49E5-8F22-117C7DB6B737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742416604" sldId="414"/>
        </pc:sldMkLst>
        <pc:spChg chg="mod">
          <ac:chgData name="Johan Aspegren" userId="e0e975b0797a2008" providerId="LiveId" clId="{6AE435A1-C08F-4572-B5BC-C8A426198609}" dt="2021-01-01T21:45:35.608" v="553" actId="20577"/>
          <ac:spMkLst>
            <pc:docMk/>
            <pc:sldMk cId="742416604" sldId="41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5.465" v="549" actId="20577"/>
          <ac:spMkLst>
            <pc:docMk/>
            <pc:sldMk cId="742416604" sldId="41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5.588" v="552" actId="20577"/>
          <ac:spMkLst>
            <pc:docMk/>
            <pc:sldMk cId="742416604" sldId="41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5.496" v="551" actId="12612"/>
          <ac:spMkLst>
            <pc:docMk/>
            <pc:sldMk cId="742416604" sldId="41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5.634" v="556"/>
          <ac:picMkLst>
            <pc:docMk/>
            <pc:sldMk cId="742416604" sldId="414"/>
            <ac:picMk id="3" creationId="{CDD8CC65-5C6A-4C07-ADA8-B7F36137D2B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63194483" sldId="415"/>
        </pc:sldMkLst>
        <pc:spChg chg="mod">
          <ac:chgData name="Johan Aspegren" userId="e0e975b0797a2008" providerId="LiveId" clId="{6AE435A1-C08F-4572-B5BC-C8A426198609}" dt="2021-01-01T21:45:35.334" v="544" actId="20577"/>
          <ac:spMkLst>
            <pc:docMk/>
            <pc:sldMk cId="3163194483" sldId="41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5.349" v="545" actId="20577"/>
          <ac:spMkLst>
            <pc:docMk/>
            <pc:sldMk cId="3163194483" sldId="41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5.365" v="546" actId="20577"/>
          <ac:spMkLst>
            <pc:docMk/>
            <pc:sldMk cId="3163194483" sldId="41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5.382" v="547" actId="12612"/>
          <ac:spMkLst>
            <pc:docMk/>
            <pc:sldMk cId="3163194483" sldId="41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141635452" sldId="416"/>
        </pc:sldMkLst>
        <pc:spChg chg="mod">
          <ac:chgData name="Johan Aspegren" userId="e0e975b0797a2008" providerId="LiveId" clId="{6AE435A1-C08F-4572-B5BC-C8A426198609}" dt="2021-01-01T21:45:35.184" v="540" actId="20577"/>
          <ac:spMkLst>
            <pc:docMk/>
            <pc:sldMk cId="2141635452" sldId="41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5.200" v="541" actId="20577"/>
          <ac:spMkLst>
            <pc:docMk/>
            <pc:sldMk cId="2141635452" sldId="41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5.214" v="542" actId="20577"/>
          <ac:spMkLst>
            <pc:docMk/>
            <pc:sldMk cId="2141635452" sldId="41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5.254" v="543" actId="12612"/>
          <ac:spMkLst>
            <pc:docMk/>
            <pc:sldMk cId="2141635452" sldId="41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437956492" sldId="417"/>
        </pc:sldMkLst>
        <pc:spChg chg="mod">
          <ac:chgData name="Johan Aspegren" userId="e0e975b0797a2008" providerId="LiveId" clId="{6AE435A1-C08F-4572-B5BC-C8A426198609}" dt="2021-01-01T21:45:35.049" v="536" actId="20577"/>
          <ac:spMkLst>
            <pc:docMk/>
            <pc:sldMk cId="2437956492" sldId="41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5.065" v="537" actId="20577"/>
          <ac:spMkLst>
            <pc:docMk/>
            <pc:sldMk cId="2437956492" sldId="41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5.080" v="538" actId="20577"/>
          <ac:spMkLst>
            <pc:docMk/>
            <pc:sldMk cId="2437956492" sldId="41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5.095" v="539" actId="12612"/>
          <ac:spMkLst>
            <pc:docMk/>
            <pc:sldMk cId="2437956492" sldId="41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40439498" sldId="418"/>
        </pc:sldMkLst>
        <pc:spChg chg="mod">
          <ac:chgData name="Johan Aspegren" userId="e0e975b0797a2008" providerId="LiveId" clId="{6AE435A1-C08F-4572-B5BC-C8A426198609}" dt="2021-01-01T21:45:34.912" v="532" actId="20577"/>
          <ac:spMkLst>
            <pc:docMk/>
            <pc:sldMk cId="3140439498" sldId="41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4.927" v="533" actId="20577"/>
          <ac:spMkLst>
            <pc:docMk/>
            <pc:sldMk cId="3140439498" sldId="41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4.940" v="534" actId="20577"/>
          <ac:spMkLst>
            <pc:docMk/>
            <pc:sldMk cId="3140439498" sldId="41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4.955" v="535" actId="12612"/>
          <ac:spMkLst>
            <pc:docMk/>
            <pc:sldMk cId="3140439498" sldId="41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879344263" sldId="419"/>
        </pc:sldMkLst>
        <pc:spChg chg="mod">
          <ac:chgData name="Johan Aspegren" userId="e0e975b0797a2008" providerId="LiveId" clId="{6AE435A1-C08F-4572-B5BC-C8A426198609}" dt="2021-01-01T21:45:34.780" v="528" actId="20577"/>
          <ac:spMkLst>
            <pc:docMk/>
            <pc:sldMk cId="879344263" sldId="41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4.792" v="529" actId="20577"/>
          <ac:spMkLst>
            <pc:docMk/>
            <pc:sldMk cId="879344263" sldId="41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4.809" v="530" actId="20577"/>
          <ac:spMkLst>
            <pc:docMk/>
            <pc:sldMk cId="879344263" sldId="41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4.831" v="531" actId="12612"/>
          <ac:spMkLst>
            <pc:docMk/>
            <pc:sldMk cId="879344263" sldId="41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443570981" sldId="420"/>
        </pc:sldMkLst>
        <pc:spChg chg="mod">
          <ac:chgData name="Johan Aspegren" userId="e0e975b0797a2008" providerId="LiveId" clId="{6AE435A1-C08F-4572-B5BC-C8A426198609}" dt="2021-01-01T21:45:34.409" v="524" actId="20577"/>
          <ac:spMkLst>
            <pc:docMk/>
            <pc:sldMk cId="1443570981" sldId="42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4.280" v="520" actId="20577"/>
          <ac:spMkLst>
            <pc:docMk/>
            <pc:sldMk cId="1443570981" sldId="42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4.369" v="523" actId="20577"/>
          <ac:spMkLst>
            <pc:docMk/>
            <pc:sldMk cId="1443570981" sldId="42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4.311" v="522" actId="12612"/>
          <ac:spMkLst>
            <pc:docMk/>
            <pc:sldMk cId="1443570981" sldId="42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4.438" v="527"/>
          <ac:picMkLst>
            <pc:docMk/>
            <pc:sldMk cId="1443570981" sldId="420"/>
            <ac:picMk id="3" creationId="{9CE008DB-9C7D-4451-BFFB-424DC8AEFCB8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522894921" sldId="421"/>
        </pc:sldMkLst>
        <pc:spChg chg="mod">
          <ac:chgData name="Johan Aspegren" userId="e0e975b0797a2008" providerId="LiveId" clId="{6AE435A1-C08F-4572-B5BC-C8A426198609}" dt="2021-01-01T21:45:34.108" v="515" actId="20577"/>
          <ac:spMkLst>
            <pc:docMk/>
            <pc:sldMk cId="3522894921" sldId="42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4.149" v="516" actId="20577"/>
          <ac:spMkLst>
            <pc:docMk/>
            <pc:sldMk cId="3522894921" sldId="42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4.167" v="517" actId="20577"/>
          <ac:spMkLst>
            <pc:docMk/>
            <pc:sldMk cId="3522894921" sldId="42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4.193" v="518" actId="12612"/>
          <ac:spMkLst>
            <pc:docMk/>
            <pc:sldMk cId="3522894921" sldId="42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998846394" sldId="422"/>
        </pc:sldMkLst>
        <pc:spChg chg="mod">
          <ac:chgData name="Johan Aspegren" userId="e0e975b0797a2008" providerId="LiveId" clId="{6AE435A1-C08F-4572-B5BC-C8A426198609}" dt="2021-01-01T21:45:33.656" v="511" actId="20577"/>
          <ac:spMkLst>
            <pc:docMk/>
            <pc:sldMk cId="1998846394" sldId="42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3.557" v="508" actId="20577"/>
          <ac:spMkLst>
            <pc:docMk/>
            <pc:sldMk cId="1998846394" sldId="42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3.572" v="509" actId="20577"/>
          <ac:spMkLst>
            <pc:docMk/>
            <pc:sldMk cId="1998846394" sldId="42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3.591" v="510" actId="12612"/>
          <ac:spMkLst>
            <pc:docMk/>
            <pc:sldMk cId="1998846394" sldId="42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3.687" v="514"/>
          <ac:picMkLst>
            <pc:docMk/>
            <pc:sldMk cId="1998846394" sldId="422"/>
            <ac:picMk id="3" creationId="{6F7C9828-9163-4974-9460-4408C31D86EC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439792664" sldId="423"/>
        </pc:sldMkLst>
        <pc:spChg chg="mod">
          <ac:chgData name="Johan Aspegren" userId="e0e975b0797a2008" providerId="LiveId" clId="{6AE435A1-C08F-4572-B5BC-C8A426198609}" dt="2021-01-01T21:45:33.393" v="503" actId="20577"/>
          <ac:spMkLst>
            <pc:docMk/>
            <pc:sldMk cId="1439792664" sldId="42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3.434" v="504" actId="20577"/>
          <ac:spMkLst>
            <pc:docMk/>
            <pc:sldMk cId="1439792664" sldId="42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3.449" v="505" actId="20577"/>
          <ac:spMkLst>
            <pc:docMk/>
            <pc:sldMk cId="1439792664" sldId="42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3.462" v="506" actId="12612"/>
          <ac:spMkLst>
            <pc:docMk/>
            <pc:sldMk cId="1439792664" sldId="423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85122712" sldId="424"/>
        </pc:sldMkLst>
        <pc:spChg chg="mod">
          <ac:chgData name="Johan Aspegren" userId="e0e975b0797a2008" providerId="LiveId" clId="{6AE435A1-C08F-4572-B5BC-C8A426198609}" dt="2021-01-01T21:45:33.004" v="499" actId="20577"/>
          <ac:spMkLst>
            <pc:docMk/>
            <pc:sldMk cId="385122712" sldId="42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2.893" v="495" actId="20577"/>
          <ac:spMkLst>
            <pc:docMk/>
            <pc:sldMk cId="385122712" sldId="42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2.991" v="498" actId="20577"/>
          <ac:spMkLst>
            <pc:docMk/>
            <pc:sldMk cId="385122712" sldId="42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2.922" v="497" actId="12612"/>
          <ac:spMkLst>
            <pc:docMk/>
            <pc:sldMk cId="385122712" sldId="42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3.028" v="502"/>
          <ac:picMkLst>
            <pc:docMk/>
            <pc:sldMk cId="385122712" sldId="424"/>
            <ac:picMk id="3" creationId="{C11C634C-3197-4547-A3A5-A0B8967A813C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56993582" sldId="425"/>
        </pc:sldMkLst>
        <pc:spChg chg="mod">
          <ac:chgData name="Johan Aspegren" userId="e0e975b0797a2008" providerId="LiveId" clId="{6AE435A1-C08F-4572-B5BC-C8A426198609}" dt="2021-01-01T21:45:32.737" v="490" actId="20577"/>
          <ac:spMkLst>
            <pc:docMk/>
            <pc:sldMk cId="456993582" sldId="42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2.753" v="491" actId="20577"/>
          <ac:spMkLst>
            <pc:docMk/>
            <pc:sldMk cId="456993582" sldId="42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2.767" v="492" actId="20577"/>
          <ac:spMkLst>
            <pc:docMk/>
            <pc:sldMk cId="456993582" sldId="42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2.785" v="493" actId="12612"/>
          <ac:spMkLst>
            <pc:docMk/>
            <pc:sldMk cId="456993582" sldId="42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645744931" sldId="426"/>
        </pc:sldMkLst>
        <pc:spChg chg="mod">
          <ac:chgData name="Johan Aspegren" userId="e0e975b0797a2008" providerId="LiveId" clId="{6AE435A1-C08F-4572-B5BC-C8A426198609}" dt="2021-01-01T21:45:32.621" v="486" actId="20577"/>
          <ac:spMkLst>
            <pc:docMk/>
            <pc:sldMk cId="3645744931" sldId="42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2.634" v="487" actId="20577"/>
          <ac:spMkLst>
            <pc:docMk/>
            <pc:sldMk cId="3645744931" sldId="42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2.647" v="488" actId="20577"/>
          <ac:spMkLst>
            <pc:docMk/>
            <pc:sldMk cId="3645744931" sldId="42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2.661" v="489" actId="12612"/>
          <ac:spMkLst>
            <pc:docMk/>
            <pc:sldMk cId="3645744931" sldId="42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4248951077" sldId="427"/>
        </pc:sldMkLst>
        <pc:spChg chg="mod">
          <ac:chgData name="Johan Aspegren" userId="e0e975b0797a2008" providerId="LiveId" clId="{6AE435A1-C08F-4572-B5BC-C8A426198609}" dt="2021-01-01T21:45:32.473" v="482" actId="20577"/>
          <ac:spMkLst>
            <pc:docMk/>
            <pc:sldMk cId="4248951077" sldId="42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2.487" v="483" actId="20577"/>
          <ac:spMkLst>
            <pc:docMk/>
            <pc:sldMk cId="4248951077" sldId="42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2.500" v="484" actId="20577"/>
          <ac:spMkLst>
            <pc:docMk/>
            <pc:sldMk cId="4248951077" sldId="42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2.531" v="485" actId="12612"/>
          <ac:spMkLst>
            <pc:docMk/>
            <pc:sldMk cId="4248951077" sldId="427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560425340" sldId="428"/>
        </pc:sldMkLst>
        <pc:spChg chg="mod">
          <ac:chgData name="Johan Aspegren" userId="e0e975b0797a2008" providerId="LiveId" clId="{6AE435A1-C08F-4572-B5BC-C8A426198609}" dt="2021-01-01T21:45:32.023" v="478" actId="20577"/>
          <ac:spMkLst>
            <pc:docMk/>
            <pc:sldMk cId="2560425340" sldId="42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1.894" v="474" actId="20577"/>
          <ac:spMkLst>
            <pc:docMk/>
            <pc:sldMk cId="2560425340" sldId="42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2.009" v="477" actId="20577"/>
          <ac:spMkLst>
            <pc:docMk/>
            <pc:sldMk cId="2560425340" sldId="42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1.926" v="476" actId="12612"/>
          <ac:spMkLst>
            <pc:docMk/>
            <pc:sldMk cId="2560425340" sldId="428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2.045" v="481"/>
          <ac:picMkLst>
            <pc:docMk/>
            <pc:sldMk cId="2560425340" sldId="428"/>
            <ac:picMk id="3" creationId="{0B7A8A97-520B-4A5A-A171-31742ECF458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727757192" sldId="429"/>
        </pc:sldMkLst>
        <pc:spChg chg="mod">
          <ac:chgData name="Johan Aspegren" userId="e0e975b0797a2008" providerId="LiveId" clId="{6AE435A1-C08F-4572-B5BC-C8A426198609}" dt="2021-01-01T21:45:31.752" v="469" actId="20577"/>
          <ac:spMkLst>
            <pc:docMk/>
            <pc:sldMk cId="1727757192" sldId="42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1.766" v="470" actId="20577"/>
          <ac:spMkLst>
            <pc:docMk/>
            <pc:sldMk cId="1727757192" sldId="42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1.783" v="471" actId="20577"/>
          <ac:spMkLst>
            <pc:docMk/>
            <pc:sldMk cId="1727757192" sldId="42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1.806" v="472" actId="12612"/>
          <ac:spMkLst>
            <pc:docMk/>
            <pc:sldMk cId="1727757192" sldId="42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026951414" sldId="430"/>
        </pc:sldMkLst>
        <pc:spChg chg="mod">
          <ac:chgData name="Johan Aspegren" userId="e0e975b0797a2008" providerId="LiveId" clId="{6AE435A1-C08F-4572-B5BC-C8A426198609}" dt="2021-01-01T21:45:31.603" v="465" actId="20577"/>
          <ac:spMkLst>
            <pc:docMk/>
            <pc:sldMk cId="2026951414" sldId="43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1.620" v="466" actId="20577"/>
          <ac:spMkLst>
            <pc:docMk/>
            <pc:sldMk cId="2026951414" sldId="43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1.639" v="467" actId="20577"/>
          <ac:spMkLst>
            <pc:docMk/>
            <pc:sldMk cId="2026951414" sldId="43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1.661" v="468" actId="12612"/>
          <ac:spMkLst>
            <pc:docMk/>
            <pc:sldMk cId="2026951414" sldId="430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072818104" sldId="431"/>
        </pc:sldMkLst>
        <pc:spChg chg="mod">
          <ac:chgData name="Johan Aspegren" userId="e0e975b0797a2008" providerId="LiveId" clId="{6AE435A1-C08F-4572-B5BC-C8A426198609}" dt="2021-01-01T21:45:31.162" v="461" actId="20577"/>
          <ac:spMkLst>
            <pc:docMk/>
            <pc:sldMk cId="2072818104" sldId="43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1.037" v="458" actId="20577"/>
          <ac:spMkLst>
            <pc:docMk/>
            <pc:sldMk cId="2072818104" sldId="43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1.053" v="459" actId="20577"/>
          <ac:spMkLst>
            <pc:docMk/>
            <pc:sldMk cId="2072818104" sldId="43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1.067" v="460" actId="12612"/>
          <ac:spMkLst>
            <pc:docMk/>
            <pc:sldMk cId="2072818104" sldId="43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1.184" v="464"/>
          <ac:picMkLst>
            <pc:docMk/>
            <pc:sldMk cId="2072818104" sldId="431"/>
            <ac:picMk id="3" creationId="{458ECF7E-085F-4A39-A410-3B637AB89192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17518124" sldId="432"/>
        </pc:sldMkLst>
        <pc:spChg chg="mod">
          <ac:chgData name="Johan Aspegren" userId="e0e975b0797a2008" providerId="LiveId" clId="{6AE435A1-C08F-4572-B5BC-C8A426198609}" dt="2021-01-01T21:45:30.896" v="453" actId="20577"/>
          <ac:spMkLst>
            <pc:docMk/>
            <pc:sldMk cId="3117518124" sldId="43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0.912" v="454" actId="20577"/>
          <ac:spMkLst>
            <pc:docMk/>
            <pc:sldMk cId="3117518124" sldId="43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0.927" v="455" actId="20577"/>
          <ac:spMkLst>
            <pc:docMk/>
            <pc:sldMk cId="3117518124" sldId="43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0.950" v="456" actId="12612"/>
          <ac:spMkLst>
            <pc:docMk/>
            <pc:sldMk cId="3117518124" sldId="43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771169524" sldId="433"/>
        </pc:sldMkLst>
        <pc:spChg chg="mod">
          <ac:chgData name="Johan Aspegren" userId="e0e975b0797a2008" providerId="LiveId" clId="{6AE435A1-C08F-4572-B5BC-C8A426198609}" dt="2021-01-01T21:45:30.756" v="449" actId="20577"/>
          <ac:spMkLst>
            <pc:docMk/>
            <pc:sldMk cId="1771169524" sldId="43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0.772" v="450" actId="20577"/>
          <ac:spMkLst>
            <pc:docMk/>
            <pc:sldMk cId="1771169524" sldId="43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0.786" v="451" actId="20577"/>
          <ac:spMkLst>
            <pc:docMk/>
            <pc:sldMk cId="1771169524" sldId="43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0.825" v="452" actId="12612"/>
          <ac:spMkLst>
            <pc:docMk/>
            <pc:sldMk cId="1771169524" sldId="43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080828139" sldId="434"/>
        </pc:sldMkLst>
        <pc:spChg chg="mod">
          <ac:chgData name="Johan Aspegren" userId="e0e975b0797a2008" providerId="LiveId" clId="{6AE435A1-C08F-4572-B5BC-C8A426198609}" dt="2021-01-01T21:45:30.635" v="445" actId="20577"/>
          <ac:spMkLst>
            <pc:docMk/>
            <pc:sldMk cId="1080828139" sldId="43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0.651" v="446" actId="20577"/>
          <ac:spMkLst>
            <pc:docMk/>
            <pc:sldMk cId="1080828139" sldId="43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0.667" v="447" actId="20577"/>
          <ac:spMkLst>
            <pc:docMk/>
            <pc:sldMk cId="1080828139" sldId="43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0.685" v="448" actId="12612"/>
          <ac:spMkLst>
            <pc:docMk/>
            <pc:sldMk cId="1080828139" sldId="43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02954170" sldId="435"/>
        </pc:sldMkLst>
        <pc:spChg chg="mod">
          <ac:chgData name="Johan Aspegren" userId="e0e975b0797a2008" providerId="LiveId" clId="{6AE435A1-C08F-4572-B5BC-C8A426198609}" dt="2021-01-01T21:45:30.481" v="441" actId="20577"/>
          <ac:spMkLst>
            <pc:docMk/>
            <pc:sldMk cId="3102954170" sldId="43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30.517" v="442" actId="20577"/>
          <ac:spMkLst>
            <pc:docMk/>
            <pc:sldMk cId="3102954170" sldId="43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30.534" v="443" actId="20577"/>
          <ac:spMkLst>
            <pc:docMk/>
            <pc:sldMk cId="3102954170" sldId="43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30.555" v="444" actId="12612"/>
          <ac:spMkLst>
            <pc:docMk/>
            <pc:sldMk cId="3102954170" sldId="435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227132391" sldId="436"/>
        </pc:sldMkLst>
        <pc:spChg chg="mod">
          <ac:chgData name="Johan Aspegren" userId="e0e975b0797a2008" providerId="LiveId" clId="{6AE435A1-C08F-4572-B5BC-C8A426198609}" dt="2021-01-01T21:45:30.027" v="437" actId="20577"/>
          <ac:spMkLst>
            <pc:docMk/>
            <pc:sldMk cId="1227132391" sldId="43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9.912" v="434" actId="20577"/>
          <ac:spMkLst>
            <pc:docMk/>
            <pc:sldMk cId="1227132391" sldId="43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9.927" v="435" actId="20577"/>
          <ac:spMkLst>
            <pc:docMk/>
            <pc:sldMk cId="1227132391" sldId="43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9.941" v="436" actId="12612"/>
          <ac:spMkLst>
            <pc:docMk/>
            <pc:sldMk cId="1227132391" sldId="436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30.052" v="440"/>
          <ac:picMkLst>
            <pc:docMk/>
            <pc:sldMk cId="1227132391" sldId="436"/>
            <ac:picMk id="3" creationId="{DC4DD55F-9541-4C99-AEFC-3C6D5978A827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733705511" sldId="437"/>
        </pc:sldMkLst>
        <pc:spChg chg="mod">
          <ac:chgData name="Johan Aspegren" userId="e0e975b0797a2008" providerId="LiveId" clId="{6AE435A1-C08F-4572-B5BC-C8A426198609}" dt="2021-01-01T21:45:29.456" v="429" actId="20577"/>
          <ac:spMkLst>
            <pc:docMk/>
            <pc:sldMk cId="2733705511" sldId="43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8.849" v="420" actId="20577"/>
          <ac:spMkLst>
            <pc:docMk/>
            <pc:sldMk cId="2733705511" sldId="43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9.427" v="428" actId="20577"/>
          <ac:spMkLst>
            <pc:docMk/>
            <pc:sldMk cId="2733705511" sldId="43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8.907" v="422" actId="12612"/>
          <ac:spMkLst>
            <pc:docMk/>
            <pc:sldMk cId="2733705511" sldId="43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9.015" v="427"/>
          <ac:picMkLst>
            <pc:docMk/>
            <pc:sldMk cId="2733705511" sldId="437"/>
            <ac:picMk id="3" creationId="{53C276DF-B014-40C6-81BE-D58DDADC29F2}"/>
          </ac:picMkLst>
        </pc:picChg>
        <pc:picChg chg="add mod">
          <ac:chgData name="Johan Aspegren" userId="e0e975b0797a2008" providerId="LiveId" clId="{6AE435A1-C08F-4572-B5BC-C8A426198609}" dt="2021-01-01T21:45:29.496" v="432"/>
          <ac:picMkLst>
            <pc:docMk/>
            <pc:sldMk cId="2733705511" sldId="437"/>
            <ac:picMk id="6" creationId="{47D84046-36AF-42D1-9CF6-B24AE3CE885A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410718075" sldId="438"/>
        </pc:sldMkLst>
        <pc:spChg chg="mod">
          <ac:chgData name="Johan Aspegren" userId="e0e975b0797a2008" providerId="LiveId" clId="{6AE435A1-C08F-4572-B5BC-C8A426198609}" dt="2021-01-01T21:45:28.694" v="415" actId="20577"/>
          <ac:spMkLst>
            <pc:docMk/>
            <pc:sldMk cId="3410718075" sldId="43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8.711" v="416" actId="20577"/>
          <ac:spMkLst>
            <pc:docMk/>
            <pc:sldMk cId="3410718075" sldId="43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8.739" v="417" actId="20577"/>
          <ac:spMkLst>
            <pc:docMk/>
            <pc:sldMk cId="3410718075" sldId="43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8.760" v="418" actId="12612"/>
          <ac:spMkLst>
            <pc:docMk/>
            <pc:sldMk cId="3410718075" sldId="438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833724655" sldId="439"/>
        </pc:sldMkLst>
        <pc:spChg chg="mod">
          <ac:chgData name="Johan Aspegren" userId="e0e975b0797a2008" providerId="LiveId" clId="{6AE435A1-C08F-4572-B5BC-C8A426198609}" dt="2021-01-01T21:45:28.291" v="411" actId="20577"/>
          <ac:spMkLst>
            <pc:docMk/>
            <pc:sldMk cId="1833724655" sldId="43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8.156" v="408" actId="20577"/>
          <ac:spMkLst>
            <pc:docMk/>
            <pc:sldMk cId="1833724655" sldId="43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8.174" v="409" actId="20577"/>
          <ac:spMkLst>
            <pc:docMk/>
            <pc:sldMk cId="1833724655" sldId="43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8.194" v="410" actId="12612"/>
          <ac:spMkLst>
            <pc:docMk/>
            <pc:sldMk cId="1833724655" sldId="439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8.314" v="414"/>
          <ac:picMkLst>
            <pc:docMk/>
            <pc:sldMk cId="1833724655" sldId="439"/>
            <ac:picMk id="3" creationId="{91DF0DF6-C120-482C-BFEB-5678DC59EEE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726465595" sldId="440"/>
        </pc:sldMkLst>
        <pc:spChg chg="mod">
          <ac:chgData name="Johan Aspegren" userId="e0e975b0797a2008" providerId="LiveId" clId="{6AE435A1-C08F-4572-B5BC-C8A426198609}" dt="2021-01-01T21:45:28.015" v="403" actId="20577"/>
          <ac:spMkLst>
            <pc:docMk/>
            <pc:sldMk cId="1726465595" sldId="44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8.030" v="404" actId="20577"/>
          <ac:spMkLst>
            <pc:docMk/>
            <pc:sldMk cId="1726465595" sldId="44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8.047" v="405" actId="20577"/>
          <ac:spMkLst>
            <pc:docMk/>
            <pc:sldMk cId="1726465595" sldId="44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8.062" v="406" actId="12612"/>
          <ac:spMkLst>
            <pc:docMk/>
            <pc:sldMk cId="1726465595" sldId="44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437631945" sldId="441"/>
        </pc:sldMkLst>
        <pc:spChg chg="mod">
          <ac:chgData name="Johan Aspegren" userId="e0e975b0797a2008" providerId="LiveId" clId="{6AE435A1-C08F-4572-B5BC-C8A426198609}" dt="2021-01-01T21:45:27.795" v="399" actId="20577"/>
          <ac:spMkLst>
            <pc:docMk/>
            <pc:sldMk cId="1437631945" sldId="44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810" v="400" actId="20577"/>
          <ac:spMkLst>
            <pc:docMk/>
            <pc:sldMk cId="1437631945" sldId="44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823" v="401" actId="20577"/>
          <ac:spMkLst>
            <pc:docMk/>
            <pc:sldMk cId="1437631945" sldId="44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926" v="402" actId="12612"/>
          <ac:spMkLst>
            <pc:docMk/>
            <pc:sldMk cId="1437631945" sldId="44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547480223" sldId="442"/>
        </pc:sldMkLst>
        <pc:spChg chg="mod">
          <ac:chgData name="Johan Aspegren" userId="e0e975b0797a2008" providerId="LiveId" clId="{6AE435A1-C08F-4572-B5BC-C8A426198609}" dt="2021-01-01T21:45:27.658" v="395" actId="20577"/>
          <ac:spMkLst>
            <pc:docMk/>
            <pc:sldMk cId="547480223" sldId="44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695" v="396" actId="20577"/>
          <ac:spMkLst>
            <pc:docMk/>
            <pc:sldMk cId="547480223" sldId="44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711" v="397" actId="20577"/>
          <ac:spMkLst>
            <pc:docMk/>
            <pc:sldMk cId="547480223" sldId="44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725" v="398" actId="12612"/>
          <ac:spMkLst>
            <pc:docMk/>
            <pc:sldMk cId="547480223" sldId="44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571279361" sldId="443"/>
        </pc:sldMkLst>
        <pc:spChg chg="mod">
          <ac:chgData name="Johan Aspegren" userId="e0e975b0797a2008" providerId="LiveId" clId="{6AE435A1-C08F-4572-B5BC-C8A426198609}" dt="2021-01-01T21:45:27.522" v="391" actId="20577"/>
          <ac:spMkLst>
            <pc:docMk/>
            <pc:sldMk cId="1571279361" sldId="44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538" v="392" actId="20577"/>
          <ac:spMkLst>
            <pc:docMk/>
            <pc:sldMk cId="1571279361" sldId="44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552" v="393" actId="20577"/>
          <ac:spMkLst>
            <pc:docMk/>
            <pc:sldMk cId="1571279361" sldId="44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578" v="394" actId="12612"/>
          <ac:spMkLst>
            <pc:docMk/>
            <pc:sldMk cId="1571279361" sldId="44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909762878" sldId="444"/>
        </pc:sldMkLst>
        <pc:spChg chg="mod">
          <ac:chgData name="Johan Aspegren" userId="e0e975b0797a2008" providerId="LiveId" clId="{6AE435A1-C08F-4572-B5BC-C8A426198609}" dt="2021-01-01T21:45:27.408" v="387" actId="20577"/>
          <ac:spMkLst>
            <pc:docMk/>
            <pc:sldMk cId="909762878" sldId="44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422" v="388" actId="20577"/>
          <ac:spMkLst>
            <pc:docMk/>
            <pc:sldMk cId="909762878" sldId="44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436" v="389" actId="20577"/>
          <ac:spMkLst>
            <pc:docMk/>
            <pc:sldMk cId="909762878" sldId="44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451" v="390" actId="12612"/>
          <ac:spMkLst>
            <pc:docMk/>
            <pc:sldMk cId="909762878" sldId="44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417100876" sldId="445"/>
        </pc:sldMkLst>
        <pc:spChg chg="mod">
          <ac:chgData name="Johan Aspegren" userId="e0e975b0797a2008" providerId="LiveId" clId="{6AE435A1-C08F-4572-B5BC-C8A426198609}" dt="2021-01-01T21:45:27.261" v="383" actId="20577"/>
          <ac:spMkLst>
            <pc:docMk/>
            <pc:sldMk cId="1417100876" sldId="44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274" v="384" actId="20577"/>
          <ac:spMkLst>
            <pc:docMk/>
            <pc:sldMk cId="1417100876" sldId="44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288" v="385" actId="20577"/>
          <ac:spMkLst>
            <pc:docMk/>
            <pc:sldMk cId="1417100876" sldId="44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307" v="386" actId="12612"/>
          <ac:spMkLst>
            <pc:docMk/>
            <pc:sldMk cId="1417100876" sldId="44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503079451" sldId="446"/>
        </pc:sldMkLst>
        <pc:spChg chg="mod">
          <ac:chgData name="Johan Aspegren" userId="e0e975b0797a2008" providerId="LiveId" clId="{6AE435A1-C08F-4572-B5BC-C8A426198609}" dt="2021-01-01T21:45:27.156" v="379" actId="20577"/>
          <ac:spMkLst>
            <pc:docMk/>
            <pc:sldMk cId="1503079451" sldId="44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167" v="380" actId="20577"/>
          <ac:spMkLst>
            <pc:docMk/>
            <pc:sldMk cId="1503079451" sldId="44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182" v="381" actId="20577"/>
          <ac:spMkLst>
            <pc:docMk/>
            <pc:sldMk cId="1503079451" sldId="44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196" v="382" actId="12612"/>
          <ac:spMkLst>
            <pc:docMk/>
            <pc:sldMk cId="1503079451" sldId="44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88761927" sldId="447"/>
        </pc:sldMkLst>
        <pc:spChg chg="mod">
          <ac:chgData name="Johan Aspegren" userId="e0e975b0797a2008" providerId="LiveId" clId="{6AE435A1-C08F-4572-B5BC-C8A426198609}" dt="2021-01-01T21:45:27.029" v="375" actId="20577"/>
          <ac:spMkLst>
            <pc:docMk/>
            <pc:sldMk cId="288761927" sldId="44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7.041" v="376" actId="20577"/>
          <ac:spMkLst>
            <pc:docMk/>
            <pc:sldMk cId="288761927" sldId="44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7.054" v="377" actId="20577"/>
          <ac:spMkLst>
            <pc:docMk/>
            <pc:sldMk cId="288761927" sldId="44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7.071" v="378" actId="12612"/>
          <ac:spMkLst>
            <pc:docMk/>
            <pc:sldMk cId="288761927" sldId="447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24204299" sldId="448"/>
        </pc:sldMkLst>
        <pc:spChg chg="mod">
          <ac:chgData name="Johan Aspegren" userId="e0e975b0797a2008" providerId="LiveId" clId="{6AE435A1-C08F-4572-B5BC-C8A426198609}" dt="2021-01-01T21:45:26.908" v="371" actId="20577"/>
          <ac:spMkLst>
            <pc:docMk/>
            <pc:sldMk cId="124204299" sldId="44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6.920" v="372" actId="20577"/>
          <ac:spMkLst>
            <pc:docMk/>
            <pc:sldMk cId="124204299" sldId="44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6.935" v="373" actId="20577"/>
          <ac:spMkLst>
            <pc:docMk/>
            <pc:sldMk cId="124204299" sldId="44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6.960" v="374" actId="12612"/>
          <ac:spMkLst>
            <pc:docMk/>
            <pc:sldMk cId="124204299" sldId="44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340917679" sldId="449"/>
        </pc:sldMkLst>
        <pc:spChg chg="mod">
          <ac:chgData name="Johan Aspegren" userId="e0e975b0797a2008" providerId="LiveId" clId="{6AE435A1-C08F-4572-B5BC-C8A426198609}" dt="2021-01-01T21:45:26.782" v="367" actId="20577"/>
          <ac:spMkLst>
            <pc:docMk/>
            <pc:sldMk cId="3340917679" sldId="44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6.795" v="368" actId="20577"/>
          <ac:spMkLst>
            <pc:docMk/>
            <pc:sldMk cId="3340917679" sldId="44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6.809" v="369" actId="20577"/>
          <ac:spMkLst>
            <pc:docMk/>
            <pc:sldMk cId="3340917679" sldId="44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6.841" v="370" actId="12612"/>
          <ac:spMkLst>
            <pc:docMk/>
            <pc:sldMk cId="3340917679" sldId="449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967258261" sldId="450"/>
        </pc:sldMkLst>
        <pc:spChg chg="mod">
          <ac:chgData name="Johan Aspegren" userId="e0e975b0797a2008" providerId="LiveId" clId="{6AE435A1-C08F-4572-B5BC-C8A426198609}" dt="2021-01-01T21:45:26.672" v="363" actId="20577"/>
          <ac:spMkLst>
            <pc:docMk/>
            <pc:sldMk cId="967258261" sldId="45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6.685" v="364" actId="20577"/>
          <ac:spMkLst>
            <pc:docMk/>
            <pc:sldMk cId="967258261" sldId="45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6.700" v="365" actId="20577"/>
          <ac:spMkLst>
            <pc:docMk/>
            <pc:sldMk cId="967258261" sldId="45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6.717" v="366" actId="12612"/>
          <ac:spMkLst>
            <pc:docMk/>
            <pc:sldMk cId="967258261" sldId="450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112520322" sldId="451"/>
        </pc:sldMkLst>
        <pc:spChg chg="mod">
          <ac:chgData name="Johan Aspegren" userId="e0e975b0797a2008" providerId="LiveId" clId="{6AE435A1-C08F-4572-B5BC-C8A426198609}" dt="2021-01-01T21:45:26.535" v="359" actId="20577"/>
          <ac:spMkLst>
            <pc:docMk/>
            <pc:sldMk cId="1112520322" sldId="45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6.571" v="360" actId="20577"/>
          <ac:spMkLst>
            <pc:docMk/>
            <pc:sldMk cId="1112520322" sldId="45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6.588" v="361" actId="20577"/>
          <ac:spMkLst>
            <pc:docMk/>
            <pc:sldMk cId="1112520322" sldId="45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6.604" v="362" actId="12612"/>
          <ac:spMkLst>
            <pc:docMk/>
            <pc:sldMk cId="1112520322" sldId="451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283231646" sldId="452"/>
        </pc:sldMkLst>
        <pc:spChg chg="mod">
          <ac:chgData name="Johan Aspegren" userId="e0e975b0797a2008" providerId="LiveId" clId="{6AE435A1-C08F-4572-B5BC-C8A426198609}" dt="2021-01-01T21:45:26.147" v="355" actId="20577"/>
          <ac:spMkLst>
            <pc:docMk/>
            <pc:sldMk cId="2283231646" sldId="45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6.054" v="351" actId="20577"/>
          <ac:spMkLst>
            <pc:docMk/>
            <pc:sldMk cId="2283231646" sldId="45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6.135" v="354" actId="20577"/>
          <ac:spMkLst>
            <pc:docMk/>
            <pc:sldMk cId="2283231646" sldId="45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6.080" v="353" actId="12612"/>
          <ac:spMkLst>
            <pc:docMk/>
            <pc:sldMk cId="2283231646" sldId="452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6.177" v="358"/>
          <ac:picMkLst>
            <pc:docMk/>
            <pc:sldMk cId="2283231646" sldId="452"/>
            <ac:picMk id="3" creationId="{797ECEB0-AEBA-4B79-BEE3-D5EB3B4DBC81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794386585" sldId="453"/>
        </pc:sldMkLst>
        <pc:spChg chg="mod">
          <ac:chgData name="Johan Aspegren" userId="e0e975b0797a2008" providerId="LiveId" clId="{6AE435A1-C08F-4572-B5BC-C8A426198609}" dt="2021-01-01T21:45:25.927" v="346" actId="20577"/>
          <ac:spMkLst>
            <pc:docMk/>
            <pc:sldMk cId="2794386585" sldId="45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5.958" v="347" actId="20577"/>
          <ac:spMkLst>
            <pc:docMk/>
            <pc:sldMk cId="2794386585" sldId="45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5.973" v="348" actId="20577"/>
          <ac:spMkLst>
            <pc:docMk/>
            <pc:sldMk cId="2794386585" sldId="45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5.993" v="349" actId="12612"/>
          <ac:spMkLst>
            <pc:docMk/>
            <pc:sldMk cId="2794386585" sldId="453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539196703" sldId="454"/>
        </pc:sldMkLst>
        <pc:spChg chg="mod">
          <ac:chgData name="Johan Aspegren" userId="e0e975b0797a2008" providerId="LiveId" clId="{6AE435A1-C08F-4572-B5BC-C8A426198609}" dt="2021-01-01T21:45:25.611" v="342" actId="20577"/>
          <ac:spMkLst>
            <pc:docMk/>
            <pc:sldMk cId="3539196703" sldId="45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5.497" v="338" actId="20577"/>
          <ac:spMkLst>
            <pc:docMk/>
            <pc:sldMk cId="3539196703" sldId="45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5.597" v="341" actId="20577"/>
          <ac:spMkLst>
            <pc:docMk/>
            <pc:sldMk cId="3539196703" sldId="45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5.535" v="340" actId="12612"/>
          <ac:spMkLst>
            <pc:docMk/>
            <pc:sldMk cId="3539196703" sldId="454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5.644" v="345"/>
          <ac:picMkLst>
            <pc:docMk/>
            <pc:sldMk cId="3539196703" sldId="454"/>
            <ac:picMk id="3" creationId="{C3D67C33-26FC-4123-A2DA-FAB9063CCF3C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03274663" sldId="455"/>
        </pc:sldMkLst>
        <pc:spChg chg="mod">
          <ac:chgData name="Johan Aspegren" userId="e0e975b0797a2008" providerId="LiveId" clId="{6AE435A1-C08F-4572-B5BC-C8A426198609}" dt="2021-01-01T21:45:25.282" v="333" actId="20577"/>
          <ac:spMkLst>
            <pc:docMk/>
            <pc:sldMk cId="103274663" sldId="45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5.298" v="334" actId="20577"/>
          <ac:spMkLst>
            <pc:docMk/>
            <pc:sldMk cId="103274663" sldId="45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5.311" v="335" actId="20577"/>
          <ac:spMkLst>
            <pc:docMk/>
            <pc:sldMk cId="103274663" sldId="45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5.421" v="336" actId="12612"/>
          <ac:spMkLst>
            <pc:docMk/>
            <pc:sldMk cId="103274663" sldId="45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826202564" sldId="456"/>
        </pc:sldMkLst>
        <pc:spChg chg="mod">
          <ac:chgData name="Johan Aspegren" userId="e0e975b0797a2008" providerId="LiveId" clId="{6AE435A1-C08F-4572-B5BC-C8A426198609}" dt="2021-01-01T21:45:25.161" v="329" actId="20577"/>
          <ac:spMkLst>
            <pc:docMk/>
            <pc:sldMk cId="2826202564" sldId="45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5.188" v="330" actId="20577"/>
          <ac:spMkLst>
            <pc:docMk/>
            <pc:sldMk cId="2826202564" sldId="45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5.204" v="331" actId="20577"/>
          <ac:spMkLst>
            <pc:docMk/>
            <pc:sldMk cId="2826202564" sldId="45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5.222" v="332" actId="12612"/>
          <ac:spMkLst>
            <pc:docMk/>
            <pc:sldMk cId="2826202564" sldId="456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798009991" sldId="457"/>
        </pc:sldMkLst>
        <pc:spChg chg="mod">
          <ac:chgData name="Johan Aspegren" userId="e0e975b0797a2008" providerId="LiveId" clId="{6AE435A1-C08F-4572-B5BC-C8A426198609}" dt="2021-01-01T21:45:25.024" v="325" actId="20577"/>
          <ac:spMkLst>
            <pc:docMk/>
            <pc:sldMk cId="798009991" sldId="45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5.067" v="326" actId="20577"/>
          <ac:spMkLst>
            <pc:docMk/>
            <pc:sldMk cId="798009991" sldId="45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5.083" v="327" actId="20577"/>
          <ac:spMkLst>
            <pc:docMk/>
            <pc:sldMk cId="798009991" sldId="45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5.100" v="328" actId="12612"/>
          <ac:spMkLst>
            <pc:docMk/>
            <pc:sldMk cId="798009991" sldId="457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117020180" sldId="458"/>
        </pc:sldMkLst>
        <pc:spChg chg="mod">
          <ac:chgData name="Johan Aspegren" userId="e0e975b0797a2008" providerId="LiveId" clId="{6AE435A1-C08F-4572-B5BC-C8A426198609}" dt="2021-01-01T21:45:24.535" v="321" actId="20577"/>
          <ac:spMkLst>
            <pc:docMk/>
            <pc:sldMk cId="1117020180" sldId="45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3.919" v="313" actId="20577"/>
          <ac:spMkLst>
            <pc:docMk/>
            <pc:sldMk cId="1117020180" sldId="45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4.510" v="320" actId="20577"/>
          <ac:spMkLst>
            <pc:docMk/>
            <pc:sldMk cId="1117020180" sldId="45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3.961" v="315" actId="12612"/>
          <ac:spMkLst>
            <pc:docMk/>
            <pc:sldMk cId="1117020180" sldId="458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4.082" v="319"/>
          <ac:picMkLst>
            <pc:docMk/>
            <pc:sldMk cId="1117020180" sldId="458"/>
            <ac:picMk id="3" creationId="{03BC94B2-FE33-4556-ACD2-3C9D67EF8A30}"/>
          </ac:picMkLst>
        </pc:picChg>
        <pc:picChg chg="add mod">
          <ac:chgData name="Johan Aspegren" userId="e0e975b0797a2008" providerId="LiveId" clId="{6AE435A1-C08F-4572-B5BC-C8A426198609}" dt="2021-01-01T21:45:24.564" v="324"/>
          <ac:picMkLst>
            <pc:docMk/>
            <pc:sldMk cId="1117020180" sldId="458"/>
            <ac:picMk id="6" creationId="{F39F2133-0BD9-4A90-BCF6-690C34FDFA37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823133082" sldId="459"/>
        </pc:sldMkLst>
        <pc:spChg chg="mod">
          <ac:chgData name="Johan Aspegren" userId="e0e975b0797a2008" providerId="LiveId" clId="{6AE435A1-C08F-4572-B5BC-C8A426198609}" dt="2021-01-01T21:45:23.740" v="308" actId="20577"/>
          <ac:spMkLst>
            <pc:docMk/>
            <pc:sldMk cId="3823133082" sldId="45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3.793" v="309" actId="20577"/>
          <ac:spMkLst>
            <pc:docMk/>
            <pc:sldMk cId="3823133082" sldId="45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3.807" v="310" actId="20577"/>
          <ac:spMkLst>
            <pc:docMk/>
            <pc:sldMk cId="3823133082" sldId="45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3.835" v="311" actId="12612"/>
          <ac:spMkLst>
            <pc:docMk/>
            <pc:sldMk cId="3823133082" sldId="45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3598387181" sldId="460"/>
        </pc:sldMkLst>
        <pc:spChg chg="mod">
          <ac:chgData name="Johan Aspegren" userId="e0e975b0797a2008" providerId="LiveId" clId="{6AE435A1-C08F-4572-B5BC-C8A426198609}" dt="2021-01-01T21:45:23.275" v="304" actId="20577"/>
          <ac:spMkLst>
            <pc:docMk/>
            <pc:sldMk cId="3598387181" sldId="46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3.168" v="300" actId="20577"/>
          <ac:spMkLst>
            <pc:docMk/>
            <pc:sldMk cId="3598387181" sldId="46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3.261" v="303" actId="20577"/>
          <ac:spMkLst>
            <pc:docMk/>
            <pc:sldMk cId="3598387181" sldId="46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3.203" v="302" actId="12612"/>
          <ac:spMkLst>
            <pc:docMk/>
            <pc:sldMk cId="3598387181" sldId="46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3.297" v="307"/>
          <ac:picMkLst>
            <pc:docMk/>
            <pc:sldMk cId="3598387181" sldId="460"/>
            <ac:picMk id="3" creationId="{DD0246BD-38F1-4669-B596-E21DDD3C4D44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266164511" sldId="461"/>
        </pc:sldMkLst>
        <pc:spChg chg="mod">
          <ac:chgData name="Johan Aspegren" userId="e0e975b0797a2008" providerId="LiveId" clId="{6AE435A1-C08F-4572-B5BC-C8A426198609}" dt="2021-01-01T21:45:22.997" v="295" actId="20577"/>
          <ac:spMkLst>
            <pc:docMk/>
            <pc:sldMk cId="2266164511" sldId="46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3.012" v="296" actId="20577"/>
          <ac:spMkLst>
            <pc:docMk/>
            <pc:sldMk cId="2266164511" sldId="46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3.057" v="297" actId="20577"/>
          <ac:spMkLst>
            <pc:docMk/>
            <pc:sldMk cId="2266164511" sldId="46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3.090" v="298" actId="12612"/>
          <ac:spMkLst>
            <pc:docMk/>
            <pc:sldMk cId="2266164511" sldId="461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17853394" sldId="462"/>
        </pc:sldMkLst>
        <pc:spChg chg="mod">
          <ac:chgData name="Johan Aspegren" userId="e0e975b0797a2008" providerId="LiveId" clId="{6AE435A1-C08F-4572-B5BC-C8A426198609}" dt="2021-01-01T21:45:22.891" v="291" actId="20577"/>
          <ac:spMkLst>
            <pc:docMk/>
            <pc:sldMk cId="2917853394" sldId="462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2.905" v="292" actId="20577"/>
          <ac:spMkLst>
            <pc:docMk/>
            <pc:sldMk cId="2917853394" sldId="462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2.920" v="293" actId="20577"/>
          <ac:spMkLst>
            <pc:docMk/>
            <pc:sldMk cId="2917853394" sldId="462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2.937" v="294" actId="12612"/>
          <ac:spMkLst>
            <pc:docMk/>
            <pc:sldMk cId="2917853394" sldId="462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253361823" sldId="463"/>
        </pc:sldMkLst>
        <pc:spChg chg="mod">
          <ac:chgData name="Johan Aspegren" userId="e0e975b0797a2008" providerId="LiveId" clId="{6AE435A1-C08F-4572-B5BC-C8A426198609}" dt="2021-01-01T21:45:22.786" v="287" actId="20577"/>
          <ac:spMkLst>
            <pc:docMk/>
            <pc:sldMk cId="2253361823" sldId="463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2.800" v="288" actId="20577"/>
          <ac:spMkLst>
            <pc:docMk/>
            <pc:sldMk cId="2253361823" sldId="463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2.815" v="289" actId="20577"/>
          <ac:spMkLst>
            <pc:docMk/>
            <pc:sldMk cId="2253361823" sldId="463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2.831" v="290" actId="12612"/>
          <ac:spMkLst>
            <pc:docMk/>
            <pc:sldMk cId="2253361823" sldId="463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710220511" sldId="464"/>
        </pc:sldMkLst>
        <pc:spChg chg="mod">
          <ac:chgData name="Johan Aspegren" userId="e0e975b0797a2008" providerId="LiveId" clId="{6AE435A1-C08F-4572-B5BC-C8A426198609}" dt="2021-01-01T21:45:22.651" v="283" actId="20577"/>
          <ac:spMkLst>
            <pc:docMk/>
            <pc:sldMk cId="2710220511" sldId="464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2.665" v="284" actId="20577"/>
          <ac:spMkLst>
            <pc:docMk/>
            <pc:sldMk cId="2710220511" sldId="464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2.701" v="285" actId="20577"/>
          <ac:spMkLst>
            <pc:docMk/>
            <pc:sldMk cId="2710220511" sldId="464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2.733" v="286" actId="12612"/>
          <ac:spMkLst>
            <pc:docMk/>
            <pc:sldMk cId="2710220511" sldId="464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475906186" sldId="465"/>
        </pc:sldMkLst>
        <pc:spChg chg="mod">
          <ac:chgData name="Johan Aspegren" userId="e0e975b0797a2008" providerId="LiveId" clId="{6AE435A1-C08F-4572-B5BC-C8A426198609}" dt="2021-01-01T21:45:22.535" v="279" actId="20577"/>
          <ac:spMkLst>
            <pc:docMk/>
            <pc:sldMk cId="2475906186" sldId="465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2.548" v="280" actId="20577"/>
          <ac:spMkLst>
            <pc:docMk/>
            <pc:sldMk cId="2475906186" sldId="465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2.565" v="281" actId="20577"/>
          <ac:spMkLst>
            <pc:docMk/>
            <pc:sldMk cId="2475906186" sldId="465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2.596" v="282" actId="12612"/>
          <ac:spMkLst>
            <pc:docMk/>
            <pc:sldMk cId="2475906186" sldId="465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3117625996" sldId="466"/>
        </pc:sldMkLst>
        <pc:spChg chg="mod">
          <ac:chgData name="Johan Aspegren" userId="e0e975b0797a2008" providerId="LiveId" clId="{6AE435A1-C08F-4572-B5BC-C8A426198609}" dt="2021-01-01T21:45:22.398" v="275" actId="20577"/>
          <ac:spMkLst>
            <pc:docMk/>
            <pc:sldMk cId="3117625996" sldId="466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2.437" v="276" actId="20577"/>
          <ac:spMkLst>
            <pc:docMk/>
            <pc:sldMk cId="3117625996" sldId="466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2.457" v="277" actId="20577"/>
          <ac:spMkLst>
            <pc:docMk/>
            <pc:sldMk cId="3117625996" sldId="466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2.481" v="278" actId="12612"/>
          <ac:spMkLst>
            <pc:docMk/>
            <pc:sldMk cId="3117625996" sldId="466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1785584761" sldId="467"/>
        </pc:sldMkLst>
        <pc:spChg chg="mod">
          <ac:chgData name="Johan Aspegren" userId="e0e975b0797a2008" providerId="LiveId" clId="{6AE435A1-C08F-4572-B5BC-C8A426198609}" dt="2021-01-01T21:45:21.891" v="271" actId="20577"/>
          <ac:spMkLst>
            <pc:docMk/>
            <pc:sldMk cId="1785584761" sldId="467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1.728" v="267" actId="20577"/>
          <ac:spMkLst>
            <pc:docMk/>
            <pc:sldMk cId="1785584761" sldId="467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1.876" v="270" actId="20577"/>
          <ac:spMkLst>
            <pc:docMk/>
            <pc:sldMk cId="1785584761" sldId="467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1.797" v="269" actId="12612"/>
          <ac:spMkLst>
            <pc:docMk/>
            <pc:sldMk cId="1785584761" sldId="467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1.926" v="274"/>
          <ac:picMkLst>
            <pc:docMk/>
            <pc:sldMk cId="1785584761" sldId="467"/>
            <ac:picMk id="3" creationId="{754B668A-E7CE-4BCE-925B-39B5AD30D0F0}"/>
          </ac:picMkLst>
        </pc:pic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2978591660" sldId="468"/>
        </pc:sldMkLst>
        <pc:spChg chg="mod">
          <ac:chgData name="Johan Aspegren" userId="e0e975b0797a2008" providerId="LiveId" clId="{6AE435A1-C08F-4572-B5BC-C8A426198609}" dt="2021-01-01T21:45:21.596" v="262" actId="20577"/>
          <ac:spMkLst>
            <pc:docMk/>
            <pc:sldMk cId="2978591660" sldId="468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1.614" v="263" actId="20577"/>
          <ac:spMkLst>
            <pc:docMk/>
            <pc:sldMk cId="2978591660" sldId="468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1.629" v="264" actId="20577"/>
          <ac:spMkLst>
            <pc:docMk/>
            <pc:sldMk cId="2978591660" sldId="468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1.643" v="265" actId="12612"/>
          <ac:spMkLst>
            <pc:docMk/>
            <pc:sldMk cId="2978591660" sldId="468"/>
            <ac:spMk id="7" creationId="{7E72DF68-B78A-42E4-8404-9A58A13FE186}"/>
          </ac:spMkLst>
        </pc:spChg>
      </pc:sldChg>
      <pc:sldChg chg="modSp add del mod">
        <pc:chgData name="Johan Aspegren" userId="e0e975b0797a2008" providerId="LiveId" clId="{6AE435A1-C08F-4572-B5BC-C8A426198609}" dt="2021-01-01T21:51:07.674" v="1364" actId="47"/>
        <pc:sldMkLst>
          <pc:docMk/>
          <pc:sldMk cId="1014704238" sldId="469"/>
        </pc:sldMkLst>
        <pc:spChg chg="mod">
          <ac:chgData name="Johan Aspegren" userId="e0e975b0797a2008" providerId="LiveId" clId="{6AE435A1-C08F-4572-B5BC-C8A426198609}" dt="2021-01-01T21:45:21.440" v="258" actId="20577"/>
          <ac:spMkLst>
            <pc:docMk/>
            <pc:sldMk cId="1014704238" sldId="469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1.498" v="259" actId="20577"/>
          <ac:spMkLst>
            <pc:docMk/>
            <pc:sldMk cId="1014704238" sldId="469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1.511" v="260" actId="20577"/>
          <ac:spMkLst>
            <pc:docMk/>
            <pc:sldMk cId="1014704238" sldId="469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1.527" v="261" actId="12612"/>
          <ac:spMkLst>
            <pc:docMk/>
            <pc:sldMk cId="1014704238" sldId="469"/>
            <ac:spMk id="7" creationId="{7E72DF68-B78A-42E4-8404-9A58A13FE186}"/>
          </ac:spMkLst>
        </pc:sp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621391774" sldId="470"/>
        </pc:sldMkLst>
        <pc:spChg chg="mod">
          <ac:chgData name="Johan Aspegren" userId="e0e975b0797a2008" providerId="LiveId" clId="{6AE435A1-C08F-4572-B5BC-C8A426198609}" dt="2021-01-01T21:45:21.056" v="254" actId="20577"/>
          <ac:spMkLst>
            <pc:docMk/>
            <pc:sldMk cId="2621391774" sldId="470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0.929" v="251" actId="20577"/>
          <ac:spMkLst>
            <pc:docMk/>
            <pc:sldMk cId="2621391774" sldId="470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0.946" v="252" actId="20577"/>
          <ac:spMkLst>
            <pc:docMk/>
            <pc:sldMk cId="2621391774" sldId="470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0.980" v="253" actId="12612"/>
          <ac:spMkLst>
            <pc:docMk/>
            <pc:sldMk cId="2621391774" sldId="470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1.078" v="257"/>
          <ac:picMkLst>
            <pc:docMk/>
            <pc:sldMk cId="2621391774" sldId="470"/>
            <ac:picMk id="3" creationId="{B04A36FB-5C3D-4979-A3A9-1C1DE7C2D7F0}"/>
          </ac:picMkLst>
        </pc:picChg>
      </pc:sldChg>
      <pc:sldChg chg="addSp modSp add del mod modAnim">
        <pc:chgData name="Johan Aspegren" userId="e0e975b0797a2008" providerId="LiveId" clId="{6AE435A1-C08F-4572-B5BC-C8A426198609}" dt="2021-01-01T21:51:07.674" v="1364" actId="47"/>
        <pc:sldMkLst>
          <pc:docMk/>
          <pc:sldMk cId="2233638543" sldId="471"/>
        </pc:sldMkLst>
        <pc:spChg chg="mod">
          <ac:chgData name="Johan Aspegren" userId="e0e975b0797a2008" providerId="LiveId" clId="{6AE435A1-C08F-4572-B5BC-C8A426198609}" dt="2021-01-01T21:45:20.395" v="246" actId="20577"/>
          <ac:spMkLst>
            <pc:docMk/>
            <pc:sldMk cId="2233638543" sldId="471"/>
            <ac:spMk id="2" creationId="{00E35820-B847-47FF-8DDD-8FDDFC4DB1D8}"/>
          </ac:spMkLst>
        </pc:spChg>
        <pc:spChg chg="mod">
          <ac:chgData name="Johan Aspegren" userId="e0e975b0797a2008" providerId="LiveId" clId="{6AE435A1-C08F-4572-B5BC-C8A426198609}" dt="2021-01-01T21:45:20.312" v="243" actId="20577"/>
          <ac:spMkLst>
            <pc:docMk/>
            <pc:sldMk cId="2233638543" sldId="471"/>
            <ac:spMk id="4" creationId="{52DCB3B4-45AB-4C48-BCB3-D23C96BE4008}"/>
          </ac:spMkLst>
        </pc:spChg>
        <pc:spChg chg="mod">
          <ac:chgData name="Johan Aspegren" userId="e0e975b0797a2008" providerId="LiveId" clId="{6AE435A1-C08F-4572-B5BC-C8A426198609}" dt="2021-01-01T21:45:20.328" v="244" actId="20577"/>
          <ac:spMkLst>
            <pc:docMk/>
            <pc:sldMk cId="2233638543" sldId="471"/>
            <ac:spMk id="5" creationId="{9BF9A1E0-4BDA-4557-9282-7AD925C75AB4}"/>
          </ac:spMkLst>
        </pc:spChg>
        <pc:spChg chg="mod">
          <ac:chgData name="Johan Aspegren" userId="e0e975b0797a2008" providerId="LiveId" clId="{6AE435A1-C08F-4572-B5BC-C8A426198609}" dt="2021-01-01T21:45:20.346" v="245" actId="12612"/>
          <ac:spMkLst>
            <pc:docMk/>
            <pc:sldMk cId="2233638543" sldId="471"/>
            <ac:spMk id="7" creationId="{7E72DF68-B78A-42E4-8404-9A58A13FE186}"/>
          </ac:spMkLst>
        </pc:spChg>
        <pc:picChg chg="add mod">
          <ac:chgData name="Johan Aspegren" userId="e0e975b0797a2008" providerId="LiveId" clId="{6AE435A1-C08F-4572-B5BC-C8A426198609}" dt="2021-01-01T21:45:20.445" v="249"/>
          <ac:picMkLst>
            <pc:docMk/>
            <pc:sldMk cId="2233638543" sldId="471"/>
            <ac:picMk id="3" creationId="{F55D3C9F-1E6E-47B2-A9FD-A1E23E8E18DC}"/>
          </ac:picMkLst>
        </pc:picChg>
      </pc:sldChg>
    </pc:docChg>
  </pc:docChgLst>
  <pc:docChgLst>
    <pc:chgData name="Johan Aspegren" userId="e0e975b0797a2008" providerId="LiveId" clId="{5058D3CD-B383-4810-9D7F-58DCB0F8099A}"/>
    <pc:docChg chg="delSld modSld">
      <pc:chgData name="Johan Aspegren" userId="e0e975b0797a2008" providerId="LiveId" clId="{5058D3CD-B383-4810-9D7F-58DCB0F8099A}" dt="2021-01-01T21:17:41.880" v="21" actId="1036"/>
      <pc:docMkLst>
        <pc:docMk/>
      </pc:docMkLst>
      <pc:sldChg chg="addSp modSp mod">
        <pc:chgData name="Johan Aspegren" userId="e0e975b0797a2008" providerId="LiveId" clId="{5058D3CD-B383-4810-9D7F-58DCB0F8099A}" dt="2021-01-01T21:17:41.880" v="21" actId="1036"/>
        <pc:sldMkLst>
          <pc:docMk/>
          <pc:sldMk cId="303225747" sldId="272"/>
        </pc:sldMkLst>
        <pc:spChg chg="add mod">
          <ac:chgData name="Johan Aspegren" userId="e0e975b0797a2008" providerId="LiveId" clId="{5058D3CD-B383-4810-9D7F-58DCB0F8099A}" dt="2021-01-01T21:17:41.880" v="21" actId="1036"/>
          <ac:spMkLst>
            <pc:docMk/>
            <pc:sldMk cId="303225747" sldId="272"/>
            <ac:spMk id="9" creationId="{18386D3C-2F16-4B26-9E8C-1F7BB48515D1}"/>
          </ac:spMkLst>
        </pc:spChg>
        <pc:spChg chg="add mod">
          <ac:chgData name="Johan Aspegren" userId="e0e975b0797a2008" providerId="LiveId" clId="{5058D3CD-B383-4810-9D7F-58DCB0F8099A}" dt="2021-01-01T21:17:41.880" v="21" actId="1036"/>
          <ac:spMkLst>
            <pc:docMk/>
            <pc:sldMk cId="303225747" sldId="272"/>
            <ac:spMk id="10" creationId="{203F4F82-13F3-48A4-877D-E79DCD0692E9}"/>
          </ac:spMkLst>
        </pc:spChg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30497767" sldId="27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42762083" sldId="27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220195882" sldId="27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80827241" sldId="27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49513418" sldId="27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20359281" sldId="27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45739075" sldId="27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23556595" sldId="28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10835830" sldId="28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87114601" sldId="28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20650779" sldId="28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64678655" sldId="28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782483395" sldId="28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47124386" sldId="28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56248984" sldId="28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42135858" sldId="28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47256097" sldId="28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5782230" sldId="29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67681072" sldId="29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30442756" sldId="29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56921606" sldId="29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67648974" sldId="29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55777851" sldId="29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32661383" sldId="29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09254201" sldId="29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19936687" sldId="29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26850771" sldId="29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69282435" sldId="30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90441136" sldId="30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24569615" sldId="30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19660338" sldId="30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66207726" sldId="30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63119742" sldId="30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0025414" sldId="30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15409373" sldId="30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502644152" sldId="30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49158080" sldId="30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56106361" sldId="31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96573912" sldId="31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41931773" sldId="31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0517625" sldId="31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94052323" sldId="31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44597526" sldId="31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11398359" sldId="31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583065961" sldId="31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729776434" sldId="31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7709728" sldId="31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68998643" sldId="32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26949054" sldId="32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05135151" sldId="32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31300400" sldId="32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96839810" sldId="32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70804986" sldId="32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06868842" sldId="32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61005675" sldId="32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0794370" sldId="32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3623911" sldId="32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14605261" sldId="33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03920455" sldId="33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91010354" sldId="33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95165392" sldId="33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2763410" sldId="33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612885" sldId="33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40778227" sldId="33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72538455" sldId="33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17120880" sldId="33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9525252" sldId="33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25619456" sldId="34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64851138" sldId="34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07274198" sldId="34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99610144" sldId="34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94455409" sldId="34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763643" sldId="34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42614820" sldId="34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20308222" sldId="34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04901404" sldId="34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37521866" sldId="34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62508298" sldId="35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23353659" sldId="35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30948229" sldId="35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56757249" sldId="35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74475999" sldId="35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89922681" sldId="35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79327727" sldId="35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65746822" sldId="35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4713061" sldId="35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97507749" sldId="35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67848663" sldId="36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33767788" sldId="36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04070679" sldId="36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33648730" sldId="36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46186992" sldId="36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71140192" sldId="36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90710327" sldId="36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49366653" sldId="36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32120922" sldId="36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86654098" sldId="36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19552038" sldId="37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98498061" sldId="37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72801020" sldId="37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293655447" sldId="37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41123186" sldId="37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16754277" sldId="37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41354013" sldId="37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94304855" sldId="37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86678595" sldId="37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29620512" sldId="37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23135291" sldId="38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67183519" sldId="38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4887977" sldId="38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50651208" sldId="38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70887185" sldId="38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66024640" sldId="38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38666662" sldId="38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70224257" sldId="38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1592223" sldId="38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78330208" sldId="38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82274078" sldId="39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33859774" sldId="39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44213289" sldId="39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52542713" sldId="39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2128781" sldId="39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71330484" sldId="39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26654789" sldId="39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56175477" sldId="39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0933491" sldId="39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79796883" sldId="39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17711884" sldId="40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38378682" sldId="40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33576524" sldId="40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04156892" sldId="40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83819958" sldId="40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9477703" sldId="40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43981885" sldId="40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427430" sldId="40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39531461" sldId="40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59308013" sldId="40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72876417" sldId="41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59639726" sldId="41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94743383" sldId="41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08545906" sldId="41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51049278" sldId="41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95124926" sldId="41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280677860" sldId="41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70894032" sldId="41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86859539" sldId="41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258155773" sldId="41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80512893" sldId="42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64622699" sldId="42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52933921" sldId="42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34577179" sldId="42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06209457" sldId="42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16554010" sldId="42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60713662" sldId="42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2205943" sldId="42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4649170" sldId="42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40547605" sldId="42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17901747" sldId="43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77621280" sldId="43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82686873" sldId="43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58690719" sldId="43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80592014" sldId="43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26731859" sldId="43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36611715" sldId="43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5147685" sldId="43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17184850" sldId="43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97346133" sldId="43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99840352" sldId="44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21903732" sldId="44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00290914" sldId="44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82915615" sldId="44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27447120" sldId="44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38323761" sldId="44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5584628" sldId="44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35619530" sldId="44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34829421" sldId="44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45916884" sldId="44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26698724" sldId="45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62158030" sldId="45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76018886" sldId="45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93211317" sldId="45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60496835" sldId="45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55060460" sldId="45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3666774" sldId="45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28220462" sldId="45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24932333" sldId="45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30778688" sldId="45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77790522" sldId="46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89847779" sldId="46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68471194" sldId="46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52254448" sldId="46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79283427" sldId="46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11301650" sldId="46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81487062" sldId="46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13441056" sldId="46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8364525" sldId="46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64087531" sldId="46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15531760" sldId="47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82717617" sldId="47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54747883" sldId="47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35541907" sldId="47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78074850" sldId="47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61566535" sldId="47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98132690" sldId="47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07536737" sldId="47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53289448" sldId="47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64292636" sldId="47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13730493" sldId="48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35181437" sldId="48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75362151" sldId="48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33720283" sldId="48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1974738" sldId="48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96191986" sldId="48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15244712" sldId="48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7788862" sldId="48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00771439" sldId="48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14547469" sldId="48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42124705" sldId="49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20291748" sldId="49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01252510" sldId="49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58282960" sldId="49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97778039" sldId="49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12331395" sldId="49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33409850" sldId="49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0925875" sldId="49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25681965" sldId="49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33854188" sldId="49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93089314" sldId="50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89410838" sldId="50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53867834" sldId="50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29582267" sldId="50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14828100" sldId="50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00540793" sldId="50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38140250" sldId="50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64693741" sldId="50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36125175" sldId="50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658450455" sldId="50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48474118" sldId="51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02020190" sldId="51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550783243" sldId="51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80027429" sldId="51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54814142" sldId="51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537782480" sldId="51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97419647" sldId="51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02478628" sldId="51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30452341" sldId="51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40998496" sldId="51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68809593" sldId="52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10298266" sldId="52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53842418" sldId="52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3946842" sldId="52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89152989" sldId="52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35974314" sldId="52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63940710" sldId="52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40927740" sldId="52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785727812" sldId="52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29073956" sldId="52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75386152" sldId="53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50893069" sldId="53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92745724" sldId="53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4960281" sldId="53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43614639" sldId="53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99512986" sldId="53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31798373" sldId="53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27360318" sldId="53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84247327" sldId="53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06641422" sldId="53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10723619" sldId="54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58086578" sldId="54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23795282" sldId="54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67246914" sldId="54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17475740" sldId="54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54342375" sldId="54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20631811" sldId="54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19386508" sldId="54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64240887" sldId="54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8032910" sldId="54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6541872" sldId="55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56468872" sldId="55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26485816" sldId="55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72049691" sldId="55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65131712" sldId="55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2521174" sldId="55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8447995" sldId="55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510060256" sldId="55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17753082" sldId="55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70733649" sldId="55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88864977" sldId="56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82220520" sldId="56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37026428" sldId="56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652483" sldId="56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306192608" sldId="56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74701101" sldId="56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83649685" sldId="56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62374963" sldId="56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18420845" sldId="56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2305326" sldId="56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73465274" sldId="57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61206794" sldId="57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92036180" sldId="57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73922364" sldId="57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41945227" sldId="57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95933226" sldId="57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50889553" sldId="57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499284586" sldId="57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962788603" sldId="57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77102077" sldId="57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03665178" sldId="58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22453498" sldId="58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96614660" sldId="58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37232938" sldId="58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323539728" sldId="58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897171425" sldId="58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58291301" sldId="58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35227845" sldId="58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96819792" sldId="58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89587491" sldId="58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07034963" sldId="59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22836774" sldId="59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263529219" sldId="59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99512139" sldId="59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38222561" sldId="59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93506410" sldId="59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15175824" sldId="59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992389495" sldId="59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046197675" sldId="59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736855279" sldId="59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010179622" sldId="60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27582191" sldId="60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61455446" sldId="60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94221827" sldId="60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935441014" sldId="60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181743732" sldId="60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175909382" sldId="60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560819372" sldId="60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223511801" sldId="60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867729029" sldId="60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21234290" sldId="61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56180321" sldId="61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7027286" sldId="61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17007311" sldId="61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96468637" sldId="61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43508121" sldId="61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35993" sldId="61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324396200" sldId="61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96934953" sldId="61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600868823" sldId="61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051138223" sldId="62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683210158" sldId="62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31714318" sldId="62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686176897" sldId="62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4167408615" sldId="62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27618569" sldId="62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415242866" sldId="626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03424570" sldId="627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950075301" sldId="628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797231367" sldId="629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47173100" sldId="630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805629842" sldId="631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251320627" sldId="632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567209749" sldId="633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1889672200" sldId="634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31114862" sldId="635"/>
        </pc:sldMkLst>
      </pc:sldChg>
      <pc:sldChg chg="del">
        <pc:chgData name="Johan Aspegren" userId="e0e975b0797a2008" providerId="LiveId" clId="{5058D3CD-B383-4810-9D7F-58DCB0F8099A}" dt="2021-01-01T21:15:31.597" v="0" actId="47"/>
        <pc:sldMkLst>
          <pc:docMk/>
          <pc:sldMk cId="2006967841" sldId="6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E315-4867-4F07-8E8D-1E2E941E839D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1C8E-28DE-4548-8523-8A17253D6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17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9275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84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67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379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003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04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383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672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827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631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54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DA5B-0EB0-423E-AF76-8E9D8E53C067}" type="datetimeFigureOut">
              <a:rPr lang="sv-SE" smtClean="0"/>
              <a:t>2021-01-01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B281-0F0D-4EC6-A87A-623CC76712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858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file:///C:\Users\johan\OneDrive\Documents\stage\ljud\trumpet.wav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E72DF68-B78A-42E4-8404-9A58A13FE1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0E35820-B847-47FF-8DDD-8FDDFC4DB1D8}"/>
              </a:ext>
            </a:extLst>
          </p:cNvPr>
          <p:cNvSpPr txBox="1"/>
          <p:nvPr/>
        </p:nvSpPr>
        <p:spPr>
          <a:xfrm>
            <a:off x="708917" y="667820"/>
            <a:ext cx="10941977" cy="769441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4400"/>
              <a:t>1 januari  -  Nyårsdagen</a:t>
            </a:r>
            <a:endParaRPr lang="sv-SE" sz="44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2DCB3B4-45AB-4C48-BCB3-D23C96BE4008}"/>
              </a:ext>
            </a:extLst>
          </p:cNvPr>
          <p:cNvSpPr txBox="1"/>
          <p:nvPr/>
        </p:nvSpPr>
        <p:spPr>
          <a:xfrm>
            <a:off x="3246632" y="1981971"/>
            <a:ext cx="8330704" cy="707886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4000"/>
              <a:t>Fredag</a:t>
            </a:r>
            <a:endParaRPr lang="sv-SE" sz="4000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BF9A1E0-4BDA-4557-9282-7AD925C75AB4}"/>
              </a:ext>
            </a:extLst>
          </p:cNvPr>
          <p:cNvSpPr txBox="1"/>
          <p:nvPr/>
        </p:nvSpPr>
        <p:spPr>
          <a:xfrm>
            <a:off x="3246632" y="2843288"/>
            <a:ext cx="8330704" cy="2308324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3600"/>
              <a:t>Att göra: 
* Skåla i Champagne vid 12-slaget
* Kommer Ivanhoe äntligen välja rätt?
* Luncha på chips och beställ pizza </a:t>
            </a:r>
            <a:endParaRPr lang="sv-SE" sz="3600" dirty="0"/>
          </a:p>
        </p:txBody>
      </p:sp>
      <p:pic>
        <p:nvPicPr>
          <p:cNvPr id="3" name="trumpet">
            <a:hlinkClick r:id="" action="ppaction://media"/>
            <a:extLst>
              <a:ext uri="{FF2B5EF4-FFF2-40B4-BE49-F238E27FC236}">
                <a16:creationId xmlns:a16="http://schemas.microsoft.com/office/drawing/2014/main" id="{11AAA1BF-07E2-42FA-845B-2E0DDBAB2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 r:link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7000" y="1270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31</Words>
  <Application>Microsoft Office PowerPoint</Application>
  <PresentationFormat>Bredbild</PresentationFormat>
  <Paragraphs>3</Paragraphs>
  <Slides>1</Slides>
  <Notes>0</Notes>
  <HiddenSlides>0</HiddenSlides>
  <MMClips>1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Datum</dc:title>
  <dc:creator>Johan Aspegren</dc:creator>
  <cp:lastModifiedBy>Johan Aspegren</cp:lastModifiedBy>
  <cp:revision>50</cp:revision>
  <dcterms:created xsi:type="dcterms:W3CDTF">2020-12-28T21:03:33Z</dcterms:created>
  <dcterms:modified xsi:type="dcterms:W3CDTF">2021-01-01T21:53:05Z</dcterms:modified>
</cp:coreProperties>
</file>