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3" r:id="rId6"/>
    <p:sldId id="264" r:id="rId7"/>
    <p:sldId id="262" r:id="rId8"/>
    <p:sldId id="266" r:id="rId9"/>
    <p:sldId id="258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DCB-188E-4464-B575-0F138A59B5C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C407-E4BD-4A35-90C2-1C84DE085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6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DCB-188E-4464-B575-0F138A59B5C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C407-E4BD-4A35-90C2-1C84DE085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1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DCB-188E-4464-B575-0F138A59B5C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C407-E4BD-4A35-90C2-1C84DE085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6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DCB-188E-4464-B575-0F138A59B5C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C407-E4BD-4A35-90C2-1C84DE085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2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DCB-188E-4464-B575-0F138A59B5C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C407-E4BD-4A35-90C2-1C84DE085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4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DCB-188E-4464-B575-0F138A59B5C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C407-E4BD-4A35-90C2-1C84DE085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91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DCB-188E-4464-B575-0F138A59B5C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C407-E4BD-4A35-90C2-1C84DE085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DCB-188E-4464-B575-0F138A59B5C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C407-E4BD-4A35-90C2-1C84DE085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31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DCB-188E-4464-B575-0F138A59B5C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C407-E4BD-4A35-90C2-1C84DE085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23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DCB-188E-4464-B575-0F138A59B5C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C407-E4BD-4A35-90C2-1C84DE085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17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DCB-188E-4464-B575-0F138A59B5C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C407-E4BD-4A35-90C2-1C84DE085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5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EBDCB-188E-4464-B575-0F138A59B5C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C407-E4BD-4A35-90C2-1C84DE085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5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6334" y="936097"/>
            <a:ext cx="7509933" cy="2387600"/>
          </a:xfrm>
        </p:spPr>
        <p:txBody>
          <a:bodyPr>
            <a:normAutofit/>
          </a:bodyPr>
          <a:lstStyle/>
          <a:p>
            <a:r>
              <a:rPr lang="en-US" altLang="zh-CN" sz="9600" b="1" dirty="0" err="1" smtClean="0"/>
              <a:t>Mobx</a:t>
            </a:r>
            <a:endParaRPr lang="zh-CN" altLang="en-US" sz="9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38133" y="3729038"/>
            <a:ext cx="6375400" cy="1655762"/>
          </a:xfrm>
        </p:spPr>
        <p:txBody>
          <a:bodyPr/>
          <a:lstStyle/>
          <a:p>
            <a:r>
              <a:rPr lang="zh-CN" altLang="en-US" dirty="0" smtClean="0"/>
              <a:t>数据管理解决方案的简单入门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2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@babel/plugin-proposal-export-default-from</a:t>
            </a:r>
          </a:p>
          <a:p>
            <a:r>
              <a:rPr lang="en-US" altLang="zh-CN" sz="2400" dirty="0"/>
              <a:t>https://babeljs.io/docs/en/babel-plugin-proposal-export-default-from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35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02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mobx</a:t>
            </a:r>
            <a:r>
              <a:rPr lang="zh-CN" altLang="en-US" dirty="0" smtClean="0"/>
              <a:t>是</a:t>
            </a:r>
            <a:r>
              <a:rPr lang="zh-CN" altLang="en-US" dirty="0" smtClean="0"/>
              <a:t>什么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为什么要用</a:t>
            </a:r>
            <a:r>
              <a:rPr lang="en-US" altLang="zh-CN" dirty="0" err="1" smtClean="0"/>
              <a:t>mobx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mobx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Mobx</a:t>
            </a:r>
            <a:r>
              <a:rPr lang="zh-CN" altLang="en-US" b="1" dirty="0" smtClean="0"/>
              <a:t>是什么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MobX</a:t>
            </a:r>
            <a:r>
              <a:rPr lang="en-US" altLang="zh-CN" dirty="0"/>
              <a:t> </a:t>
            </a:r>
            <a:r>
              <a:rPr lang="zh-CN" altLang="en-US" dirty="0"/>
              <a:t>是一个简单的、可扩展的、经过测试的状态管理解决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简单到令人发指的状态管理解决方案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掌握核心</a:t>
            </a:r>
            <a:r>
              <a:rPr lang="en-US" altLang="zh-CN" dirty="0" err="1"/>
              <a:t>Api:observable,action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65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867" y="694796"/>
            <a:ext cx="10515600" cy="1325563"/>
          </a:xfrm>
        </p:spPr>
        <p:txBody>
          <a:bodyPr/>
          <a:lstStyle/>
          <a:p>
            <a:r>
              <a:rPr lang="en-US" altLang="zh-CN" b="1" dirty="0" err="1"/>
              <a:t>Mobx</a:t>
            </a:r>
            <a:r>
              <a:rPr lang="en-US" altLang="zh-CN" b="1" dirty="0"/>
              <a:t> </a:t>
            </a:r>
            <a:r>
              <a:rPr lang="zh-CN" altLang="en-US" b="1" dirty="0"/>
              <a:t>思想的实现原理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8400" y="4495801"/>
            <a:ext cx="2328333" cy="1286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496733" y="5139268"/>
            <a:ext cx="897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470400" y="4495801"/>
            <a:ext cx="2175933" cy="1286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7" idx="3"/>
          </p:cNvCxnSpPr>
          <p:nvPr/>
        </p:nvCxnSpPr>
        <p:spPr>
          <a:xfrm>
            <a:off x="6646333" y="5139268"/>
            <a:ext cx="1236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882467" y="4495801"/>
            <a:ext cx="1964267" cy="1286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64783" y="4954602"/>
            <a:ext cx="93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Action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06999" y="4954602"/>
            <a:ext cx="93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State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96817" y="4954602"/>
            <a:ext cx="93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Views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36" y="1570243"/>
            <a:ext cx="6695015" cy="228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2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Mobx</a:t>
            </a:r>
            <a:r>
              <a:rPr lang="zh-CN" altLang="en-US" b="1" dirty="0"/>
              <a:t>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mobx</a:t>
            </a:r>
            <a:r>
              <a:rPr lang="zh-CN" altLang="en-US" dirty="0"/>
              <a:t>让一个应用变成响应式只需要</a:t>
            </a:r>
            <a:r>
              <a:rPr lang="en-US" altLang="zh-CN" dirty="0"/>
              <a:t>3</a:t>
            </a:r>
            <a:r>
              <a:rPr lang="zh-CN" altLang="en-US" dirty="0"/>
              <a:t>步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/>
              <a:t>1. </a:t>
            </a:r>
            <a:r>
              <a:rPr lang="zh-CN" altLang="en-US" b="1" dirty="0"/>
              <a:t>定义状态并使其可</a:t>
            </a:r>
            <a:r>
              <a:rPr lang="zh-CN" altLang="en-US" b="1" dirty="0" smtClean="0"/>
              <a:t>观察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Observable	</a:t>
            </a:r>
            <a:r>
              <a:rPr lang="zh-CN" altLang="en-US" dirty="0"/>
              <a:t>定义</a:t>
            </a:r>
            <a:r>
              <a:rPr lang="zh-CN" altLang="en-US" dirty="0" smtClean="0"/>
              <a:t>数据结构，可以为对象，数组，类等等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创建</a:t>
            </a:r>
            <a:r>
              <a:rPr lang="zh-CN" altLang="en-US" b="1" dirty="0"/>
              <a:t>视图以响应状态的变化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@observer	</a:t>
            </a:r>
            <a:r>
              <a:rPr lang="zh-CN" altLang="en-US" dirty="0" smtClean="0"/>
              <a:t>观察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3. </a:t>
            </a:r>
            <a:r>
              <a:rPr lang="zh-CN" altLang="en-US" b="1" dirty="0"/>
              <a:t>更改</a:t>
            </a:r>
            <a:r>
              <a:rPr lang="zh-CN" altLang="en-US" b="1" dirty="0" smtClean="0"/>
              <a:t>状态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@</a:t>
            </a:r>
            <a:r>
              <a:rPr lang="en-US" altLang="zh-CN" dirty="0" smtClean="0"/>
              <a:t>action 	</a:t>
            </a:r>
            <a:r>
              <a:rPr lang="zh-CN" altLang="en-US" dirty="0" smtClean="0"/>
              <a:t>动作</a:t>
            </a:r>
            <a:endParaRPr lang="en-US" altLang="zh-CN" dirty="0"/>
          </a:p>
          <a:p>
            <a:pPr lvl="2"/>
            <a:endParaRPr lang="en-US" altLang="zh-CN" b="1" dirty="0" smtClean="0"/>
          </a:p>
          <a:p>
            <a:pPr lvl="1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9057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概念与原则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1.state</a:t>
            </a:r>
            <a:r>
              <a:rPr lang="zh-CN" altLang="en-US" b="1" dirty="0" smtClean="0"/>
              <a:t>（状态）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State</a:t>
            </a:r>
            <a:r>
              <a:rPr lang="zh-CN" altLang="en-US" dirty="0" smtClean="0"/>
              <a:t>就是驱动应用的数据。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2.derivations</a:t>
            </a:r>
            <a:r>
              <a:rPr lang="zh-CN" altLang="en-US" b="1" dirty="0" smtClean="0"/>
              <a:t>（衍生）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任何源自状态并且不会有任何进一步的相互作用的东西就是衍生。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用户界面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衍生数据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后端集成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3.action</a:t>
            </a:r>
            <a:r>
              <a:rPr lang="zh-CN" altLang="en-US" b="1" dirty="0" smtClean="0"/>
              <a:t>（动作）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动作</a:t>
            </a:r>
            <a:r>
              <a:rPr lang="zh-CN" altLang="en-US" dirty="0">
                <a:solidFill>
                  <a:srgbClr val="FF0000"/>
                </a:solidFill>
              </a:rPr>
              <a:t> 是任一一段可以改变</a:t>
            </a:r>
            <a:r>
              <a:rPr lang="zh-CN" altLang="en-US" b="1" dirty="0">
                <a:solidFill>
                  <a:srgbClr val="FF0000"/>
                </a:solidFill>
              </a:rPr>
              <a:t>状态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代码</a:t>
            </a:r>
            <a:r>
              <a:rPr lang="zh-CN" altLang="en-US" dirty="0" smtClean="0"/>
              <a:t>。</a:t>
            </a:r>
            <a:r>
              <a:rPr lang="zh-CN" altLang="en-US" dirty="0"/>
              <a:t>用户事件、后端数据推送、预定事件、等等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5721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err="1"/>
              <a:t>MobX</a:t>
            </a:r>
            <a:r>
              <a:rPr lang="en-US" altLang="zh-CN" b="1" dirty="0"/>
              <a:t> API</a:t>
            </a:r>
            <a:r>
              <a:rPr lang="zh-CN" altLang="en-US" b="1" dirty="0"/>
              <a:t>参考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2015067"/>
            <a:ext cx="10515600" cy="4267490"/>
          </a:xfrm>
        </p:spPr>
        <p:txBody>
          <a:bodyPr/>
          <a:lstStyle/>
          <a:p>
            <a:r>
              <a:rPr lang="zh-CN" altLang="en-US" b="1" dirty="0" smtClean="0"/>
              <a:t>核心</a:t>
            </a:r>
            <a:r>
              <a:rPr lang="en-US" altLang="zh-CN" b="1" dirty="0"/>
              <a:t>API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Observable</a:t>
            </a:r>
            <a:r>
              <a:rPr lang="zh-CN" altLang="en-US" sz="2000" dirty="0" smtClean="0"/>
              <a:t>：可以为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的基本数据类型、引用类型、普通类型、类实例、数组和映射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Computed</a:t>
            </a:r>
            <a:r>
              <a:rPr lang="zh-CN" altLang="en-US" sz="2000" dirty="0"/>
              <a:t>：计算值（自动响应状态的值）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Reactions</a:t>
            </a:r>
            <a:r>
              <a:rPr lang="zh-CN" altLang="en-US" sz="2000" dirty="0"/>
              <a:t>： 反应 （自动响应状态的副作用）</a:t>
            </a:r>
            <a:r>
              <a:rPr lang="en-US" altLang="zh-CN" sz="2000" dirty="0"/>
              <a:t>——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mobx</a:t>
            </a:r>
            <a:r>
              <a:rPr lang="en-US" altLang="zh-CN" sz="2000" dirty="0"/>
              <a:t>-react</a:t>
            </a:r>
            <a:r>
              <a:rPr lang="zh-CN" altLang="en-US" sz="2000" dirty="0"/>
              <a:t>中以</a:t>
            </a:r>
            <a:r>
              <a:rPr lang="en-US" altLang="zh-CN" sz="2000" dirty="0"/>
              <a:t>observer</a:t>
            </a:r>
            <a:r>
              <a:rPr lang="zh-CN" altLang="en-US" sz="2000" dirty="0"/>
              <a:t>为例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Actions</a:t>
            </a:r>
            <a:r>
              <a:rPr lang="zh-CN" altLang="en-US" sz="2000" dirty="0"/>
              <a:t>：动作，动作用来修改状态</a:t>
            </a:r>
          </a:p>
        </p:txBody>
      </p:sp>
    </p:spTree>
    <p:extLst>
      <p:ext uri="{BB962C8B-B14F-4D97-AF65-F5344CB8AC3E}">
        <p14:creationId xmlns:p14="http://schemas.microsoft.com/office/powerpoint/2010/main" val="201622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为什么用</a:t>
            </a:r>
            <a:r>
              <a:rPr lang="en-US" altLang="zh-CN" sz="4000" b="1" dirty="0" err="1"/>
              <a:t>mobx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84473"/>
            <a:ext cx="10515600" cy="3392489"/>
          </a:xfrm>
        </p:spPr>
        <p:txBody>
          <a:bodyPr/>
          <a:lstStyle/>
          <a:p>
            <a:r>
              <a:rPr lang="zh-CN" altLang="en-US" dirty="0" smtClean="0"/>
              <a:t>学习成本低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方便管理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比肩</a:t>
            </a:r>
            <a:r>
              <a:rPr lang="en-US" altLang="zh-CN" dirty="0" err="1" smtClean="0"/>
              <a:t>redux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638" y="646228"/>
            <a:ext cx="4942857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2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 smtClean="0"/>
              <a:t>以</a:t>
            </a:r>
            <a:r>
              <a:rPr lang="en-US" altLang="zh-CN" b="1" dirty="0" smtClean="0"/>
              <a:t>create-react-app</a:t>
            </a:r>
            <a:r>
              <a:rPr lang="zh-CN" altLang="en-US" b="1" dirty="0" smtClean="0"/>
              <a:t>为例实战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61534" y="2082800"/>
            <a:ext cx="6493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ES7</a:t>
            </a:r>
            <a:r>
              <a:rPr lang="zh-CN" altLang="en-US" b="1" dirty="0"/>
              <a:t>的装饰器语法 和 </a:t>
            </a:r>
            <a:r>
              <a:rPr lang="en-US" altLang="zh-CN" b="1" dirty="0"/>
              <a:t>Create React App</a:t>
            </a:r>
            <a:br>
              <a:rPr lang="en-US" altLang="zh-CN" b="1" dirty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如果要在</a:t>
            </a:r>
            <a:r>
              <a:rPr lang="en-US" altLang="zh-CN" dirty="0" smtClean="0"/>
              <a:t>babel6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mobx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需要下载</a:t>
            </a:r>
            <a:r>
              <a:rPr lang="en-US" altLang="zh-CN" dirty="0" smtClean="0"/>
              <a:t>babel-plugin-transform-decorators-legacy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zh-CN" altLang="en-US" dirty="0"/>
              <a:t>如果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babel7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mobx</a:t>
            </a:r>
            <a:r>
              <a:rPr lang="zh-CN" altLang="en-US" dirty="0" smtClean="0"/>
              <a:t>，装饰器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需要下载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@babel/plugin-proposal-class-properties</a:t>
            </a:r>
          </a:p>
          <a:p>
            <a:pPr lvl="1"/>
            <a:r>
              <a:rPr lang="en-US" altLang="zh-CN" b="1" dirty="0"/>
              <a:t>@babel/plugin-proposal-decorators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94386" y="4929201"/>
            <a:ext cx="4217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https://mobx.js.org/best/decorators.html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79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5183</TotalTime>
  <Words>216</Words>
  <Application>Microsoft Office PowerPoint</Application>
  <PresentationFormat>宽屏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Mobx</vt:lpstr>
      <vt:lpstr>PowerPoint 演示文稿</vt:lpstr>
      <vt:lpstr>Mobx是什么</vt:lpstr>
      <vt:lpstr>Mobx 思想的实现原理 </vt:lpstr>
      <vt:lpstr>Mobx要点</vt:lpstr>
      <vt:lpstr> 概念与原则 </vt:lpstr>
      <vt:lpstr> MobX API参考 </vt:lpstr>
      <vt:lpstr>为什么用mobx</vt:lpstr>
      <vt:lpstr> 以create-react-app为例实战</vt:lpstr>
      <vt:lpstr>附录：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40</cp:revision>
  <dcterms:created xsi:type="dcterms:W3CDTF">2018-11-05T05:42:13Z</dcterms:created>
  <dcterms:modified xsi:type="dcterms:W3CDTF">2018-11-23T09:11:19Z</dcterms:modified>
</cp:coreProperties>
</file>