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0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8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28CB-BDAB-4879-9692-6420BC97BDA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5995-103F-4088-ABEB-67899926E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如何打造属于自己的</a:t>
            </a:r>
            <a:r>
              <a:rPr lang="en-US" altLang="zh-CN" b="1" dirty="0" err="1" smtClean="0">
                <a:latin typeface="+mj-ea"/>
              </a:rPr>
              <a:t>docker</a:t>
            </a:r>
            <a:r>
              <a:rPr lang="zh-CN" altLang="en-US" b="1" dirty="0" smtClean="0">
                <a:latin typeface="+mj-ea"/>
              </a:rPr>
              <a:t>环境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8972"/>
            <a:ext cx="7797800" cy="1655762"/>
          </a:xfrm>
        </p:spPr>
        <p:txBody>
          <a:bodyPr/>
          <a:lstStyle/>
          <a:p>
            <a:pPr algn="r"/>
            <a:r>
              <a:rPr lang="en-US" altLang="zh-CN" b="1" dirty="0" smtClean="0">
                <a:latin typeface="+mj-ea"/>
                <a:ea typeface="+mj-ea"/>
              </a:rPr>
              <a:t>——</a:t>
            </a:r>
            <a:r>
              <a:rPr lang="zh-CN" altLang="en-US" b="1" dirty="0" smtClean="0">
                <a:latin typeface="+mj-ea"/>
                <a:ea typeface="+mj-ea"/>
              </a:rPr>
              <a:t>以</a:t>
            </a:r>
            <a:r>
              <a:rPr lang="en-US" altLang="zh-CN" b="1" dirty="0" err="1" smtClean="0">
                <a:latin typeface="+mj-ea"/>
                <a:ea typeface="+mj-ea"/>
              </a:rPr>
              <a:t>ubuntu_node</a:t>
            </a:r>
            <a:r>
              <a:rPr lang="zh-CN" altLang="en-US" b="1" dirty="0" smtClean="0">
                <a:latin typeface="+mj-ea"/>
                <a:ea typeface="+mj-ea"/>
              </a:rPr>
              <a:t>为例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环境配置的难题</a:t>
            </a:r>
          </a:p>
          <a:p>
            <a:pPr lvl="1"/>
            <a:r>
              <a:rPr lang="zh-CN" altLang="en-US" dirty="0" smtClean="0"/>
              <a:t>操作系统</a:t>
            </a:r>
            <a:r>
              <a:rPr lang="zh-CN" altLang="en-US" dirty="0"/>
              <a:t>的设置，各种库和组件的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老旧的模块和新模块的兼容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什么是</a:t>
            </a:r>
            <a:r>
              <a:rPr lang="en-US" altLang="zh-CN" b="1" dirty="0" err="1">
                <a:latin typeface="+mj-ea"/>
              </a:rPr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Docker </a:t>
            </a:r>
            <a:r>
              <a:rPr lang="zh-CN" altLang="en-US" b="1" dirty="0"/>
              <a:t>属于 </a:t>
            </a:r>
            <a:r>
              <a:rPr lang="en-US" altLang="zh-CN" b="1" dirty="0"/>
              <a:t>Linux </a:t>
            </a:r>
            <a:r>
              <a:rPr lang="zh-CN" altLang="en-US" b="1" dirty="0"/>
              <a:t>容器的一种封装，提供简单易用的容器使用接口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是目前最流行的 </a:t>
            </a:r>
            <a:r>
              <a:rPr lang="en-US" altLang="zh-CN" dirty="0"/>
              <a:t>Linux </a:t>
            </a:r>
            <a:r>
              <a:rPr lang="zh-CN" altLang="en-US" dirty="0"/>
              <a:t>容器</a:t>
            </a:r>
            <a:r>
              <a:rPr lang="zh-CN" altLang="en-US" dirty="0" smtClean="0"/>
              <a:t>解决方案。</a:t>
            </a:r>
            <a:endParaRPr lang="en-US" altLang="zh-CN" dirty="0" smtClean="0"/>
          </a:p>
          <a:p>
            <a:r>
              <a:rPr lang="en-US" altLang="zh-CN" dirty="0"/>
              <a:t>Docker </a:t>
            </a:r>
            <a:r>
              <a:rPr lang="zh-CN" altLang="en-US" dirty="0"/>
              <a:t>的用途</a:t>
            </a:r>
          </a:p>
          <a:p>
            <a:pPr lvl="1"/>
            <a:r>
              <a:rPr lang="zh-CN" altLang="en-US" b="1" dirty="0"/>
              <a:t>提供一次性的</a:t>
            </a:r>
            <a:r>
              <a:rPr lang="zh-CN" altLang="en-US" b="1" dirty="0" smtClean="0"/>
              <a:t>环境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提供弹性的云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lvl="1"/>
            <a:r>
              <a:rPr lang="zh-CN" altLang="en-US" b="1" dirty="0"/>
              <a:t>组建微服务架构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什么是</a:t>
            </a:r>
            <a:r>
              <a:rPr lang="en-US" altLang="zh-CN" b="1" dirty="0" err="1" smtClean="0">
                <a:latin typeface="+mj-ea"/>
              </a:rPr>
              <a:t>docker</a:t>
            </a:r>
            <a:endParaRPr lang="zh-CN" altLang="en-US" b="1" dirty="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3" y="1176867"/>
            <a:ext cx="6504074" cy="45203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1479679"/>
            <a:ext cx="5177607" cy="40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Docker</a:t>
            </a:r>
            <a:r>
              <a:rPr lang="zh-CN" altLang="en-US" b="1" dirty="0" smtClean="0">
                <a:latin typeface="+mj-ea"/>
              </a:rPr>
              <a:t>的三大概念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zh-CN" altLang="en-US" dirty="0"/>
              <a:t>仓库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1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动手做一个属于自己的</a:t>
            </a:r>
            <a:r>
              <a:rPr lang="en-US" altLang="zh-CN" b="1" dirty="0" err="1" smtClean="0">
                <a:latin typeface="+mj-ea"/>
              </a:rPr>
              <a:t>docker</a:t>
            </a:r>
            <a:r>
              <a:rPr lang="zh-CN" altLang="en-US" b="1" dirty="0" smtClean="0">
                <a:latin typeface="+mj-ea"/>
              </a:rPr>
              <a:t>环境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手动打造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打造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6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手动打造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第一步：进入容器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run -it --name </a:t>
            </a:r>
            <a:r>
              <a:rPr lang="en-US" altLang="zh-CN" dirty="0" err="1" smtClean="0"/>
              <a:t>ubuntu_node_johan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Ubuntu:latest</a:t>
            </a:r>
            <a:r>
              <a:rPr lang="en-US" altLang="zh-CN" dirty="0" smtClean="0"/>
              <a:t> </a:t>
            </a:r>
            <a:r>
              <a:rPr lang="en-US" altLang="zh-CN" dirty="0" smtClean="0"/>
              <a:t>/bin/bash</a:t>
            </a:r>
            <a:endParaRPr lang="en-US" altLang="zh-CN" dirty="0"/>
          </a:p>
          <a:p>
            <a:r>
              <a:rPr lang="zh-CN" altLang="en-US" dirty="0" smtClean="0"/>
              <a:t>第二步：安装</a:t>
            </a:r>
            <a:r>
              <a:rPr lang="en-US" altLang="zh-CN" dirty="0" err="1" smtClean="0"/>
              <a:t>nodejs,npm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pm2	</a:t>
            </a:r>
          </a:p>
          <a:p>
            <a:pPr marL="457200" lvl="1" indent="0">
              <a:buNone/>
            </a:pPr>
            <a:r>
              <a:rPr lang="en-US" altLang="zh-CN" dirty="0" smtClean="0"/>
              <a:t>apt-get update &amp;&amp; apt-get install –y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pm2 –g</a:t>
            </a:r>
          </a:p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步：退出容器</a:t>
            </a: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r>
              <a:rPr lang="en-US" altLang="zh-CN" dirty="0" smtClean="0"/>
              <a:t>Ctrl + p + q</a:t>
            </a:r>
          </a:p>
          <a:p>
            <a:r>
              <a:rPr lang="zh-CN" altLang="en-US" dirty="0" smtClean="0"/>
              <a:t>第四步：将容器打包发布自己的镜像</a:t>
            </a: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查看正在运行的容器，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commit &lt;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ID&gt; &lt;</a:t>
            </a:r>
            <a:r>
              <a:rPr lang="zh-CN" altLang="en-US" dirty="0" smtClean="0"/>
              <a:t>自定义镜像名</a:t>
            </a:r>
            <a:r>
              <a:rPr lang="en-US" altLang="zh-CN" dirty="0" smtClean="0"/>
              <a:t>&gt;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images </a:t>
            </a:r>
            <a:r>
              <a:rPr lang="zh-CN" altLang="en-US" dirty="0" smtClean="0"/>
              <a:t>查看镜像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push </a:t>
            </a:r>
            <a:r>
              <a:rPr lang="en-US" altLang="zh-CN" dirty="0"/>
              <a:t>&lt;hub-user&gt;/&lt;repo-name&gt;:&lt;tag&gt;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inspect &lt;</a:t>
            </a:r>
            <a:r>
              <a:rPr lang="zh-CN" altLang="en-US" dirty="0" smtClean="0"/>
              <a:t>自定义镜像名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验证是否成功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22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zh-CN" altLang="en-US" dirty="0" smtClean="0"/>
              <a:t>打造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932"/>
            <a:ext cx="10515600" cy="544406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Ubuntu image</a:t>
            </a:r>
          </a:p>
          <a:p>
            <a:r>
              <a:rPr lang="en-US" altLang="zh-CN" dirty="0" smtClean="0"/>
              <a:t>FROM daocloud.io/library/</a:t>
            </a:r>
            <a:r>
              <a:rPr lang="en-US" altLang="zh-CN" dirty="0" err="1" smtClean="0"/>
              <a:t>ubuntu:latest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MAINTAINER</a:t>
            </a:r>
          </a:p>
          <a:p>
            <a:r>
              <a:rPr lang="en-US" altLang="zh-CN" dirty="0" smtClean="0"/>
              <a:t>MAINTAINER </a:t>
            </a:r>
            <a:r>
              <a:rPr lang="en-US" altLang="zh-CN" dirty="0" err="1" smtClean="0"/>
              <a:t>johanbo</a:t>
            </a:r>
            <a:r>
              <a:rPr lang="en-US" altLang="zh-CN" dirty="0" smtClean="0"/>
              <a:t> &lt;t511069160@qq.com&gt;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设置时区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-c "echo 'Asia/Shanghai' &gt;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timezone</a:t>
            </a:r>
            <a:r>
              <a:rPr lang="en-US" altLang="zh-CN" dirty="0" smtClean="0"/>
              <a:t>" &amp;&amp; \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-reconfigure -f </a:t>
            </a:r>
            <a:r>
              <a:rPr lang="en-US" altLang="zh-CN" dirty="0" err="1" smtClean="0"/>
              <a:t>noninteractive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tzdata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更换 </a:t>
            </a:r>
            <a:r>
              <a:rPr lang="en-US" altLang="zh-CN" dirty="0" smtClean="0"/>
              <a:t>Ubuntu </a:t>
            </a:r>
            <a:r>
              <a:rPr lang="zh-CN" altLang="en-US" dirty="0" smtClean="0"/>
              <a:t>镜像</a:t>
            </a:r>
          </a:p>
          <a:p>
            <a:r>
              <a:rPr lang="en-US" altLang="zh-CN" dirty="0" smtClean="0"/>
              <a:t>RUN echo '\n\</a:t>
            </a:r>
          </a:p>
          <a:p>
            <a:r>
              <a:rPr lang="en-US" altLang="zh-CN" dirty="0" smtClean="0"/>
              <a:t>deb http://mirrors.aliyun.com/ubuntu/ trusty main restricted universe multiverse\n\</a:t>
            </a:r>
          </a:p>
          <a:p>
            <a:r>
              <a:rPr lang="en-US" altLang="zh-CN" dirty="0" smtClean="0"/>
              <a:t>deb http://mirrors.aliyun.com/ubuntu/ trusty-security main restricted universe multiverse\n\</a:t>
            </a:r>
          </a:p>
          <a:p>
            <a:r>
              <a:rPr lang="en-US" altLang="zh-CN" dirty="0" smtClean="0"/>
              <a:t>deb http://mirrors.aliyun.com/ubuntu/ trusty-updates main restricted universe multiverse\n\</a:t>
            </a:r>
          </a:p>
          <a:p>
            <a:r>
              <a:rPr lang="en-US" altLang="zh-CN" dirty="0" smtClean="0"/>
              <a:t>deb http://mirrors.aliyun.com/ubuntu/ trusty-proposed main restricted universe multiverse\n\</a:t>
            </a:r>
          </a:p>
          <a:p>
            <a:r>
              <a:rPr lang="en-US" altLang="zh-CN" dirty="0" smtClean="0"/>
              <a:t>deb http://mirrors.aliyun.com/ubuntu/ trusty-backports main restricted universe multiverse\n\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http://mirrors.aliyun.com/ubuntu/ trusty main restricted universe multiverse\n\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http://mirrors.aliyun.com/ubuntu/ trusty-security main restricted universe multiverse\n\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http://mirrors.aliyun.com/ubuntu/ trusty-updates main restricted universe multiverse\n\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http://mirrors.aliyun.com/ubuntu/ trusty-proposed main restricted universe multiverse\n\</a:t>
            </a:r>
          </a:p>
          <a:p>
            <a:r>
              <a:rPr lang="en-US" altLang="zh-CN" dirty="0" smtClean="0"/>
              <a:t>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http://mirrors.aliyun.com/ubuntu/ trusty-backports main restricted universe multiverse\n'\</a:t>
            </a:r>
          </a:p>
          <a:p>
            <a:r>
              <a:rPr lang="en-US" altLang="zh-CN" dirty="0" smtClean="0"/>
              <a:t>&gt;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/apt/</a:t>
            </a:r>
            <a:r>
              <a:rPr lang="en-US" altLang="zh-CN" dirty="0" err="1" smtClean="0"/>
              <a:t>sources.list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NPM</a:t>
            </a:r>
          </a:p>
          <a:p>
            <a:r>
              <a:rPr lang="en-US" altLang="zh-CN" dirty="0" smtClean="0"/>
              <a:t>RUN apt-get update &amp;&amp; apt-get -y install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55733" y="1837267"/>
            <a:ext cx="569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 打包</a:t>
            </a:r>
            <a:r>
              <a:rPr lang="en-US" altLang="zh-CN" dirty="0" smtClean="0"/>
              <a:t>build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build . –t &lt;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第三步：导出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/>
              <a:t>Docker save –o Ubuntu_node.jar </a:t>
            </a:r>
            <a:r>
              <a:rPr lang="en-US" altLang="zh-CN" dirty="0" err="1" smtClean="0"/>
              <a:t>Ubuntu_node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步： 导入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smtClean="0"/>
              <a:t>Docker load &lt; 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buntu_node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44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apt-get</a:t>
            </a:r>
            <a:r>
              <a:rPr lang="zh-CN" altLang="en-US" dirty="0" smtClean="0"/>
              <a:t>的下载源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6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350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如何打造属于自己的docker环境</vt:lpstr>
      <vt:lpstr>引言</vt:lpstr>
      <vt:lpstr>什么是docker</vt:lpstr>
      <vt:lpstr>什么是docker</vt:lpstr>
      <vt:lpstr>Docker的三大概念</vt:lpstr>
      <vt:lpstr>动手做一个属于自己的docker环境</vt:lpstr>
      <vt:lpstr>手动打造</vt:lpstr>
      <vt:lpstr>Dockerfile打造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如何打造属于自己的docker环境</dc:title>
  <dc:creator>johnny joestar</dc:creator>
  <cp:lastModifiedBy>johnny joestar</cp:lastModifiedBy>
  <cp:revision>32</cp:revision>
  <dcterms:created xsi:type="dcterms:W3CDTF">2019-04-25T05:25:11Z</dcterms:created>
  <dcterms:modified xsi:type="dcterms:W3CDTF">2019-11-21T09:55:19Z</dcterms:modified>
</cp:coreProperties>
</file>