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72" r:id="rId8"/>
    <p:sldId id="276" r:id="rId9"/>
    <p:sldId id="279" r:id="rId10"/>
    <p:sldId id="273" r:id="rId11"/>
    <p:sldId id="278" r:id="rId12"/>
    <p:sldId id="283" r:id="rId13"/>
    <p:sldId id="286" r:id="rId14"/>
    <p:sldId id="271" r:id="rId15"/>
    <p:sldId id="282" r:id="rId16"/>
    <p:sldId id="277" r:id="rId17"/>
    <p:sldId id="274" r:id="rId18"/>
    <p:sldId id="290" r:id="rId19"/>
    <p:sldId id="285" r:id="rId20"/>
    <p:sldId id="281" r:id="rId21"/>
    <p:sldId id="262" r:id="rId22"/>
    <p:sldId id="289" r:id="rId23"/>
    <p:sldId id="291" r:id="rId24"/>
    <p:sldId id="292" r:id="rId25"/>
    <p:sldId id="275" r:id="rId26"/>
    <p:sldId id="263" r:id="rId27"/>
    <p:sldId id="264" r:id="rId28"/>
    <p:sldId id="288" r:id="rId29"/>
    <p:sldId id="268" r:id="rId30"/>
    <p:sldId id="26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2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7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0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2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6C3F-82AA-4653-8EBF-D664AB69DBA9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7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figuration/mode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0999"/>
            <a:ext cx="9144000" cy="1858963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关于</a:t>
            </a:r>
            <a:r>
              <a:rPr lang="en-US" altLang="zh-CN" sz="4400" b="1" dirty="0" err="1" smtClean="0"/>
              <a:t>webpack</a:t>
            </a:r>
            <a:r>
              <a:rPr lang="zh-CN" altLang="en-US" sz="4400" b="1" dirty="0" smtClean="0"/>
              <a:t>你应该知道的一切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主讲人：韩波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68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其他配置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19464" y="1623218"/>
            <a:ext cx="8554198" cy="3764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resolve</a:t>
            </a:r>
            <a:r>
              <a:rPr lang="zh-CN" altLang="en-US" dirty="0" smtClean="0"/>
              <a:t>：解析配置，为了给所有文件后缀省掉</a:t>
            </a:r>
            <a:r>
              <a:rPr lang="en-US" altLang="zh-CN" dirty="0" err="1" smtClean="0"/>
              <a:t>js.jsx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algn="l"/>
            <a:r>
              <a:rPr lang="en-US" altLang="zh-CN" dirty="0"/>
              <a:t>alias </a:t>
            </a:r>
            <a:r>
              <a:rPr lang="zh-CN" altLang="en-US" dirty="0" smtClean="0"/>
              <a:t>：让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在搜索的时候直接去指定的路径进行查找，节省搜索的时间</a:t>
            </a:r>
            <a:r>
              <a:rPr lang="en-US" altLang="zh-CN" dirty="0" smtClean="0"/>
              <a:t>,</a:t>
            </a:r>
          </a:p>
          <a:p>
            <a:pPr algn="l"/>
            <a:r>
              <a:rPr lang="zh-CN" altLang="en-US" dirty="0" smtClean="0"/>
              <a:t>查找</a:t>
            </a:r>
            <a:r>
              <a:rPr lang="en-US" altLang="zh-CN" dirty="0" smtClean="0"/>
              <a:t>module </a:t>
            </a:r>
            <a:r>
              <a:rPr lang="zh-CN" altLang="en-US" dirty="0" smtClean="0"/>
              <a:t>的话从这里开始查找</a:t>
            </a:r>
            <a:endParaRPr lang="en-US" altLang="zh-CN" dirty="0" smtClean="0"/>
          </a:p>
          <a:p>
            <a:pPr algn="l"/>
            <a:r>
              <a:rPr lang="en-US" altLang="zh-CN" dirty="0"/>
              <a:t>r</a:t>
            </a:r>
            <a:r>
              <a:rPr lang="en-US" altLang="zh-CN" dirty="0" smtClean="0"/>
              <a:t>esolve: {</a:t>
            </a:r>
          </a:p>
          <a:p>
            <a:pPr algn="l"/>
            <a:r>
              <a:rPr lang="en-US" altLang="zh-CN" dirty="0" smtClean="0"/>
              <a:t>	extensions: [“.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”, “.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”], 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modules: [</a:t>
            </a:r>
            <a:r>
              <a:rPr lang="en-US" altLang="zh-CN" dirty="0" err="1" smtClean="0"/>
              <a:t>path.resolve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“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”), </a:t>
            </a:r>
            <a:r>
              <a:rPr lang="en-US" altLang="zh-CN" dirty="0" err="1" smtClean="0"/>
              <a:t>path.resolve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node_modules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)]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alias: {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component: </a:t>
            </a:r>
            <a:r>
              <a:rPr lang="en-US" altLang="zh-CN" dirty="0" err="1" smtClean="0"/>
              <a:t>path.resolve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‘./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/component’)</a:t>
            </a:r>
          </a:p>
          <a:p>
            <a:pPr algn="l"/>
            <a:r>
              <a:rPr lang="en-US" altLang="zh-CN" dirty="0" smtClean="0"/>
              <a:t>	}</a:t>
            </a:r>
          </a:p>
          <a:p>
            <a:pPr algn="l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83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690664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其他配置：</a:t>
            </a:r>
            <a:r>
              <a:rPr lang="en-US" altLang="zh-CN" sz="3200" b="1" dirty="0" err="1" smtClean="0">
                <a:latin typeface="+mn-ea"/>
                <a:ea typeface="+mn-ea"/>
              </a:rPr>
              <a:t>Eslint</a:t>
            </a:r>
            <a:r>
              <a:rPr lang="zh-CN" altLang="en-US" sz="3200" b="1" dirty="0" smtClean="0">
                <a:latin typeface="+mn-ea"/>
                <a:ea typeface="+mn-ea"/>
              </a:rPr>
              <a:t>的配合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176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Eslint</a:t>
            </a:r>
            <a:r>
              <a:rPr lang="en-US" altLang="zh-CN" sz="1800" dirty="0" smtClean="0"/>
              <a:t> 		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Babel-</a:t>
            </a:r>
            <a:r>
              <a:rPr lang="en-US" altLang="zh-CN" sz="1800" dirty="0" err="1" smtClean="0"/>
              <a:t>eslint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babel</a:t>
            </a:r>
            <a:r>
              <a:rPr lang="zh-CN" altLang="en-US" sz="1800" dirty="0" smtClean="0"/>
              <a:t>的结合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Eslint</a:t>
            </a:r>
            <a:r>
              <a:rPr lang="en-US" altLang="zh-CN" sz="1800" dirty="0" smtClean="0"/>
              <a:t>-loader 	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webpack</a:t>
            </a:r>
            <a:r>
              <a:rPr lang="zh-CN" altLang="en-US" sz="1800" dirty="0" smtClean="0"/>
              <a:t>的结合</a:t>
            </a:r>
            <a:endParaRPr lang="en-US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448972" y="3587262"/>
            <a:ext cx="564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npx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eslint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初始化并下载所需要的包</a:t>
            </a:r>
            <a:endParaRPr lang="en-US" altLang="zh-CN" dirty="0" smtClean="0"/>
          </a:p>
          <a:p>
            <a:r>
              <a:rPr lang="zh-CN" altLang="en-US" dirty="0" smtClean="0"/>
              <a:t>一般和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结合，在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时检测是否出错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9487747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打包分析工具：</a:t>
            </a:r>
            <a:r>
              <a:rPr lang="en-US" altLang="zh-CN" sz="3200" b="1" dirty="0" err="1" smtClean="0">
                <a:latin typeface="+mn-ea"/>
                <a:ea typeface="+mn-ea"/>
              </a:rPr>
              <a:t>webpack</a:t>
            </a:r>
            <a:r>
              <a:rPr lang="en-US" altLang="zh-CN" sz="3200" b="1" dirty="0" smtClean="0">
                <a:latin typeface="+mn-ea"/>
                <a:ea typeface="+mn-ea"/>
              </a:rPr>
              <a:t>-bundle-analyzer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77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Cnpm</a:t>
            </a:r>
            <a:r>
              <a:rPr lang="en-US" altLang="zh-CN" sz="1800" dirty="0" smtClean="0"/>
              <a:t> I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-bundle-analyzer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n</a:t>
            </a:r>
            <a:r>
              <a:rPr lang="en-US" altLang="zh-CN" sz="1800" dirty="0" smtClean="0"/>
              <a:t>ew </a:t>
            </a:r>
            <a:r>
              <a:rPr lang="en-US" altLang="zh-CN" sz="1800" dirty="0" err="1" smtClean="0"/>
              <a:t>BundleAnalyzerPlugin</a:t>
            </a:r>
            <a:r>
              <a:rPr lang="en-US" altLang="zh-CN" sz="1800" dirty="0" smtClean="0"/>
              <a:t>({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analyzerMode</a:t>
            </a:r>
            <a:r>
              <a:rPr lang="en-US" altLang="zh-CN" sz="1800" dirty="0" smtClean="0"/>
              <a:t>: ‘server’,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analyzerHots</a:t>
            </a:r>
            <a:r>
              <a:rPr lang="en-US" altLang="zh-CN" sz="1800" dirty="0" smtClean="0"/>
              <a:t>: ‘127.0.0.1’,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analyzerPort</a:t>
            </a:r>
            <a:r>
              <a:rPr lang="en-US" altLang="zh-CN" sz="1800" dirty="0" smtClean="0"/>
              <a:t>: 9991,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})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0571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mode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1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Mode: ‘development’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Mode: ‘production’</a:t>
            </a:r>
          </a:p>
          <a:p>
            <a:pPr algn="l">
              <a:lnSpc>
                <a:spcPct val="150000"/>
              </a:lnSpc>
            </a:pP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Nom I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-merge -D</a:t>
            </a: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3967089" y="832935"/>
            <a:ext cx="5109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https://webpack.js.org/configuration/mode/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73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devtool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33" y="235723"/>
            <a:ext cx="6752381" cy="61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489" y="1623218"/>
            <a:ext cx="4228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evelopment: cheap-module-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-source-map</a:t>
            </a:r>
          </a:p>
          <a:p>
            <a:r>
              <a:rPr lang="en-US" altLang="zh-CN" dirty="0" smtClean="0"/>
              <a:t>production: cheap-module-source-map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502C"/>
                </a:solidFill>
                <a:latin typeface="+mn-ea"/>
                <a:ea typeface="+mn-ea"/>
              </a:rPr>
              <a:t>优化策略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09149"/>
            <a:ext cx="10467403" cy="4524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tree shaking		</a:t>
            </a:r>
            <a:r>
              <a:rPr lang="zh-CN" altLang="en-US" dirty="0"/>
              <a:t>摇树 删除无用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		</a:t>
            </a:r>
          </a:p>
          <a:p>
            <a:pPr algn="l"/>
            <a:r>
              <a:rPr lang="en-US" altLang="zh-CN" dirty="0" err="1" smtClean="0"/>
              <a:t>Css</a:t>
            </a:r>
            <a:r>
              <a:rPr lang="zh-CN" altLang="en-US" dirty="0" smtClean="0"/>
              <a:t>代码分离</a:t>
            </a:r>
            <a:r>
              <a:rPr lang="en-US" altLang="zh-CN" dirty="0" smtClean="0"/>
              <a:t>			</a:t>
            </a:r>
          </a:p>
          <a:p>
            <a:pPr algn="l"/>
            <a:r>
              <a:rPr lang="en-US" altLang="zh-CN" dirty="0" err="1" smtClean="0"/>
              <a:t>Css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Js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	</a:t>
            </a:r>
          </a:p>
          <a:p>
            <a:pPr algn="l"/>
            <a:r>
              <a:rPr lang="en-US" altLang="zh-CN" dirty="0" smtClean="0"/>
              <a:t>code splitting </a:t>
            </a:r>
            <a:r>
              <a:rPr lang="zh-CN" altLang="en-US" dirty="0" smtClean="0"/>
              <a:t>优化首屏加载时间，不然一个文件体积过大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dns-prefetch,preload</a:t>
            </a:r>
            <a:r>
              <a:rPr lang="en-US" altLang="zh-CN" dirty="0" smtClean="0"/>
              <a:t> </a:t>
            </a:r>
            <a:r>
              <a:rPr lang="zh-CN" altLang="en-US" dirty="0" smtClean="0"/>
              <a:t>预请求必要的资源，加快首屏渲染</a:t>
            </a:r>
            <a:endParaRPr lang="en-US" altLang="zh-CN" dirty="0" smtClean="0"/>
          </a:p>
          <a:p>
            <a:pPr algn="l"/>
            <a:r>
              <a:rPr lang="en-US" altLang="zh-CN" dirty="0" err="1"/>
              <a:t>p</a:t>
            </a:r>
            <a:r>
              <a:rPr lang="en-US" altLang="zh-CN" dirty="0" err="1" smtClean="0"/>
              <a:t>rerender</a:t>
            </a:r>
            <a:r>
              <a:rPr lang="zh-CN" altLang="en-US" dirty="0" smtClean="0"/>
              <a:t>，极大加快首屏渲染速度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提取公共代码，打包成一个</a:t>
            </a:r>
            <a:r>
              <a:rPr lang="en-US" altLang="zh-CN" dirty="0" smtClean="0"/>
              <a:t>chunk</a:t>
            </a:r>
          </a:p>
          <a:p>
            <a:pPr algn="l"/>
            <a:r>
              <a:rPr lang="zh-CN" altLang="en-US" dirty="0" smtClean="0"/>
              <a:t>每个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有对应的</a:t>
            </a:r>
            <a:r>
              <a:rPr lang="en-US" altLang="zh-CN" dirty="0" err="1" smtClean="0"/>
              <a:t>chunkhash</a:t>
            </a:r>
            <a:r>
              <a:rPr lang="zh-CN" altLang="en-US" dirty="0" smtClean="0"/>
              <a:t>，每个文件对应的</a:t>
            </a:r>
            <a:r>
              <a:rPr lang="en-US" altLang="zh-CN" dirty="0" err="1" smtClean="0"/>
              <a:t>contenthash</a:t>
            </a:r>
            <a:r>
              <a:rPr lang="zh-CN" altLang="en-US" dirty="0" smtClean="0"/>
              <a:t>，方便浏览器区别缓存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善用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做持久化缓存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55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Tree shaking </a:t>
            </a:r>
            <a:r>
              <a:rPr lang="zh-CN" altLang="en-US" sz="3200" b="1" dirty="0" smtClean="0">
                <a:latin typeface="+mn-ea"/>
                <a:ea typeface="+mn-ea"/>
              </a:rPr>
              <a:t>摇树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1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简单来说就是把你代码</a:t>
            </a:r>
            <a:r>
              <a:rPr lang="zh-CN" altLang="en-US" sz="1800" dirty="0"/>
              <a:t>中 </a:t>
            </a:r>
            <a:r>
              <a:rPr lang="zh-CN" altLang="en-US" sz="1800" dirty="0" smtClean="0"/>
              <a:t>“</a:t>
            </a:r>
            <a:r>
              <a:rPr lang="zh-CN" altLang="en-US" sz="1800" dirty="0"/>
              <a:t>未</a:t>
            </a:r>
            <a:r>
              <a:rPr lang="zh-CN" altLang="en-US" sz="1800" dirty="0" smtClean="0"/>
              <a:t>使用的代码“ 删除掉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配合 </a:t>
            </a:r>
            <a:r>
              <a:rPr lang="en-US" altLang="zh-CN" sz="1800" dirty="0" err="1" smtClean="0"/>
              <a:t>package.json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 </a:t>
            </a:r>
            <a:r>
              <a:rPr lang="en-US" altLang="zh-CN" sz="1800" dirty="0" err="1" smtClean="0"/>
              <a:t>sideEffects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	“name”</a:t>
            </a:r>
            <a:r>
              <a:rPr lang="zh-CN" altLang="en-US" sz="1800" dirty="0" smtClean="0"/>
              <a:t>： ‘</a:t>
            </a:r>
            <a:r>
              <a:rPr lang="en-US" altLang="zh-CN" sz="1800" dirty="0" smtClean="0"/>
              <a:t>test</a:t>
            </a:r>
            <a:r>
              <a:rPr lang="zh-CN" altLang="en-US" sz="1800" dirty="0" smtClean="0"/>
              <a:t>’</a:t>
            </a:r>
            <a:r>
              <a:rPr lang="en-US" altLang="zh-CN" sz="1800" dirty="0" smtClean="0"/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sideEffects</a:t>
            </a:r>
            <a:r>
              <a:rPr lang="en-US" altLang="zh-CN" sz="1800" dirty="0" smtClean="0"/>
              <a:t>”: [“*.</a:t>
            </a:r>
            <a:r>
              <a:rPr lang="en-US" altLang="zh-CN" sz="1800" dirty="0" err="1" smtClean="0"/>
              <a:t>css</a:t>
            </a:r>
            <a:r>
              <a:rPr lang="en-US" altLang="zh-CN" sz="1800" dirty="0" smtClean="0"/>
              <a:t>”] // </a:t>
            </a:r>
            <a:r>
              <a:rPr lang="zh-CN" altLang="en-US" sz="1800" dirty="0" smtClean="0"/>
              <a:t>对 所有的</a:t>
            </a:r>
            <a:r>
              <a:rPr lang="en-US" altLang="zh-CN" sz="1800" dirty="0" err="1" smtClean="0"/>
              <a:t>css</a:t>
            </a:r>
            <a:r>
              <a:rPr lang="zh-CN" altLang="en-US" sz="1800" dirty="0" smtClean="0"/>
              <a:t>文件 不适用</a:t>
            </a:r>
            <a:r>
              <a:rPr lang="en-US" altLang="zh-CN" sz="1800" dirty="0" smtClean="0"/>
              <a:t>tree shaking</a:t>
            </a:r>
            <a:r>
              <a:rPr lang="zh-CN" altLang="en-US" sz="1800" dirty="0" smtClean="0"/>
              <a:t>，如果是</a:t>
            </a:r>
            <a:r>
              <a:rPr lang="en-US" altLang="zh-CN" sz="1800" dirty="0" smtClean="0"/>
              <a:t>false</a:t>
            </a:r>
            <a:r>
              <a:rPr lang="zh-CN" altLang="en-US" sz="1800" dirty="0" smtClean="0"/>
              <a:t>，就是都要使用</a:t>
            </a:r>
            <a:r>
              <a:rPr lang="en-US" altLang="zh-CN" sz="1800" dirty="0" smtClean="0"/>
              <a:t>tree shaking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5936566" y="584199"/>
            <a:ext cx="360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devconfig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en-US" altLang="zh-CN" dirty="0" err="1" smtClean="0"/>
              <a:t>usedExports</a:t>
            </a:r>
            <a:r>
              <a:rPr lang="en-US" altLang="zh-CN" dirty="0" smtClean="0"/>
              <a:t>: 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53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10467403" cy="3891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Css</a:t>
            </a:r>
            <a:r>
              <a:rPr lang="zh-CN" altLang="en-US" dirty="0"/>
              <a:t>代码分离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mini-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-extract-plugin</a:t>
            </a:r>
            <a:r>
              <a:rPr lang="zh-CN" altLang="en-US" dirty="0" smtClean="0"/>
              <a:t>（一般在</a:t>
            </a:r>
            <a:r>
              <a:rPr lang="zh-CN" altLang="en-US" dirty="0"/>
              <a:t>线</a:t>
            </a:r>
            <a:r>
              <a:rPr lang="zh-CN" altLang="en-US" dirty="0" smtClean="0"/>
              <a:t>上环境使用这个插件，因为在开发环境中不支持</a:t>
            </a:r>
            <a:r>
              <a:rPr lang="en-US" altLang="zh-CN" dirty="0" smtClean="0"/>
              <a:t>HMR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	optimize-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-assets-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(</a:t>
            </a:r>
            <a:r>
              <a:rPr lang="zh-CN" altLang="en-US" dirty="0"/>
              <a:t>老</a:t>
            </a:r>
            <a:r>
              <a:rPr lang="zh-CN" altLang="en-US" dirty="0" smtClean="0"/>
              <a:t>的的</a:t>
            </a:r>
            <a:r>
              <a:rPr lang="en-US" altLang="zh-CN" dirty="0" err="1" smtClean="0"/>
              <a:t>uglifyjs</a:t>
            </a:r>
            <a:r>
              <a:rPr lang="en-US" altLang="zh-CN" dirty="0" smtClean="0"/>
              <a:t>-text-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-plugin)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压缩需要在</a:t>
            </a:r>
            <a:r>
              <a:rPr lang="en-US" altLang="zh-CN" dirty="0" smtClean="0"/>
              <a:t>optimization</a:t>
            </a:r>
            <a:r>
              <a:rPr lang="en-US" altLang="zh-CN" dirty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minimizer </a:t>
            </a:r>
            <a:r>
              <a:rPr lang="zh-CN" altLang="en-US" dirty="0" smtClean="0"/>
              <a:t>配置，但是如果配置的话会覆盖默认配置，本来默认配置中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有做压缩，所以需要下载个压缩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的插件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err="1" smtClean="0"/>
              <a:t>Uglifyjs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还有一种方法在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中引用</a:t>
            </a:r>
            <a:r>
              <a:rPr lang="en-US" altLang="zh-CN" dirty="0" smtClean="0"/>
              <a:t>optimize-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-assets-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 </a:t>
            </a:r>
            <a:r>
              <a:rPr lang="zh-CN" altLang="en-US" dirty="0" smtClean="0"/>
              <a:t>不用再去下载</a:t>
            </a:r>
            <a:r>
              <a:rPr lang="en-US" altLang="zh-CN" dirty="0" err="1" smtClean="0"/>
              <a:t>uglifyjs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91865" y="778802"/>
            <a:ext cx="3784600" cy="61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>
                <a:latin typeface="+mn-ea"/>
                <a:ea typeface="+mn-ea"/>
              </a:rPr>
              <a:t>Css</a:t>
            </a:r>
            <a:r>
              <a:rPr lang="zh-CN" altLang="en-US" sz="3200" b="1" dirty="0" smtClean="0">
                <a:latin typeface="+mn-ea"/>
                <a:ea typeface="+mn-ea"/>
              </a:rPr>
              <a:t>分离和</a:t>
            </a:r>
            <a:r>
              <a:rPr lang="en-US" altLang="zh-CN" sz="3200" b="1" dirty="0" err="1" smtClean="0">
                <a:latin typeface="+mn-ea"/>
                <a:ea typeface="+mn-ea"/>
              </a:rPr>
              <a:t>Css</a:t>
            </a:r>
            <a:r>
              <a:rPr lang="zh-CN" altLang="en-US" sz="3200" b="1" dirty="0" smtClean="0">
                <a:latin typeface="+mn-ea"/>
                <a:ea typeface="+mn-ea"/>
              </a:rPr>
              <a:t>压缩与偶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563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006991" y="142223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new UglifyJsPlugin({</a:t>
            </a:r>
          </a:p>
          <a:p>
            <a:r>
              <a:rPr lang="zh-CN" altLang="en-US" dirty="0"/>
              <a:t>    cache: true,</a:t>
            </a:r>
          </a:p>
          <a:p>
            <a:r>
              <a:rPr lang="zh-CN" altLang="en-US" dirty="0"/>
              <a:t>    parallel: true,</a:t>
            </a:r>
          </a:p>
          <a:p>
            <a:r>
              <a:rPr lang="zh-CN" altLang="en-US" dirty="0"/>
              <a:t>    sourceMap: false,</a:t>
            </a:r>
          </a:p>
          <a:p>
            <a:r>
              <a:rPr lang="zh-CN" altLang="en-US" dirty="0"/>
              <a:t>    uglifyOptions: {</a:t>
            </a:r>
          </a:p>
          <a:p>
            <a:r>
              <a:rPr lang="zh-CN" altLang="en-US" dirty="0"/>
              <a:t>        warnings: false,</a:t>
            </a:r>
          </a:p>
          <a:p>
            <a:r>
              <a:rPr lang="zh-CN" altLang="en-US" dirty="0"/>
              <a:t>        output: {</a:t>
            </a:r>
          </a:p>
          <a:p>
            <a:r>
              <a:rPr lang="zh-CN" altLang="en-US" dirty="0"/>
              <a:t>            comments: false,</a:t>
            </a:r>
          </a:p>
          <a:p>
            <a:r>
              <a:rPr lang="zh-CN" altLang="en-US" dirty="0"/>
              <a:t>            beautify: false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compressor: {</a:t>
            </a:r>
          </a:p>
          <a:p>
            <a:r>
              <a:rPr lang="zh-CN" altLang="en-US" dirty="0"/>
              <a:t>            sequences: true,</a:t>
            </a:r>
          </a:p>
          <a:p>
            <a:r>
              <a:rPr lang="zh-CN" altLang="en-US" dirty="0"/>
              <a:t>            drop_debugger: true,</a:t>
            </a:r>
          </a:p>
          <a:p>
            <a:r>
              <a:rPr lang="zh-CN" altLang="en-US" dirty="0"/>
              <a:t>            drop_console: true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}),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53533" y="584199"/>
            <a:ext cx="3784600" cy="61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>
                <a:latin typeface="+mn-ea"/>
                <a:ea typeface="+mn-ea"/>
              </a:rPr>
              <a:t>Js</a:t>
            </a:r>
            <a:r>
              <a:rPr lang="zh-CN" altLang="en-US" sz="3200" b="1" dirty="0" smtClean="0">
                <a:latin typeface="+mn-ea"/>
                <a:ea typeface="+mn-ea"/>
              </a:rPr>
              <a:t>压缩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46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456466" cy="61806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502C"/>
                </a:solidFill>
                <a:latin typeface="+mn-ea"/>
                <a:ea typeface="+mn-ea"/>
              </a:rPr>
              <a:t>使用长期缓存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5177951" cy="45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在入口</a:t>
            </a:r>
            <a:r>
              <a:rPr lang="en-US" altLang="zh-CN" sz="1800" dirty="0" smtClean="0"/>
              <a:t>chunk </a:t>
            </a:r>
            <a:r>
              <a:rPr lang="zh-CN" altLang="en-US" sz="1800" dirty="0" smtClean="0"/>
              <a:t>中，包含了其运行时的引导代码：</a:t>
            </a:r>
            <a:r>
              <a:rPr lang="en-US" altLang="zh-CN" sz="1800" dirty="0" smtClean="0"/>
              <a:t>runtime</a:t>
            </a:r>
            <a:r>
              <a:rPr lang="zh-CN" altLang="en-US" sz="1800" dirty="0" smtClean="0"/>
              <a:t>，以及伴随的</a:t>
            </a:r>
            <a:r>
              <a:rPr lang="en-US" altLang="zh-CN" sz="1800" dirty="0" smtClean="0"/>
              <a:t>manifest</a:t>
            </a:r>
            <a:r>
              <a:rPr lang="zh-CN" altLang="en-US" sz="1800" dirty="0" smtClean="0"/>
              <a:t>数据，</a:t>
            </a:r>
            <a:r>
              <a:rPr lang="en-US" altLang="zh-CN" sz="1800" dirty="0" smtClean="0"/>
              <a:t>runtime</a:t>
            </a:r>
            <a:r>
              <a:rPr lang="zh-CN" altLang="en-US" sz="1800" dirty="0" smtClean="0"/>
              <a:t>是用来管理模块交互的一小片段代码。当你将代码分割成多个文件时，这段代码包含了</a:t>
            </a:r>
            <a:r>
              <a:rPr lang="en-US" altLang="zh-CN" sz="1800" dirty="0" smtClean="0"/>
              <a:t>chunk id</a:t>
            </a:r>
            <a:r>
              <a:rPr lang="zh-CN" altLang="en-US" sz="1800" dirty="0" smtClean="0"/>
              <a:t>和模块文件之间的映射，包含浏览器中的一家在模块的链接，以及懒加载模块的执行逻辑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endParaRPr lang="en-US" altLang="zh-CN" sz="18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739618" y="1202267"/>
            <a:ext cx="8806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chunks</a:t>
            </a:r>
            <a:r>
              <a:rPr lang="en-US" altLang="zh-CN" dirty="0"/>
              <a:t>: '</a:t>
            </a:r>
            <a:r>
              <a:rPr lang="en-US" altLang="zh-CN" dirty="0" err="1"/>
              <a:t>async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minSize</a:t>
            </a:r>
            <a:r>
              <a:rPr lang="en-US" altLang="zh-CN" dirty="0"/>
              <a:t>: 30000,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maxSize</a:t>
            </a:r>
            <a:r>
              <a:rPr lang="en-US" altLang="zh-CN" dirty="0"/>
              <a:t>: 0,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minChunks</a:t>
            </a:r>
            <a:r>
              <a:rPr lang="en-US" altLang="zh-CN" dirty="0"/>
              <a:t>: 1,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maxAsyncRequests</a:t>
            </a:r>
            <a:r>
              <a:rPr lang="en-US" altLang="zh-CN" dirty="0"/>
              <a:t>: 5,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maxInitialRequests</a:t>
            </a:r>
            <a:r>
              <a:rPr lang="en-US" altLang="zh-CN" dirty="0"/>
              <a:t>: 3,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automaticNameDelimiter</a:t>
            </a:r>
            <a:r>
              <a:rPr lang="en-US" altLang="zh-CN" dirty="0"/>
              <a:t>: '~',</a:t>
            </a:r>
          </a:p>
          <a:p>
            <a:r>
              <a:rPr lang="en-US" altLang="zh-CN" dirty="0"/>
              <a:t>      name: true,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cacheGroups</a:t>
            </a:r>
            <a:r>
              <a:rPr lang="en-US" altLang="zh-CN" dirty="0"/>
              <a:t>: {</a:t>
            </a:r>
          </a:p>
          <a:p>
            <a:r>
              <a:rPr lang="en-US" altLang="zh-CN" dirty="0"/>
              <a:t>        vendors: {</a:t>
            </a:r>
          </a:p>
          <a:p>
            <a:r>
              <a:rPr lang="en-US" altLang="zh-CN" dirty="0"/>
              <a:t>          test: /[\\/]</a:t>
            </a:r>
            <a:r>
              <a:rPr lang="en-US" altLang="zh-CN" dirty="0" err="1"/>
              <a:t>node_modules</a:t>
            </a:r>
            <a:r>
              <a:rPr lang="en-US" altLang="zh-CN" dirty="0"/>
              <a:t>[\\/]/,</a:t>
            </a:r>
          </a:p>
          <a:p>
            <a:r>
              <a:rPr lang="en-US" altLang="zh-CN" dirty="0"/>
              <a:t>          priority: -10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default: 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minChunks</a:t>
            </a:r>
            <a:r>
              <a:rPr lang="en-US" altLang="zh-CN" dirty="0"/>
              <a:t>: 2,</a:t>
            </a:r>
          </a:p>
          <a:p>
            <a:r>
              <a:rPr lang="en-US" altLang="zh-CN" dirty="0"/>
              <a:t>          priority: -20,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reuseExistingChunk</a:t>
            </a:r>
            <a:r>
              <a:rPr lang="en-US" altLang="zh-CN" dirty="0"/>
              <a:t>: true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8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Webpack</a:t>
            </a:r>
            <a:r>
              <a:rPr lang="zh-CN" altLang="en-US" sz="3200" b="1" dirty="0" smtClean="0">
                <a:latin typeface="+mn-ea"/>
                <a:ea typeface="+mn-ea"/>
              </a:rPr>
              <a:t>是什么？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6066" y="655639"/>
            <a:ext cx="5181599" cy="546628"/>
          </a:xfrm>
        </p:spPr>
        <p:txBody>
          <a:bodyPr/>
          <a:lstStyle/>
          <a:p>
            <a:r>
              <a:rPr lang="zh-CN" altLang="en-US" dirty="0"/>
              <a:t>模块打包器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113867" y="1637771"/>
            <a:ext cx="5181599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构建自己的项目工程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8123" y="2619903"/>
            <a:ext cx="7512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代码转换：</a:t>
            </a:r>
            <a:r>
              <a:rPr lang="en-US" altLang="zh-CN" dirty="0" err="1" smtClean="0"/>
              <a:t>TypeScript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转义为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scss,less</a:t>
            </a:r>
            <a:r>
              <a:rPr lang="en-US" altLang="zh-CN" dirty="0"/>
              <a:t> </a:t>
            </a:r>
            <a:r>
              <a:rPr lang="zh-CN" altLang="en-US" dirty="0" smtClean="0"/>
              <a:t>编译为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文件优化：压缩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，压缩合并图片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代码分割：提取多个页面中的公共代码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splitChunks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，提取首屏不需要执行部分的代码让其异步加载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懒加载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模块合并：在采用模块化的项目中有多个模块和文件，需要构建功能的模块分类合并成一个文件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自动刷新：监听本地源代码的变化，自动重新构建、刷新浏览器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代码校验：在代码被提交到仓库钱需要校验代码是否符合规范，以及单元测试是否通过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自动发布：更新代码后，自动构建出显示步伐代码并传输给发布系统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376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456466" cy="61806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502C"/>
                </a:solidFill>
                <a:latin typeface="+mn-ea"/>
                <a:ea typeface="+mn-ea"/>
              </a:rPr>
              <a:t>使用长期缓存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11100450" cy="4524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1. </a:t>
            </a:r>
            <a:r>
              <a:rPr lang="zh-CN" altLang="en-US" sz="1800" dirty="0" smtClean="0"/>
              <a:t>文件名输出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缓存包（</a:t>
            </a:r>
            <a:r>
              <a:rPr lang="en-US" altLang="zh-CN" sz="1800" dirty="0" smtClean="0"/>
              <a:t>bundle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通过更改包名称来区别版本，将文件名替换成</a:t>
            </a:r>
            <a:r>
              <a:rPr lang="en-US" altLang="zh-CN" sz="1800" dirty="0" smtClean="0"/>
              <a:t>[name].[chunkname].js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[hash]</a:t>
            </a:r>
            <a:r>
              <a:rPr lang="zh-CN" altLang="en-US" sz="1800" dirty="0" smtClean="0"/>
              <a:t>替换：可以用于在文件名中包含一个构建相关的</a:t>
            </a:r>
            <a:r>
              <a:rPr lang="en-US" altLang="zh-CN" sz="1800" dirty="0" smtClean="0"/>
              <a:t>hash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chunkhash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替换：在文件名中包含一个</a:t>
            </a:r>
            <a:r>
              <a:rPr lang="en-US" altLang="zh-CN" sz="1800" dirty="0" smtClean="0"/>
              <a:t>chunk</a:t>
            </a:r>
            <a:r>
              <a:rPr lang="zh-CN" altLang="en-US" sz="1800" dirty="0" smtClean="0"/>
              <a:t>想干的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，比</a:t>
            </a:r>
            <a:r>
              <a:rPr lang="en-US" altLang="zh-CN" sz="1800" dirty="0" smtClean="0"/>
              <a:t>[hash]</a:t>
            </a:r>
            <a:r>
              <a:rPr lang="zh-CN" altLang="en-US" sz="1800" dirty="0" smtClean="0"/>
              <a:t>替换更好；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contenthash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替换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会根据资源的内容添加一个唯一的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，当资源内容不变时，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contenthash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就不会变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提取第三方库和样板代码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将 </a:t>
            </a:r>
            <a:r>
              <a:rPr lang="en-US" altLang="zh-CN" sz="1800" dirty="0" smtClean="0">
                <a:solidFill>
                  <a:srgbClr val="FF0000"/>
                </a:solidFill>
              </a:rPr>
              <a:t>bundle </a:t>
            </a:r>
            <a:r>
              <a:rPr lang="zh-CN" altLang="en-US" sz="1800" dirty="0" smtClean="0">
                <a:solidFill>
                  <a:srgbClr val="FF0000"/>
                </a:solidFill>
              </a:rPr>
              <a:t>拆分成程序代码（</a:t>
            </a:r>
            <a:r>
              <a:rPr lang="en-US" altLang="zh-CN" sz="1800" dirty="0" smtClean="0">
                <a:solidFill>
                  <a:srgbClr val="FF0000"/>
                </a:solidFill>
              </a:rPr>
              <a:t>app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第三方库代码（</a:t>
            </a:r>
            <a:r>
              <a:rPr lang="en-US" altLang="zh-CN" sz="1800" dirty="0" smtClean="0">
                <a:solidFill>
                  <a:srgbClr val="FF0000"/>
                </a:solidFill>
              </a:rPr>
              <a:t>vendor</a:t>
            </a:r>
            <a:r>
              <a:rPr lang="zh-CN" altLang="en-US" sz="1800" dirty="0" smtClean="0">
                <a:solidFill>
                  <a:srgbClr val="FF0000"/>
                </a:solidFill>
              </a:rPr>
              <a:t>）和运行时代码（</a:t>
            </a:r>
            <a:r>
              <a:rPr lang="en-US" altLang="zh-CN" sz="1800" dirty="0" smtClean="0">
                <a:solidFill>
                  <a:srgbClr val="FF0000"/>
                </a:solidFill>
              </a:rPr>
              <a:t>runtime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splitChunks</a:t>
            </a:r>
            <a:r>
              <a:rPr lang="en-US" altLang="zh-CN" dirty="0"/>
              <a:t>: { chunks: </a:t>
            </a:r>
            <a:r>
              <a:rPr lang="en-US" altLang="zh-CN" dirty="0" smtClean="0"/>
              <a:t>‘all’, } </a:t>
            </a:r>
            <a:r>
              <a:rPr lang="zh-CN" altLang="en-US" dirty="0" smtClean="0"/>
              <a:t>当第三方库代码大于</a:t>
            </a:r>
            <a:r>
              <a:rPr lang="en-US" altLang="zh-CN" dirty="0" smtClean="0"/>
              <a:t>30kb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会自动提取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代码，并且如果你在路由层面使用了代码分割的话，他也能提取公共代码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0838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代码分离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661964" y="334583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2.Vendor</a:t>
            </a:r>
            <a:r>
              <a:rPr lang="zh-CN" altLang="en-US" dirty="0" smtClean="0"/>
              <a:t>源码依赖的第三方代码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3533" y="1997612"/>
            <a:ext cx="567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常见的代码分离方式有三种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在入口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中写，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防止重复：使用</a:t>
            </a:r>
            <a:r>
              <a:rPr lang="en-US" altLang="zh-CN" dirty="0" err="1" smtClean="0"/>
              <a:t>splitChunksPlugins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去重和分离</a:t>
            </a:r>
            <a:r>
              <a:rPr lang="en-US" altLang="zh-CN" dirty="0" smtClean="0"/>
              <a:t>chunk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动态导入：通过模块中的内联函数调用分离代码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9" y="-2141632"/>
            <a:ext cx="9176951" cy="89996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5077" y="4332849"/>
            <a:ext cx="284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splitChunks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	chunks: “</a:t>
            </a:r>
            <a:r>
              <a:rPr lang="en-US" altLang="zh-CN" dirty="0"/>
              <a:t>all</a:t>
            </a:r>
            <a:r>
              <a:rPr lang="zh-CN" altLang="en-US" dirty="0" smtClean="0"/>
              <a:t>“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38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6392855" cy="6180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502C"/>
                </a:solidFill>
                <a:latin typeface="+mn-ea"/>
                <a:ea typeface="+mn-ea"/>
              </a:rPr>
              <a:t>持久</a:t>
            </a:r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化缓存方案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53532" y="1523469"/>
            <a:ext cx="9397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hash</a:t>
            </a:r>
          </a:p>
          <a:p>
            <a:r>
              <a:rPr lang="zh-CN" altLang="en-US" dirty="0" smtClean="0"/>
              <a:t>版本跟换，页面内容修改，用户看到的被缓存到浏览器中，看到的还是原来的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，生成不同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值，浏览器加载新的</a:t>
            </a:r>
            <a:r>
              <a:rPr lang="en-US" altLang="zh-CN" dirty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但是用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的话，一发版所有的文件都要重新请求一次</a:t>
            </a:r>
            <a:endParaRPr lang="en-US" altLang="zh-CN" dirty="0" smtClean="0"/>
          </a:p>
          <a:p>
            <a:r>
              <a:rPr lang="zh-CN" altLang="en-US" dirty="0" smtClean="0"/>
              <a:t>如果让静态资源长期缓存，而修改的文件局部刷新</a:t>
            </a:r>
            <a:endParaRPr lang="en-US" altLang="zh-CN" dirty="0" smtClean="0"/>
          </a:p>
          <a:p>
            <a:r>
              <a:rPr lang="en-US" altLang="zh-CN" dirty="0" err="1" smtClean="0"/>
              <a:t>Chunkhash</a:t>
            </a:r>
            <a:endParaRPr lang="en-US" altLang="zh-CN" dirty="0" smtClean="0"/>
          </a:p>
          <a:p>
            <a:r>
              <a:rPr lang="en-US" altLang="zh-CN" dirty="0" err="1" smtClean="0"/>
              <a:t>Chunkhash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入口定义的每个条目都有自己的哈希值。如果入口点的更改，想对应的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将更改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53532" y="4152995"/>
            <a:ext cx="815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	</a:t>
            </a:r>
            <a:r>
              <a:rPr lang="zh-CN" altLang="en-US" dirty="0" smtClean="0"/>
              <a:t>代表的是整个项目打包进程的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 项目一变动，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就变化</a:t>
            </a:r>
            <a:endParaRPr lang="en-US" altLang="zh-CN" dirty="0" smtClean="0"/>
          </a:p>
          <a:p>
            <a:r>
              <a:rPr lang="en-US" altLang="zh-CN" dirty="0" err="1" smtClean="0"/>
              <a:t>Chunkhash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代表的是</a:t>
            </a:r>
            <a:r>
              <a:rPr lang="en-US" altLang="zh-CN" dirty="0" smtClean="0"/>
              <a:t>chun</a:t>
            </a:r>
            <a:r>
              <a:rPr lang="en-US" altLang="zh-CN" dirty="0"/>
              <a:t>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就是模块的意思，模块一动，</a:t>
            </a:r>
            <a:r>
              <a:rPr lang="en-US" altLang="zh-CN" dirty="0" err="1" smtClean="0"/>
              <a:t>chunkhash</a:t>
            </a:r>
            <a:r>
              <a:rPr lang="zh-CN" altLang="en-US" dirty="0" smtClean="0"/>
              <a:t>随之而动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3532" y="5397527"/>
            <a:ext cx="820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是导入到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中的，如果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改变，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不变，</a:t>
            </a:r>
            <a:r>
              <a:rPr lang="en-US" altLang="zh-CN" dirty="0" err="1" smtClean="0"/>
              <a:t>chunkhash</a:t>
            </a:r>
            <a:r>
              <a:rPr lang="zh-CN" altLang="en-US" dirty="0" smtClean="0"/>
              <a:t>也会变化，怎么做到当两者的独立呢，两种方法，比较优且简单的是，在</a:t>
            </a:r>
            <a:r>
              <a:rPr lang="en-US" altLang="zh-CN" dirty="0" err="1" smtClean="0"/>
              <a:t>minicssExtractPlugin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contenthash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，两者分离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346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4578123" cy="6180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502C"/>
                </a:solidFill>
                <a:latin typeface="+mn-ea"/>
                <a:ea typeface="+mn-ea"/>
              </a:rPr>
              <a:t>持久</a:t>
            </a:r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化缓存方案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53532" y="1523469"/>
            <a:ext cx="939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对图片字体音视媒体如何做缓存呢，用</a:t>
            </a:r>
            <a:r>
              <a:rPr lang="en-US" altLang="zh-CN" dirty="0" smtClean="0"/>
              <a:t>file-loader</a:t>
            </a:r>
            <a:r>
              <a:rPr lang="zh-CN" altLang="en-US" dirty="0"/>
              <a:t> </a:t>
            </a:r>
            <a:r>
              <a:rPr lang="zh-CN" altLang="en-US" dirty="0" smtClean="0"/>
              <a:t>来完成，生产的对应的文件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值也就是由对应的</a:t>
            </a:r>
            <a:r>
              <a:rPr lang="en-US" altLang="zh-CN" dirty="0" smtClean="0"/>
              <a:t>file-loader</a:t>
            </a:r>
            <a:r>
              <a:rPr lang="zh-CN" altLang="en-US" dirty="0"/>
              <a:t> </a:t>
            </a:r>
            <a:r>
              <a:rPr lang="zh-CN" altLang="en-US" dirty="0" smtClean="0"/>
              <a:t>来计算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257735" y="584199"/>
            <a:ext cx="333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：一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就改动</a:t>
            </a:r>
            <a:endParaRPr lang="en-US" altLang="zh-CN" dirty="0" smtClean="0"/>
          </a:p>
          <a:p>
            <a:r>
              <a:rPr lang="en-US" altLang="zh-CN" dirty="0" err="1" smtClean="0"/>
              <a:t>Chunhash</a:t>
            </a:r>
            <a:r>
              <a:rPr lang="zh-CN" altLang="en-US" dirty="0" smtClean="0"/>
              <a:t>：不同的入口</a:t>
            </a:r>
            <a:endParaRPr lang="en-US" altLang="zh-CN" dirty="0" smtClean="0"/>
          </a:p>
          <a:p>
            <a:r>
              <a:rPr lang="en-US" altLang="zh-CN" dirty="0" err="1" smtClean="0"/>
              <a:t>Contenthash</a:t>
            </a:r>
            <a:r>
              <a:rPr lang="zh-CN" altLang="en-US" dirty="0" smtClean="0"/>
              <a:t>：文件的内容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5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5689471" cy="61806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预取</a:t>
            </a:r>
            <a:r>
              <a:rPr lang="en-US" altLang="zh-CN" sz="2400" dirty="0" smtClean="0">
                <a:solidFill>
                  <a:srgbClr val="FF502C"/>
                </a:solidFill>
                <a:latin typeface="+mn-ea"/>
                <a:ea typeface="+mn-ea"/>
              </a:rPr>
              <a:t>/</a:t>
            </a:r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预加载模块</a:t>
            </a:r>
            <a:r>
              <a:rPr lang="en-US" altLang="zh-CN" sz="2400" dirty="0" smtClean="0">
                <a:solidFill>
                  <a:srgbClr val="FF502C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 smtClean="0">
                <a:solidFill>
                  <a:srgbClr val="FF502C"/>
                </a:solidFill>
                <a:latin typeface="+mn-ea"/>
                <a:ea typeface="+mn-ea"/>
              </a:rPr>
              <a:t>prefetch</a:t>
            </a:r>
            <a:r>
              <a:rPr lang="en-US" altLang="zh-CN" sz="2400" dirty="0" smtClean="0">
                <a:solidFill>
                  <a:srgbClr val="FF502C"/>
                </a:solidFill>
                <a:latin typeface="+mn-ea"/>
                <a:ea typeface="+mn-ea"/>
              </a:rPr>
              <a:t>/preload module)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53532" y="1523469"/>
            <a:ext cx="93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作用：先加载页面需要的，而异步操作等浏览器进程闲置的时候再会去加载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25415" y="3221502"/>
            <a:ext cx="68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Import(/* </a:t>
            </a:r>
            <a:r>
              <a:rPr lang="en-US" altLang="zh-CN" dirty="0" err="1" smtClean="0"/>
              <a:t>webpackPrefetch</a:t>
            </a:r>
            <a:r>
              <a:rPr lang="en-US" altLang="zh-CN" dirty="0" smtClean="0"/>
              <a:t>: true */ ‘</a:t>
            </a:r>
            <a:r>
              <a:rPr lang="en-US" altLang="zh-CN" dirty="0" err="1" smtClean="0"/>
              <a:t>LoginModal</a:t>
            </a:r>
            <a:r>
              <a:rPr lang="en-US" altLang="zh-CN" dirty="0" smtClean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68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5154898" cy="618068"/>
          </a:xfrm>
        </p:spPr>
        <p:txBody>
          <a:bodyPr>
            <a:normAutofit/>
          </a:bodyPr>
          <a:lstStyle/>
          <a:p>
            <a:r>
              <a:rPr lang="zh-CN" altLang="en-US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删除</a:t>
            </a:r>
            <a:r>
              <a:rPr lang="en-US" altLang="zh-CN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html</a:t>
            </a:r>
            <a:r>
              <a:rPr lang="zh-CN" altLang="en-US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中的无用代码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10467403" cy="4524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杀掉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中没有的代码</a:t>
            </a:r>
            <a:endParaRPr lang="en-US" altLang="zh-CN" dirty="0" smtClean="0"/>
          </a:p>
          <a:p>
            <a:pPr algn="l"/>
            <a:r>
              <a:rPr lang="en-US" altLang="zh-CN" dirty="0"/>
              <a:t>n</a:t>
            </a:r>
            <a:r>
              <a:rPr lang="en-US" altLang="zh-CN" dirty="0" smtClean="0"/>
              <a:t>ew </a:t>
            </a:r>
            <a:r>
              <a:rPr lang="en-US" altLang="zh-CN" dirty="0" err="1" smtClean="0"/>
              <a:t>HtmlWebpackPlugin</a:t>
            </a:r>
            <a:r>
              <a:rPr lang="en-US" altLang="zh-CN" dirty="0" smtClean="0"/>
              <a:t>({</a:t>
            </a:r>
          </a:p>
          <a:p>
            <a:pPr algn="l"/>
            <a:r>
              <a:rPr lang="en-US" altLang="zh-CN" dirty="0" smtClean="0"/>
              <a:t>	template: ‘./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/index.html’,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minify: {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removeComments</a:t>
            </a:r>
            <a:r>
              <a:rPr lang="en-US" altLang="zh-CN" dirty="0" smtClean="0"/>
              <a:t>: true</a:t>
            </a:r>
            <a:r>
              <a:rPr lang="en-US" altLang="zh-CN" dirty="0"/>
              <a:t>,</a:t>
            </a:r>
            <a:r>
              <a:rPr lang="en-US" altLang="zh-CN" dirty="0" smtClean="0"/>
              <a:t>                  // </a:t>
            </a:r>
            <a:r>
              <a:rPr lang="zh-CN" altLang="en-US" dirty="0" smtClean="0"/>
              <a:t>删除注释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err="1" smtClean="0"/>
              <a:t>collapseWhitespace</a:t>
            </a:r>
            <a:r>
              <a:rPr lang="en-US" altLang="zh-CN" dirty="0" smtClean="0"/>
              <a:t>: true,	       // </a:t>
            </a:r>
            <a:r>
              <a:rPr lang="zh-CN" altLang="en-US" dirty="0" smtClean="0"/>
              <a:t>删除空白区域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removeRedundantAttributes</a:t>
            </a:r>
            <a:r>
              <a:rPr lang="en-US" altLang="zh-CN" dirty="0" smtClean="0"/>
              <a:t>: true, // </a:t>
            </a:r>
            <a:r>
              <a:rPr lang="zh-CN" altLang="en-US" dirty="0" smtClean="0"/>
              <a:t>删除多余的属性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err="1" smtClean="0"/>
              <a:t>removeComments</a:t>
            </a:r>
            <a:r>
              <a:rPr lang="en-US" altLang="zh-CN" dirty="0" smtClean="0"/>
              <a:t>: true,	      // </a:t>
            </a:r>
            <a:r>
              <a:rPr lang="zh-CN" altLang="en-US" dirty="0" smtClean="0"/>
              <a:t>移除注释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collapseBooleanAttributes</a:t>
            </a:r>
            <a:r>
              <a:rPr lang="en-US" altLang="zh-CN" dirty="0" smtClean="0"/>
              <a:t>: true     // </a:t>
            </a:r>
            <a:r>
              <a:rPr lang="zh-CN" altLang="en-US" dirty="0" smtClean="0"/>
              <a:t>省略只有 </a:t>
            </a:r>
            <a:r>
              <a:rPr lang="en-US" altLang="zh-CN" dirty="0" smtClean="0"/>
              <a:t>Boolean </a:t>
            </a:r>
            <a:r>
              <a:rPr lang="zh-CN" altLang="en-US" dirty="0" smtClean="0"/>
              <a:t>值的属性，例如</a:t>
            </a:r>
            <a:r>
              <a:rPr lang="en-US" altLang="zh-CN" dirty="0" err="1" smtClean="0"/>
              <a:t>readonly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…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algn="l"/>
            <a:r>
              <a:rPr lang="en-US" altLang="zh-CN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8403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0" i="0" dirty="0" err="1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dll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00397" y="2172001"/>
            <a:ext cx="646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 I add-asset-html-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 -D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858" y="3090115"/>
            <a:ext cx="94657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webapck.dll.js </a:t>
            </a:r>
            <a:r>
              <a:rPr lang="zh-CN" altLang="en-US" dirty="0" smtClean="0"/>
              <a:t>文件 （创建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暴露到全局）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生产第三方库的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文件以及与源码中要用库的对应关系的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webpack.config.js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add-asset-html-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 </a:t>
            </a:r>
            <a:r>
              <a:rPr lang="zh-CN" altLang="en-US" dirty="0" smtClean="0"/>
              <a:t>将文件挂摘到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并用</a:t>
            </a:r>
            <a:r>
              <a:rPr lang="en-US" altLang="zh-CN" dirty="0" err="1" smtClean="0"/>
              <a:t>webpack.DllReferencePlugin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分析第三方模块是否在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文件中，如果是就不用</a:t>
            </a:r>
            <a:r>
              <a:rPr lang="en-US" altLang="zh-CN" dirty="0" err="1" smtClean="0"/>
              <a:t>node_module</a:t>
            </a:r>
            <a:r>
              <a:rPr lang="zh-CN" altLang="en-US" dirty="0" smtClean="0"/>
              <a:t>中打包了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99803" y="584199"/>
            <a:ext cx="604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作用：在第一次打包时，把第三方模块单独打包成一个文件</a:t>
            </a:r>
            <a:r>
              <a:rPr lang="en-US" altLang="zh-CN" dirty="0" smtClean="0"/>
              <a:t>vendors.dll.js</a:t>
            </a:r>
            <a:r>
              <a:rPr lang="zh-CN" altLang="en-US" dirty="0" smtClean="0"/>
              <a:t>。之后在打包就可以直接从</a:t>
            </a:r>
            <a:r>
              <a:rPr lang="en-US" altLang="zh-CN" dirty="0" smtClean="0"/>
              <a:t>vendors.dll.js</a:t>
            </a:r>
            <a:r>
              <a:rPr lang="zh-CN" altLang="en-US" dirty="0" smtClean="0"/>
              <a:t>中引入之前打包好的第三方模块，速度就会变快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5783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6392855" cy="6180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优化：</a:t>
            </a:r>
            <a:r>
              <a:rPr lang="en-US" altLang="zh-CN" sz="2400" b="0" i="0" dirty="0" err="1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Happypack</a:t>
            </a:r>
            <a:r>
              <a:rPr lang="zh-CN" altLang="en-US" sz="24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多线程打包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60320" y="1955409"/>
            <a:ext cx="66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PWA</a:t>
            </a:r>
            <a:r>
              <a:rPr lang="zh-CN" altLang="en-US" dirty="0" smtClean="0"/>
              <a:t>优化策略</a:t>
            </a:r>
            <a:r>
              <a:rPr lang="en-US" altLang="zh-CN" dirty="0" smtClean="0"/>
              <a:t>	work-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</p:txBody>
      </p:sp>
    </p:spTree>
    <p:extLst>
      <p:ext uri="{BB962C8B-B14F-4D97-AF65-F5344CB8AC3E}">
        <p14:creationId xmlns:p14="http://schemas.microsoft.com/office/powerpoint/2010/main" val="1556660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其他配置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1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Image-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-loader </a:t>
            </a:r>
            <a:r>
              <a:rPr lang="zh-CN" altLang="en-US" sz="1800" dirty="0" smtClean="0"/>
              <a:t>图片过大时压缩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Performance: 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	hints: false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而</a:t>
            </a:r>
            <a:r>
              <a:rPr lang="en-US" altLang="zh-CN" sz="1800" dirty="0" smtClean="0"/>
              <a:t>webpack4.0 </a:t>
            </a:r>
            <a:r>
              <a:rPr lang="zh-CN" altLang="en-US" sz="1800" dirty="0" smtClean="0"/>
              <a:t>默认也进行了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代码压缩，所以</a:t>
            </a:r>
            <a:r>
              <a:rPr lang="en-US" altLang="zh-CN" sz="1800" dirty="0" err="1" smtClean="0"/>
              <a:t>uglify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-plugin</a:t>
            </a:r>
            <a:r>
              <a:rPr lang="zh-CN" altLang="en-US" sz="1800" dirty="0" smtClean="0"/>
              <a:t>也基本用不上了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8153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588" y="2396597"/>
            <a:ext cx="10733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下一期讲 </a:t>
            </a:r>
            <a:r>
              <a:rPr lang="en-US" altLang="zh-CN" sz="2400" dirty="0" err="1" smtClean="0"/>
              <a:t>Webpack+babe+react</a:t>
            </a:r>
            <a:r>
              <a:rPr lang="zh-CN" altLang="en-US" sz="2400" dirty="0" smtClean="0"/>
              <a:t>全家桶</a:t>
            </a:r>
            <a:r>
              <a:rPr lang="en-US" altLang="zh-CN" sz="2400" dirty="0" smtClean="0"/>
              <a:t>+</a:t>
            </a:r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 React </a:t>
            </a:r>
            <a:r>
              <a:rPr lang="zh-CN" altLang="en-US" sz="2400" dirty="0" smtClean="0"/>
              <a:t>组件化开发及</a:t>
            </a:r>
            <a:r>
              <a:rPr lang="en-US" altLang="zh-CN" sz="2400" dirty="0" err="1" smtClean="0"/>
              <a:t>nginx</a:t>
            </a:r>
            <a:r>
              <a:rPr lang="zh-CN" altLang="en-US" sz="2400" dirty="0" smtClean="0"/>
              <a:t>部署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下下期 如果写一个组件以及发布到</a:t>
            </a: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下下下期 关于</a:t>
            </a:r>
            <a:r>
              <a:rPr lang="en-US" altLang="zh-CN" sz="2400" dirty="0" err="1" smtClean="0"/>
              <a:t>TypeScript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你应该知道的一切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827606" y="576775"/>
            <a:ext cx="627419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Webpack+babel+react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的开发配置和生产优化大致就这么多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从配置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到哭泣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5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主要知识点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6066" y="655639"/>
            <a:ext cx="5181599" cy="546628"/>
          </a:xfrm>
        </p:spPr>
        <p:txBody>
          <a:bodyPr/>
          <a:lstStyle/>
          <a:p>
            <a:r>
              <a:rPr lang="zh-CN" altLang="en-US" dirty="0"/>
              <a:t>模块打包器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190067" y="1307571"/>
            <a:ext cx="5181599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构建自己的项目工程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09" y="1427981"/>
            <a:ext cx="2819048" cy="4628571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4995334" y="2353733"/>
            <a:ext cx="5181599" cy="33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Mode</a:t>
            </a:r>
            <a:r>
              <a:rPr lang="zh-CN" altLang="en-US" dirty="0"/>
              <a:t>：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Entry</a:t>
            </a:r>
            <a:r>
              <a:rPr lang="zh-CN" altLang="en-US" dirty="0" smtClean="0"/>
              <a:t>：入口</a:t>
            </a:r>
            <a:endParaRPr lang="en-US" altLang="zh-CN" dirty="0" smtClean="0"/>
          </a:p>
          <a:p>
            <a:r>
              <a:rPr lang="en-US" altLang="zh-CN" dirty="0" smtClean="0"/>
              <a:t>Output</a:t>
            </a:r>
            <a:r>
              <a:rPr lang="zh-CN" altLang="en-US" dirty="0" smtClean="0"/>
              <a:t>：出口</a:t>
            </a:r>
            <a:endParaRPr lang="en-US" altLang="zh-CN" dirty="0" smtClean="0"/>
          </a:p>
          <a:p>
            <a:r>
              <a:rPr lang="en-US" altLang="zh-CN" dirty="0" smtClean="0"/>
              <a:t>Loader</a:t>
            </a:r>
            <a:endParaRPr lang="en-US" altLang="zh-CN" dirty="0"/>
          </a:p>
          <a:p>
            <a:r>
              <a:rPr lang="en-US" altLang="zh-CN" dirty="0" smtClean="0"/>
              <a:t>Plugins</a:t>
            </a:r>
            <a:r>
              <a:rPr lang="zh-CN" altLang="en-US" dirty="0" smtClean="0"/>
              <a:t>：插件</a:t>
            </a:r>
            <a:endParaRPr lang="en-US" altLang="zh-CN" dirty="0" smtClean="0"/>
          </a:p>
          <a:p>
            <a:r>
              <a:rPr lang="en-US" altLang="zh-CN" dirty="0" err="1" smtClean="0"/>
              <a:t>Devtool</a:t>
            </a:r>
            <a:r>
              <a:rPr lang="zh-CN" altLang="en-US" dirty="0" smtClean="0"/>
              <a:t>：控制</a:t>
            </a:r>
            <a:r>
              <a:rPr lang="en-US" altLang="zh-CN" dirty="0" err="1" smtClean="0"/>
              <a:t>sourcemap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Optimization</a:t>
            </a:r>
            <a:r>
              <a:rPr lang="zh-CN" altLang="en-US" dirty="0" smtClean="0"/>
              <a:t>：优化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993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19498" y="480990"/>
            <a:ext cx="9144000" cy="481517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Babel</a:t>
            </a:r>
            <a:br>
              <a:rPr lang="en-US" altLang="zh-CN" sz="2400" dirty="0" smtClean="0"/>
            </a:br>
            <a:r>
              <a:rPr lang="en-US" altLang="zh-CN" sz="2400" dirty="0" smtClean="0"/>
              <a:t>babel-cli		</a:t>
            </a:r>
            <a:r>
              <a:rPr lang="zh-CN" altLang="en-US" sz="2400" dirty="0" smtClean="0"/>
              <a:t>命令行里执行</a:t>
            </a:r>
            <a:r>
              <a:rPr lang="en-US" altLang="zh-CN" sz="2400" dirty="0" smtClean="0"/>
              <a:t>babel</a:t>
            </a:r>
            <a:r>
              <a:rPr lang="zh-CN" altLang="en-US" sz="2400" dirty="0" smtClean="0"/>
              <a:t>命令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babel-core		babel</a:t>
            </a:r>
            <a:r>
              <a:rPr lang="zh-CN" altLang="en-US" sz="2400" dirty="0" smtClean="0"/>
              <a:t>核心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babel-runtime	</a:t>
            </a:r>
            <a:br>
              <a:rPr lang="en-US" altLang="zh-CN" sz="2400" dirty="0" smtClean="0"/>
            </a:br>
            <a:r>
              <a:rPr lang="en-US" altLang="zh-CN" sz="2400" dirty="0" smtClean="0"/>
              <a:t>babel-register		</a:t>
            </a:r>
            <a:r>
              <a:rPr lang="zh-CN" altLang="en-US" sz="2400" dirty="0" smtClean="0"/>
              <a:t>改写</a:t>
            </a:r>
            <a:r>
              <a:rPr lang="en-US" altLang="zh-CN" sz="2400" dirty="0" smtClean="0"/>
              <a:t>require</a:t>
            </a:r>
            <a:r>
              <a:rPr lang="zh-CN" altLang="en-US" sz="2400" dirty="0" smtClean="0"/>
              <a:t>命令，每当使用</a:t>
            </a:r>
            <a:r>
              <a:rPr lang="en-US" altLang="zh-CN" sz="2400" dirty="0" smtClean="0"/>
              <a:t>require</a:t>
            </a:r>
            <a:r>
              <a:rPr lang="zh-CN" altLang="en-US" sz="2400" dirty="0" smtClean="0"/>
              <a:t>加载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jsx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es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.es6</a:t>
            </a:r>
            <a:r>
              <a:rPr lang="zh-CN" altLang="en-US" sz="2400" dirty="0" smtClean="0"/>
              <a:t>后缀名的文件，就会先用</a:t>
            </a:r>
            <a:r>
              <a:rPr lang="en-US" altLang="zh-CN" sz="2400" dirty="0" smtClean="0"/>
              <a:t>babel</a:t>
            </a:r>
            <a:r>
              <a:rPr lang="zh-CN" altLang="en-US" sz="2400" dirty="0" smtClean="0"/>
              <a:t>进行转码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babel-node	babel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的结合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babe-</a:t>
            </a:r>
            <a:r>
              <a:rPr lang="en-US" altLang="zh-CN" sz="2400" dirty="0" err="1" smtClean="0"/>
              <a:t>polyfill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babel-loader		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webpack</a:t>
            </a:r>
            <a:r>
              <a:rPr lang="zh-CN" altLang="en-US" sz="2400" dirty="0" smtClean="0"/>
              <a:t>结合插件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rollup-plugin-babel	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rollup</a:t>
            </a:r>
            <a:r>
              <a:rPr lang="zh-CN" altLang="en-US" sz="2400" dirty="0" smtClean="0"/>
              <a:t>结合的插件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babel-preset-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等价于</a:t>
            </a:r>
            <a:r>
              <a:rPr lang="en-US" altLang="zh-CN" sz="2400" dirty="0" smtClean="0"/>
              <a:t>latest</a:t>
            </a:r>
            <a:r>
              <a:rPr lang="zh-CN" altLang="en-US" sz="2400" dirty="0" smtClean="0"/>
              <a:t>，也等价于</a:t>
            </a:r>
            <a:r>
              <a:rPr lang="en-US" altLang="zh-CN" sz="2400" dirty="0" smtClean="0"/>
              <a:t>es2015+es2016+2017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08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四个核心概念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19464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Entry</a:t>
            </a:r>
          </a:p>
          <a:p>
            <a:r>
              <a:rPr lang="en-US" altLang="zh-CN" dirty="0" smtClean="0"/>
              <a:t>Output</a:t>
            </a:r>
          </a:p>
          <a:p>
            <a:r>
              <a:rPr lang="en-US" altLang="zh-CN" dirty="0" smtClean="0"/>
              <a:t>Loader</a:t>
            </a:r>
          </a:p>
          <a:p>
            <a:r>
              <a:rPr lang="en-US" altLang="zh-CN" dirty="0" smtClean="0"/>
              <a:t>Plugins</a:t>
            </a: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528735" y="277018"/>
            <a:ext cx="5181599" cy="110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Mode:development</a:t>
            </a:r>
            <a:endParaRPr lang="en-US" altLang="zh-CN" dirty="0" smtClean="0"/>
          </a:p>
          <a:p>
            <a:r>
              <a:rPr lang="en-US" altLang="zh-CN" dirty="0" err="1" smtClean="0"/>
              <a:t>Mode:production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压缩代码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5528734" y="2004218"/>
            <a:ext cx="6274060" cy="201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dirty="0" smtClean="0"/>
              <a:t>Entry</a:t>
            </a:r>
            <a:r>
              <a:rPr lang="zh-CN" altLang="en-US" sz="2000" dirty="0" smtClean="0"/>
              <a:t>有多少个，最终会分割成几个</a:t>
            </a:r>
            <a:r>
              <a:rPr lang="en-US" altLang="zh-CN" sz="2000" dirty="0" smtClean="0"/>
              <a:t>chunk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/>
              <a:t>在入口配置</a:t>
            </a:r>
            <a:r>
              <a:rPr lang="en-US" altLang="zh-CN" sz="2000" dirty="0" smtClean="0"/>
              <a:t>vendor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code </a:t>
            </a:r>
            <a:r>
              <a:rPr lang="en-US" altLang="zh-CN" sz="2000" dirty="0" err="1" smtClean="0"/>
              <a:t>spliting</a:t>
            </a:r>
            <a:r>
              <a:rPr lang="zh-CN" altLang="en-US" sz="2000" dirty="0" smtClean="0"/>
              <a:t>，将公共的复用代码最终抽取成一个</a:t>
            </a:r>
            <a:r>
              <a:rPr lang="en-US" altLang="zh-CN" sz="2000" dirty="0" smtClean="0"/>
              <a:t>chunk</a:t>
            </a:r>
            <a:r>
              <a:rPr lang="zh-CN" altLang="en-US" sz="2000" dirty="0" smtClean="0"/>
              <a:t>，单独打包出来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8734" y="4454917"/>
            <a:ext cx="448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r>
              <a:rPr lang="zh-CN" altLang="en-US" dirty="0" smtClean="0"/>
              <a:t>，对输入的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，加入 </a:t>
            </a:r>
            <a:r>
              <a:rPr lang="en-US" altLang="zh-CN" dirty="0" err="1" smtClean="0"/>
              <a:t>contenthash</a:t>
            </a:r>
            <a:r>
              <a:rPr lang="zh-CN" altLang="en-US" dirty="0" smtClean="0"/>
              <a:t>标示，让浏览器缓存文件，区别版本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9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转换器</a:t>
            </a:r>
            <a:r>
              <a:rPr lang="en-US" altLang="zh-CN" sz="3200" b="1" dirty="0" smtClean="0">
                <a:latin typeface="+mn-ea"/>
                <a:ea typeface="+mn-ea"/>
              </a:rPr>
              <a:t>——Loader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026942"/>
            <a:ext cx="10411133" cy="5831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file-loader	</a:t>
            </a:r>
            <a:r>
              <a:rPr lang="zh-CN" altLang="en-US" dirty="0" smtClean="0"/>
              <a:t>解析文件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url</a:t>
            </a:r>
            <a:r>
              <a:rPr lang="en-US" altLang="zh-CN" dirty="0" smtClean="0"/>
              <a:t>-loader </a:t>
            </a:r>
            <a:r>
              <a:rPr lang="en-US" altLang="zh-CN" dirty="0"/>
              <a:t>	</a:t>
            </a:r>
            <a:r>
              <a:rPr lang="zh-CN" altLang="en-US" dirty="0" smtClean="0"/>
              <a:t>将小图片转化为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style-loader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css</a:t>
            </a:r>
            <a:r>
              <a:rPr lang="zh-CN" altLang="en-US" dirty="0"/>
              <a:t>挂</a:t>
            </a:r>
            <a:r>
              <a:rPr lang="zh-CN" altLang="en-US" dirty="0" smtClean="0"/>
              <a:t>摘到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algn="l"/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-loader 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less-loader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文件，把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转化为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algn="l"/>
            <a:r>
              <a:rPr lang="en-US" altLang="zh-CN" dirty="0"/>
              <a:t>s</a:t>
            </a:r>
            <a:r>
              <a:rPr lang="en-US" altLang="zh-CN" dirty="0" smtClean="0"/>
              <a:t>ass-loader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文件，把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转化为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postcss</a:t>
            </a:r>
            <a:r>
              <a:rPr lang="en-US" altLang="zh-CN" dirty="0" smtClean="0"/>
              <a:t>-loader	</a:t>
            </a:r>
            <a:r>
              <a:rPr lang="zh-CN" altLang="en-US" dirty="0" smtClean="0"/>
              <a:t>给浏览器加前缀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-, -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, -o, -</a:t>
            </a:r>
            <a:r>
              <a:rPr lang="en-US" altLang="zh-CN" dirty="0" err="1" smtClean="0"/>
              <a:t>moz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Autoprefixer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加前缀</a:t>
            </a:r>
            <a:endParaRPr lang="en-US" altLang="zh-CN" dirty="0"/>
          </a:p>
          <a:p>
            <a:pPr algn="l"/>
            <a:r>
              <a:rPr lang="en-US" altLang="zh-CN" dirty="0" smtClean="0"/>
              <a:t>Loader</a:t>
            </a:r>
            <a:r>
              <a:rPr lang="zh-CN" altLang="en-US" dirty="0" smtClean="0"/>
              <a:t>：“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-loader</a:t>
            </a:r>
            <a:r>
              <a:rPr lang="zh-CN" altLang="en-US" dirty="0" smtClean="0"/>
              <a:t>”，</a:t>
            </a:r>
            <a:endParaRPr lang="en-US" altLang="zh-CN" dirty="0" smtClean="0"/>
          </a:p>
          <a:p>
            <a:pPr algn="l"/>
            <a:r>
              <a:rPr lang="en-US" altLang="zh-CN" dirty="0"/>
              <a:t>o</a:t>
            </a:r>
            <a:r>
              <a:rPr lang="en-US" altLang="zh-CN" dirty="0" smtClean="0"/>
              <a:t>ptions: {</a:t>
            </a:r>
          </a:p>
          <a:p>
            <a:pPr algn="l"/>
            <a:r>
              <a:rPr lang="en-US" altLang="zh-CN" dirty="0" smtClean="0"/>
              <a:t>	</a:t>
            </a:r>
            <a:r>
              <a:rPr lang="en-US" altLang="zh-CN" dirty="0" err="1" smtClean="0"/>
              <a:t>importLoaders</a:t>
            </a:r>
            <a:r>
              <a:rPr lang="en-US" altLang="zh-CN" dirty="0" smtClean="0"/>
              <a:t>: 2,	//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-loader </a:t>
            </a:r>
            <a:r>
              <a:rPr lang="zh-CN" altLang="en-US" dirty="0" smtClean="0"/>
              <a:t>前应用的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39286" y="584199"/>
            <a:ext cx="59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文件加载器，能处理资源文件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33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扩展器</a:t>
            </a:r>
            <a:r>
              <a:rPr lang="en-US" altLang="zh-CN" sz="3200" b="1" dirty="0">
                <a:latin typeface="+mn-ea"/>
                <a:ea typeface="+mn-ea"/>
              </a:rPr>
              <a:t>——</a:t>
            </a:r>
            <a:r>
              <a:rPr lang="en-US" altLang="zh-CN" sz="3200" b="1" dirty="0" smtClean="0">
                <a:latin typeface="+mn-ea"/>
                <a:ea typeface="+mn-ea"/>
              </a:rPr>
              <a:t>plugin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	</a:t>
            </a:r>
            <a:r>
              <a:rPr lang="zh-CN" altLang="en-US" dirty="0" smtClean="0"/>
              <a:t>在打包结束后，自动生成一个</a:t>
            </a:r>
            <a:r>
              <a:rPr lang="en-US" altLang="zh-CN" dirty="0" smtClean="0"/>
              <a:t>html</a:t>
            </a:r>
          </a:p>
          <a:p>
            <a:pPr algn="l"/>
            <a:r>
              <a:rPr lang="en-US" altLang="zh-CN" dirty="0" smtClean="0"/>
              <a:t>Clean-</a:t>
            </a:r>
            <a:r>
              <a:rPr lang="en-US" altLang="zh-CN" dirty="0" err="1" smtClean="0"/>
              <a:t>wepack</a:t>
            </a:r>
            <a:r>
              <a:rPr lang="en-US" altLang="zh-CN" dirty="0" smtClean="0"/>
              <a:t>-plugin 	</a:t>
            </a:r>
            <a:r>
              <a:rPr lang="zh-CN" altLang="en-US" dirty="0" smtClean="0"/>
              <a:t>自动清除上一次打包的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881489" y="584199"/>
            <a:ext cx="59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运行的生命周期中会广播出许多时间，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可以监听这些事件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79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5412489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与</a:t>
            </a:r>
            <a:r>
              <a:rPr lang="en-US" altLang="zh-CN" sz="3200" b="1" dirty="0" smtClean="0">
                <a:latin typeface="+mn-ea"/>
                <a:ea typeface="+mn-ea"/>
              </a:rPr>
              <a:t>babel7,</a:t>
            </a:r>
            <a:r>
              <a:rPr lang="zh-CN" altLang="en-US" sz="3200" b="1" dirty="0" smtClean="0">
                <a:latin typeface="+mn-ea"/>
                <a:ea typeface="+mn-ea"/>
              </a:rPr>
              <a:t>与</a:t>
            </a:r>
            <a:r>
              <a:rPr lang="en-US" altLang="zh-CN" sz="3200" b="1" dirty="0" smtClean="0">
                <a:latin typeface="+mn-ea"/>
                <a:ea typeface="+mn-ea"/>
              </a:rPr>
              <a:t>react</a:t>
            </a:r>
            <a:r>
              <a:rPr lang="zh-CN" altLang="en-US" sz="3200" b="1" dirty="0" smtClean="0">
                <a:latin typeface="+mn-ea"/>
                <a:ea typeface="+mn-ea"/>
              </a:rPr>
              <a:t>的结合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11616265" cy="344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@babel/core		babel</a:t>
            </a:r>
            <a:r>
              <a:rPr lang="zh-CN" altLang="en-US" dirty="0" smtClean="0"/>
              <a:t>核心模块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@babel/cli		babel</a:t>
            </a:r>
            <a:r>
              <a:rPr lang="zh-CN" altLang="en-US" dirty="0" smtClean="0"/>
              <a:t>命令行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	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es2017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es2018</a:t>
            </a:r>
            <a:r>
              <a:rPr lang="zh-CN" altLang="en-US" dirty="0" smtClean="0"/>
              <a:t>等最新语法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@babel/preset-react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jsx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	</a:t>
            </a:r>
          </a:p>
          <a:p>
            <a:pPr algn="l"/>
            <a:r>
              <a:rPr lang="en-US" altLang="zh-CN" dirty="0"/>
              <a:t>b</a:t>
            </a:r>
            <a:r>
              <a:rPr lang="en-US" altLang="zh-CN" dirty="0" smtClean="0"/>
              <a:t>abel-loader		babel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的结合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@babel/plugin-syntax-dynamic-import 	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懒加载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解析</a:t>
            </a:r>
            <a:r>
              <a:rPr lang="en-US" altLang="zh-CN" dirty="0" smtClean="0"/>
              <a:t>react-loadable</a:t>
            </a:r>
            <a:r>
              <a:rPr lang="zh-CN" altLang="en-US" dirty="0" smtClean="0"/>
              <a:t>的按序加载，附带</a:t>
            </a:r>
            <a:r>
              <a:rPr lang="en-US" altLang="zh-CN" dirty="0" smtClean="0"/>
              <a:t>code </a:t>
            </a:r>
            <a:r>
              <a:rPr lang="en-US" altLang="zh-CN" dirty="0" err="1" smtClean="0"/>
              <a:t>spliting</a:t>
            </a:r>
            <a:r>
              <a:rPr lang="zh-CN" altLang="en-US" dirty="0" smtClean="0"/>
              <a:t>功能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3533" y="5064369"/>
            <a:ext cx="951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有些浏览器里没有对应的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，引用</a:t>
            </a:r>
            <a:r>
              <a:rPr lang="en-US" altLang="zh-CN" dirty="0" smtClean="0"/>
              <a:t>@babel/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 兼容低版本浏览器</a:t>
            </a:r>
            <a:endParaRPr lang="en-US" altLang="zh-CN" dirty="0" smtClean="0"/>
          </a:p>
          <a:p>
            <a:r>
              <a:rPr lang="zh-CN" altLang="en-US" dirty="0" smtClean="0"/>
              <a:t>需要安装</a:t>
            </a:r>
            <a:r>
              <a:rPr lang="en-US" altLang="zh-CN" dirty="0" smtClean="0"/>
              <a:t>@babel/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，但是全部引入导致体积过大，在</a:t>
            </a:r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有配置“</a:t>
            </a:r>
            <a:r>
              <a:rPr lang="en-US" altLang="zh-CN" dirty="0" err="1" smtClean="0"/>
              <a:t>useBuiltIns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 “usage” </a:t>
            </a:r>
            <a:r>
              <a:rPr lang="zh-CN" altLang="en-US" dirty="0"/>
              <a:t>按</a:t>
            </a:r>
            <a:r>
              <a:rPr lang="zh-CN" altLang="en-US" dirty="0" smtClean="0"/>
              <a:t>需加载</a:t>
            </a:r>
            <a:r>
              <a:rPr lang="en-US" altLang="zh-CN" dirty="0" err="1" smtClean="0"/>
              <a:t>polyfill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4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题外话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1686" y="1716258"/>
            <a:ext cx="91158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@babel/</a:t>
            </a:r>
            <a:r>
              <a:rPr lang="en-US" altLang="zh-CN" dirty="0" err="1" smtClean="0"/>
              <a:t>polyfill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@babel/plugin-transform-runtime</a:t>
            </a:r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baebl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polyfill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会全局注册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等浏览器内置函数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@babel/plugin-transform-runtime	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的局部使用，制造一个沙盒环境，不造成全局污染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babel7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内置了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，用“</a:t>
            </a:r>
            <a:r>
              <a:rPr lang="en-US" altLang="zh-CN" dirty="0" err="1" smtClean="0"/>
              <a:t>useBuiltIns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 ‘usage’</a:t>
            </a:r>
            <a:r>
              <a:rPr lang="zh-CN" altLang="en-US" dirty="0" smtClean="0"/>
              <a:t>实现按需加载，适合在应用项目中使用（在最新的</a:t>
            </a:r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中需要配置</a:t>
            </a:r>
            <a:r>
              <a:rPr lang="en-US" altLang="zh-CN" dirty="0" smtClean="0"/>
              <a:t>codejs@3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下载之）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@babel/plugin-transform-runtime </a:t>
            </a:r>
            <a:r>
              <a:rPr lang="zh-CN" altLang="en-US" dirty="0" smtClean="0"/>
              <a:t>则适合自己开源的项目中使用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Core-</a:t>
            </a:r>
            <a:r>
              <a:rPr lang="en-US" altLang="zh-CN" dirty="0" err="1" smtClean="0"/>
              <a:t>js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873544" cy="61806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Dev-server</a:t>
            </a:r>
            <a:r>
              <a:rPr lang="zh-CN" altLang="en-US" sz="3200" b="1" dirty="0" smtClean="0">
                <a:latin typeface="+mn-ea"/>
                <a:ea typeface="+mn-ea"/>
              </a:rPr>
              <a:t>以及热更新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685" y="3699339"/>
            <a:ext cx="6133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热更新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new </a:t>
            </a:r>
            <a:r>
              <a:rPr lang="en-US" altLang="zh-CN" sz="2000" dirty="0" err="1" smtClean="0"/>
              <a:t>webpack.HotModuleReplacementPlugin</a:t>
            </a:r>
            <a:r>
              <a:rPr lang="en-US" altLang="zh-CN" sz="2000" dirty="0" smtClean="0"/>
              <a:t>()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420837" y="1688123"/>
            <a:ext cx="3924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devServer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contentBase</a:t>
            </a:r>
            <a:r>
              <a:rPr lang="en-US" altLang="zh-CN" dirty="0" smtClean="0"/>
              <a:t>: ‘./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’,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open: true,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port: 8082,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15199" y="3467801"/>
            <a:ext cx="392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devServer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	hot: true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1685" y="5106572"/>
            <a:ext cx="395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React-hot-loader</a:t>
            </a:r>
          </a:p>
          <a:p>
            <a:r>
              <a:rPr lang="zh-CN" altLang="en-US" dirty="0" smtClean="0"/>
              <a:t>可以在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后</a:t>
            </a:r>
            <a:r>
              <a:rPr lang="zh-CN" altLang="en-US" dirty="0" smtClean="0"/>
              <a:t>不刷新整个页面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41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11786</TotalTime>
  <Words>1482</Words>
  <Application>Microsoft Office PowerPoint</Application>
  <PresentationFormat>宽屏</PresentationFormat>
  <Paragraphs>260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关于webpack你应该知道的一切</vt:lpstr>
      <vt:lpstr>Webpack是什么？</vt:lpstr>
      <vt:lpstr>主要知识点</vt:lpstr>
      <vt:lpstr>四个核心概念</vt:lpstr>
      <vt:lpstr>转换器——Loader</vt:lpstr>
      <vt:lpstr>扩展器——plugin</vt:lpstr>
      <vt:lpstr>与babel7,与react的结合</vt:lpstr>
      <vt:lpstr>题外话</vt:lpstr>
      <vt:lpstr>Dev-server以及热更新</vt:lpstr>
      <vt:lpstr>其他配置</vt:lpstr>
      <vt:lpstr>其他配置：Eslint的配合</vt:lpstr>
      <vt:lpstr>打包分析工具：webpack-bundle-analyzer</vt:lpstr>
      <vt:lpstr>mode</vt:lpstr>
      <vt:lpstr>devtool</vt:lpstr>
      <vt:lpstr>优化策略</vt:lpstr>
      <vt:lpstr>Tree shaking 摇树</vt:lpstr>
      <vt:lpstr>PowerPoint 演示文稿</vt:lpstr>
      <vt:lpstr>PowerPoint 演示文稿</vt:lpstr>
      <vt:lpstr>使用长期缓存</vt:lpstr>
      <vt:lpstr>使用长期缓存</vt:lpstr>
      <vt:lpstr>代码分离</vt:lpstr>
      <vt:lpstr>持久化缓存方案</vt:lpstr>
      <vt:lpstr>持久化缓存方案</vt:lpstr>
      <vt:lpstr>预取/预加载模块(prefetch/preload module)</vt:lpstr>
      <vt:lpstr>删除html中的无用代码</vt:lpstr>
      <vt:lpstr>dll</vt:lpstr>
      <vt:lpstr>优化：Happypack多线程打包</vt:lpstr>
      <vt:lpstr>其他配置</vt:lpstr>
      <vt:lpstr>PowerPoint 演示文稿</vt:lpstr>
      <vt:lpstr>Babel babel-cli  命令行里执行babel命令 babel-core  babel核心 babel-runtime  babel-register  改写require命令，每当使用require加载.js、.jsx、.es、.es6后缀名的文件，就会先用babel进行转码 babel-node babel和node的结合 babe-polyfill  babel-loader  和webpack结合插件 rollup-plugin-babel 和rollup结合的插件 babel-preset-env 等价于latest，也等价于es2015+es2016+2017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关于webpack你应该知道的一切</dc:title>
  <dc:creator>johnny joestar</dc:creator>
  <cp:lastModifiedBy>johnny joestar</cp:lastModifiedBy>
  <cp:revision>194</cp:revision>
  <dcterms:created xsi:type="dcterms:W3CDTF">2019-06-19T11:01:06Z</dcterms:created>
  <dcterms:modified xsi:type="dcterms:W3CDTF">2019-06-28T11:24:14Z</dcterms:modified>
</cp:coreProperties>
</file>