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67" r:id="rId5"/>
    <p:sldId id="268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23D788-7FF9-47FF-8C4E-19B7206BBEED}">
          <p14:sldIdLst>
            <p14:sldId id="256"/>
          </p14:sldIdLst>
        </p14:section>
        <p14:section name="Untitled Section" id="{BD68A06E-82A9-47E7-9FDD-F71800E718ED}">
          <p14:sldIdLst>
            <p14:sldId id="264"/>
            <p14:sldId id="266"/>
            <p14:sldId id="267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30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30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10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41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90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046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860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469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02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89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29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23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92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318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55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7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4B8D8-4D3E-4047-A374-E73A7AB29B13}" type="datetimeFigureOut">
              <a:rPr lang="en-SG" smtClean="0"/>
              <a:t>17/12/2018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FF97D-D5D3-42A7-96AB-321F3C37AB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094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2867-745B-4F05-AB0E-F93830151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 err="1"/>
              <a:t>Wadatsumi</a:t>
            </a:r>
            <a:r>
              <a:rPr lang="en-SG" b="1" dirty="0"/>
              <a:t> Group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DAC1A-31CD-4536-9716-60785822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31" y="4050833"/>
            <a:ext cx="9087572" cy="1096899"/>
          </a:xfrm>
        </p:spPr>
        <p:txBody>
          <a:bodyPr/>
          <a:lstStyle/>
          <a:p>
            <a:r>
              <a:rPr lang="en-SG" b="1" dirty="0"/>
              <a:t>Determine the area for a modern Japanese Restaurant franchise in Singapore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844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BDE3-0188-4059-9736-644E897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Business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B92-C2D2-4BE0-893A-ED9276C7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>
                <a:solidFill>
                  <a:schemeClr val="tx1"/>
                </a:solidFill>
              </a:rPr>
              <a:t>Wadatsumi</a:t>
            </a:r>
            <a:r>
              <a:rPr lang="en-IN" dirty="0">
                <a:solidFill>
                  <a:schemeClr val="tx1"/>
                </a:solidFill>
              </a:rPr>
              <a:t> Group, a leading Food &amp; Beverages groups in Japan would like to expand a new branch in Singapore. In order to establish their first branch in Singapore, analysis of location is required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6550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BDE3-0188-4059-9736-644E897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B92-C2D2-4BE0-893A-ED9276C7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Singapore's Postal District, Postal Sector, and their District Location/ Area</a:t>
            </a:r>
          </a:p>
          <a:p>
            <a:r>
              <a:rPr lang="en-US" dirty="0"/>
              <a:t>Latitude and the Longitude of each District Location/ Area in Singapore</a:t>
            </a:r>
          </a:p>
          <a:p>
            <a:r>
              <a:rPr lang="en-US" dirty="0"/>
              <a:t>District/ Area boundaries in Singapore in the form of JSON file</a:t>
            </a:r>
          </a:p>
          <a:p>
            <a:r>
              <a:rPr lang="en-IN" dirty="0"/>
              <a:t>Foursquare location API(Third party Tool) to get the venue details</a:t>
            </a:r>
          </a:p>
        </p:txBody>
      </p:sp>
    </p:spTree>
    <p:extLst>
      <p:ext uri="{BB962C8B-B14F-4D97-AF65-F5344CB8AC3E}">
        <p14:creationId xmlns:p14="http://schemas.microsoft.com/office/powerpoint/2010/main" val="280225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BDE3-0188-4059-9736-644E897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C37508-1DEF-45E7-A104-80DB82366F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598" y="1772816"/>
          <a:ext cx="4754490" cy="4992256"/>
        </p:xfrm>
        <a:graphic>
          <a:graphicData uri="http://schemas.openxmlformats.org/drawingml/2006/table">
            <a:tbl>
              <a:tblPr/>
              <a:tblGrid>
                <a:gridCol w="1584830">
                  <a:extLst>
                    <a:ext uri="{9D8B030D-6E8A-4147-A177-3AD203B41FA5}">
                      <a16:colId xmlns:a16="http://schemas.microsoft.com/office/drawing/2014/main" val="3184864151"/>
                    </a:ext>
                  </a:extLst>
                </a:gridCol>
                <a:gridCol w="1584830">
                  <a:extLst>
                    <a:ext uri="{9D8B030D-6E8A-4147-A177-3AD203B41FA5}">
                      <a16:colId xmlns:a16="http://schemas.microsoft.com/office/drawing/2014/main" val="2613785871"/>
                    </a:ext>
                  </a:extLst>
                </a:gridCol>
                <a:gridCol w="1584830">
                  <a:extLst>
                    <a:ext uri="{9D8B030D-6E8A-4147-A177-3AD203B41FA5}">
                      <a16:colId xmlns:a16="http://schemas.microsoft.com/office/drawing/2014/main" val="1923691524"/>
                    </a:ext>
                  </a:extLst>
                </a:gridCol>
              </a:tblGrid>
              <a:tr h="11902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047456"/>
                  </a:ext>
                </a:extLst>
              </a:tr>
              <a:tr h="2366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Raffles Place, Cecil, Marina, People's Park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1.281632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103.8572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852644"/>
                  </a:ext>
                </a:extLst>
              </a:tr>
              <a:tr h="11902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Anson, Tanjong </a:t>
                      </a:r>
                      <a:r>
                        <a:rPr lang="en-SG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Pagar</a:t>
                      </a:r>
                      <a:endParaRPr lang="en-SG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1.272167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103.8428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262278"/>
                  </a:ext>
                </a:extLst>
              </a:tr>
              <a:tr h="236632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Bukit Merah, Queenstown, Tiong Bahru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1.286189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103.8178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394162"/>
                  </a:ext>
                </a:extLst>
              </a:tr>
              <a:tr h="15020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Telok Blangah, Harbourfront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1.271282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103.817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07029"/>
                  </a:ext>
                </a:extLst>
              </a:tr>
              <a:tr h="2987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Pasir Panjang, Hong Leong Garden, Clementi New Town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1.295909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103.7777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5729"/>
                  </a:ext>
                </a:extLst>
              </a:tr>
              <a:tr h="1873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Street, Beach Road (part)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1.292577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103.8492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496320"/>
                  </a:ext>
                </a:extLst>
              </a:tr>
              <a:tr h="15020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Road, Golden Mile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1.300595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103.8583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62626"/>
                  </a:ext>
                </a:extLst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Little India, Farrer Park, Jalan Besar, Lavender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1.310853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103.8544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921978"/>
                  </a:ext>
                </a:extLst>
              </a:tr>
              <a:tr h="15020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Orchard, Cairnhill, River Valley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1.302264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103.8392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962029"/>
                  </a:ext>
                </a:extLst>
              </a:tr>
              <a:tr h="2366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Ardmore, Bukit Timah, Holland Road, Tanglin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1.313139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103.807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316788"/>
                  </a:ext>
                </a:extLst>
              </a:tr>
              <a:tr h="15020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Watten Estate, Novena, Thomson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1.333708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103.8194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338498"/>
                  </a:ext>
                </a:extLst>
              </a:tr>
              <a:tr h="187332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Balestier, Toa Payoh, Serangoon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1.327013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103.8574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143272"/>
                  </a:ext>
                </a:extLst>
              </a:tr>
              <a:tr h="11902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Macpherson, Braddell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1.334289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103.8741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627241"/>
                  </a:ext>
                </a:extLst>
              </a:tr>
              <a:tr h="11902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Geylang, Eunos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1.324518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103.8996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649696"/>
                  </a:ext>
                </a:extLst>
              </a:tr>
              <a:tr h="15020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Katong, Joo Chiat, Amber Road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1.303239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103.8993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227771"/>
                  </a:ext>
                </a:extLst>
              </a:tr>
              <a:tr h="2366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Bedok, Upper East Coast, Eastwood, Kew Drive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1.325951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103.9468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717808"/>
                  </a:ext>
                </a:extLst>
              </a:tr>
              <a:tr h="11902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Loyang, Changi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1.348583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103.9982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955079"/>
                  </a:ext>
                </a:extLst>
              </a:tr>
              <a:tr h="11902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Simei, Tampines, Pasir Ris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1.364046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103.9421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229303"/>
                  </a:ext>
                </a:extLst>
              </a:tr>
              <a:tr h="15020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Serangoon Garden, Hougang, Punggol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1.376567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103.8967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461101"/>
                  </a:ext>
                </a:extLst>
              </a:tr>
              <a:tr h="11902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Bishan, Ang Mo Kio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1.364015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103.835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610271"/>
                  </a:ext>
                </a:extLst>
              </a:tr>
              <a:tr h="236632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Bukit Timah, Clementi Park, Ulu Pandan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1.345982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103.7813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833859"/>
                  </a:ext>
                </a:extLst>
              </a:tr>
              <a:tr h="11902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Jurong, Tuas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1.334011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103.6948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164160"/>
                  </a:ext>
                </a:extLst>
              </a:tr>
              <a:tr h="261589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Hillview, Dairy Farm, Bukit Panjang, Choa Chu Kang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1.373602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103.7594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251346"/>
                  </a:ext>
                </a:extLst>
              </a:tr>
              <a:tr h="11902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 Chu Kang, Tengah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1.401838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103.7017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175321"/>
                  </a:ext>
                </a:extLst>
              </a:tr>
              <a:tr h="187332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Kranji, Woodgrove, Woodlands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1.421165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103.7691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200357"/>
                  </a:ext>
                </a:extLst>
              </a:tr>
              <a:tr h="11902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Thomson, Springleaf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1.396476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103.8187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391616"/>
                  </a:ext>
                </a:extLst>
              </a:tr>
              <a:tr h="11902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Yishun, Sembawang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1.435321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103.8374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92677"/>
                  </a:ext>
                </a:extLst>
              </a:tr>
              <a:tr h="119023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Seletar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1.407048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103.8685</a:t>
                      </a:r>
                    </a:p>
                  </a:txBody>
                  <a:tcPr marL="1465" marR="1465" marT="146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90658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4F7B194-F48F-4B80-B6D4-3D97B9ECECA7}"/>
              </a:ext>
            </a:extLst>
          </p:cNvPr>
          <p:cNvSpPr/>
          <p:nvPr/>
        </p:nvSpPr>
        <p:spPr>
          <a:xfrm>
            <a:off x="2133599" y="1270000"/>
            <a:ext cx="6410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Latitude, Longitude Information of each District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86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BDE3-0188-4059-9736-644E897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61F79-2B96-4E6B-8B86-150C79A4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04458"/>
            <a:ext cx="6628737" cy="32490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A294E5-1083-4735-9394-2636F20A129D}"/>
              </a:ext>
            </a:extLst>
          </p:cNvPr>
          <p:cNvSpPr/>
          <p:nvPr/>
        </p:nvSpPr>
        <p:spPr>
          <a:xfrm>
            <a:off x="2133599" y="1270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Visual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96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BDE3-0188-4059-9736-644E897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B92-C2D2-4BE0-893A-ED9276C7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Our analysis shows that 'Orchard, </a:t>
            </a:r>
            <a:r>
              <a:rPr lang="en-US" dirty="0" err="1"/>
              <a:t>Cairnhill</a:t>
            </a:r>
            <a:r>
              <a:rPr lang="en-US" dirty="0"/>
              <a:t>, River Valley' is a trending District with popular Japanese Restaurants in the area, followed by some other locations.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Based on the results, it is recommended to open a new franchise of Japanese Restaurant in 'Orchard, </a:t>
            </a:r>
            <a:r>
              <a:rPr lang="en-US" dirty="0" err="1"/>
              <a:t>Cairnhill</a:t>
            </a:r>
            <a:r>
              <a:rPr lang="en-US" dirty="0"/>
              <a:t>, River Valley’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999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396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Wadatsumi Group</vt:lpstr>
      <vt:lpstr>Business Goal</vt:lpstr>
      <vt:lpstr>Data</vt:lpstr>
      <vt:lpstr>Data</vt:lpstr>
      <vt:lpstr>Data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Wadatsumi Group</dc:title>
  <dc:creator>Johan Chandra</dc:creator>
  <cp:lastModifiedBy>Johan Chandra</cp:lastModifiedBy>
  <cp:revision>2</cp:revision>
  <dcterms:created xsi:type="dcterms:W3CDTF">2018-12-17T07:18:01Z</dcterms:created>
  <dcterms:modified xsi:type="dcterms:W3CDTF">2018-12-17T07:23:18Z</dcterms:modified>
</cp:coreProperties>
</file>