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8" d="100"/>
          <a:sy n="128" d="100"/>
        </p:scale>
        <p:origin x="-112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0F0C-5EE2-5E4E-832D-80D4F384AC81}" type="datetimeFigureOut">
              <a:rPr lang="en-US" smtClean="0"/>
              <a:t>2013/03/15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3A1B-FF13-9944-9289-63E2EC079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92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0F0C-5EE2-5E4E-832D-80D4F384AC81}" type="datetimeFigureOut">
              <a:rPr lang="en-US" smtClean="0"/>
              <a:t>2013/03/15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3A1B-FF13-9944-9289-63E2EC079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623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0F0C-5EE2-5E4E-832D-80D4F384AC81}" type="datetimeFigureOut">
              <a:rPr lang="en-US" smtClean="0"/>
              <a:t>2013/03/15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3A1B-FF13-9944-9289-63E2EC079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661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0F0C-5EE2-5E4E-832D-80D4F384AC81}" type="datetimeFigureOut">
              <a:rPr lang="en-US" smtClean="0"/>
              <a:t>2013/03/15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3A1B-FF13-9944-9289-63E2EC079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73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0F0C-5EE2-5E4E-832D-80D4F384AC81}" type="datetimeFigureOut">
              <a:rPr lang="en-US" smtClean="0"/>
              <a:t>2013/03/15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3A1B-FF13-9944-9289-63E2EC079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925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0F0C-5EE2-5E4E-832D-80D4F384AC81}" type="datetimeFigureOut">
              <a:rPr lang="en-US" smtClean="0"/>
              <a:t>2013/03/15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3A1B-FF13-9944-9289-63E2EC079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978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0F0C-5EE2-5E4E-832D-80D4F384AC81}" type="datetimeFigureOut">
              <a:rPr lang="en-US" smtClean="0"/>
              <a:t>2013/03/15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3A1B-FF13-9944-9289-63E2EC079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59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0F0C-5EE2-5E4E-832D-80D4F384AC81}" type="datetimeFigureOut">
              <a:rPr lang="en-US" smtClean="0"/>
              <a:t>2013/03/15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3A1B-FF13-9944-9289-63E2EC079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59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0F0C-5EE2-5E4E-832D-80D4F384AC81}" type="datetimeFigureOut">
              <a:rPr lang="en-US" smtClean="0"/>
              <a:t>2013/03/15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3A1B-FF13-9944-9289-63E2EC079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92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0F0C-5EE2-5E4E-832D-80D4F384AC81}" type="datetimeFigureOut">
              <a:rPr lang="en-US" smtClean="0"/>
              <a:t>2013/03/15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3A1B-FF13-9944-9289-63E2EC079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0F0C-5EE2-5E4E-832D-80D4F384AC81}" type="datetimeFigureOut">
              <a:rPr lang="en-US" smtClean="0"/>
              <a:t>2013/03/15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3A1B-FF13-9944-9289-63E2EC079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70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50F0C-5EE2-5E4E-832D-80D4F384AC81}" type="datetimeFigureOut">
              <a:rPr lang="en-US" smtClean="0"/>
              <a:t>2013/03/15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B3A1B-FF13-9944-9289-63E2EC079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00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amage B000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02" y="754008"/>
            <a:ext cx="7107064" cy="531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108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amage B004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4335"/>
            <a:ext cx="7107064" cy="531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931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amage B0002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09" y="396846"/>
            <a:ext cx="7107064" cy="531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753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amage B000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30" y="535743"/>
            <a:ext cx="7107064" cy="531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265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amage B0009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7" y="505979"/>
            <a:ext cx="7107064" cy="531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383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amage B001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5270"/>
            <a:ext cx="7107064" cy="531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276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amage B002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4639"/>
            <a:ext cx="7107064" cy="531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294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amage B002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1" y="912814"/>
            <a:ext cx="7107064" cy="531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210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amage B003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5506"/>
            <a:ext cx="7107064" cy="531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453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amage B003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891" y="793760"/>
            <a:ext cx="7107064" cy="531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440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Macintosh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 Conradie</dc:creator>
  <cp:lastModifiedBy>Johan Conradie</cp:lastModifiedBy>
  <cp:revision>1</cp:revision>
  <dcterms:created xsi:type="dcterms:W3CDTF">2013-03-15T17:17:14Z</dcterms:created>
  <dcterms:modified xsi:type="dcterms:W3CDTF">2013-03-15T17:22:21Z</dcterms:modified>
</cp:coreProperties>
</file>