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584007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2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DBFB-1373-FB44-B528-39E7BE5C2A0C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1143000"/>
            <a:ext cx="387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DD58-DCEC-E04B-B961-56722DA55C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11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1pPr>
    <a:lvl2pPr marL="51174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2pPr>
    <a:lvl3pPr marL="102348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3pPr>
    <a:lvl4pPr marL="153523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4pPr>
    <a:lvl5pPr marL="2046976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5pPr>
    <a:lvl6pPr marL="255872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6pPr>
    <a:lvl7pPr marL="307046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7pPr>
    <a:lvl8pPr marL="358220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8pPr>
    <a:lvl9pPr marL="409395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2062083"/>
            <a:ext cx="13464064" cy="4386662"/>
          </a:xfrm>
        </p:spPr>
        <p:txBody>
          <a:bodyPr anchor="b"/>
          <a:lstStyle>
            <a:lvl1pPr algn="ctr"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6617911"/>
            <a:ext cx="11880056" cy="3042080"/>
          </a:xfrm>
        </p:spPr>
        <p:txBody>
          <a:bodyPr/>
          <a:lstStyle>
            <a:lvl1pPr marL="0" indent="0" algn="ctr">
              <a:buNone/>
              <a:defRPr sz="4158"/>
            </a:lvl1pPr>
            <a:lvl2pPr marL="792008" indent="0" algn="ctr">
              <a:buNone/>
              <a:defRPr sz="3465"/>
            </a:lvl2pPr>
            <a:lvl3pPr marL="1584015" indent="0" algn="ctr">
              <a:buNone/>
              <a:defRPr sz="3118"/>
            </a:lvl3pPr>
            <a:lvl4pPr marL="2376023" indent="0" algn="ctr">
              <a:buNone/>
              <a:defRPr sz="2772"/>
            </a:lvl4pPr>
            <a:lvl5pPr marL="3168030" indent="0" algn="ctr">
              <a:buNone/>
              <a:defRPr sz="2772"/>
            </a:lvl5pPr>
            <a:lvl6pPr marL="3960038" indent="0" algn="ctr">
              <a:buNone/>
              <a:defRPr sz="2772"/>
            </a:lvl6pPr>
            <a:lvl7pPr marL="4752045" indent="0" algn="ctr">
              <a:buNone/>
              <a:defRPr sz="2772"/>
            </a:lvl7pPr>
            <a:lvl8pPr marL="5544053" indent="0" algn="ctr">
              <a:buNone/>
              <a:defRPr sz="2772"/>
            </a:lvl8pPr>
            <a:lvl9pPr marL="6336060" indent="0" algn="ctr">
              <a:buNone/>
              <a:defRPr sz="2772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5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670833"/>
            <a:ext cx="3415516" cy="1067790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670833"/>
            <a:ext cx="10048548" cy="1067790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1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0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3141251"/>
            <a:ext cx="13662065" cy="5241244"/>
          </a:xfrm>
        </p:spPr>
        <p:txBody>
          <a:bodyPr anchor="b"/>
          <a:lstStyle>
            <a:lvl1pPr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8432079"/>
            <a:ext cx="13662065" cy="2756246"/>
          </a:xfrm>
        </p:spPr>
        <p:txBody>
          <a:bodyPr/>
          <a:lstStyle>
            <a:lvl1pPr marL="0" indent="0">
              <a:buNone/>
              <a:defRPr sz="4158">
                <a:solidFill>
                  <a:schemeClr val="tx1"/>
                </a:solidFill>
              </a:defRPr>
            </a:lvl1pPr>
            <a:lvl2pPr marL="792008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2pPr>
            <a:lvl3pPr marL="158401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602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803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6003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204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405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606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70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670836"/>
            <a:ext cx="13662065" cy="243541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3088748"/>
            <a:ext cx="6701093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4602496"/>
            <a:ext cx="6701093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3088748"/>
            <a:ext cx="6734095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4602496"/>
            <a:ext cx="6734095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645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86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814168"/>
            <a:ext cx="8019038" cy="8954158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8"/>
            </a:lvl3pPr>
            <a:lvl4pPr>
              <a:defRPr sz="3465"/>
            </a:lvl4pPr>
            <a:lvl5pPr>
              <a:defRPr sz="3465"/>
            </a:lvl5pPr>
            <a:lvl6pPr>
              <a:defRPr sz="3465"/>
            </a:lvl6pPr>
            <a:lvl7pPr>
              <a:defRPr sz="3465"/>
            </a:lvl7pPr>
            <a:lvl8pPr>
              <a:defRPr sz="3465"/>
            </a:lvl8pPr>
            <a:lvl9pPr>
              <a:defRPr sz="3465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089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814168"/>
            <a:ext cx="8019038" cy="8954158"/>
          </a:xfrm>
        </p:spPr>
        <p:txBody>
          <a:bodyPr anchor="t"/>
          <a:lstStyle>
            <a:lvl1pPr marL="0" indent="0">
              <a:buNone/>
              <a:defRPr sz="5543"/>
            </a:lvl1pPr>
            <a:lvl2pPr marL="792008" indent="0">
              <a:buNone/>
              <a:defRPr sz="4850"/>
            </a:lvl2pPr>
            <a:lvl3pPr marL="1584015" indent="0">
              <a:buNone/>
              <a:defRPr sz="4158"/>
            </a:lvl3pPr>
            <a:lvl4pPr marL="2376023" indent="0">
              <a:buNone/>
              <a:defRPr sz="3465"/>
            </a:lvl4pPr>
            <a:lvl5pPr marL="3168030" indent="0">
              <a:buNone/>
              <a:defRPr sz="3465"/>
            </a:lvl5pPr>
            <a:lvl6pPr marL="3960038" indent="0">
              <a:buNone/>
              <a:defRPr sz="3465"/>
            </a:lvl6pPr>
            <a:lvl7pPr marL="4752045" indent="0">
              <a:buNone/>
              <a:defRPr sz="3465"/>
            </a:lvl7pPr>
            <a:lvl8pPr marL="5544053" indent="0">
              <a:buNone/>
              <a:defRPr sz="3465"/>
            </a:lvl8pPr>
            <a:lvl9pPr marL="6336060" indent="0">
              <a:buNone/>
              <a:defRPr sz="3465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7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670836"/>
            <a:ext cx="1366206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3354163"/>
            <a:ext cx="1366206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1678325"/>
            <a:ext cx="534602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6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84015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004" indent="-396004" algn="l" defTabSz="1584015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8011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8" kern="1200">
          <a:solidFill>
            <a:schemeClr val="tx1"/>
          </a:solidFill>
          <a:latin typeface="+mn-lt"/>
          <a:ea typeface="+mn-ea"/>
          <a:cs typeface="+mn-cs"/>
        </a:defRPr>
      </a:lvl2pPr>
      <a:lvl3pPr marL="198001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772026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403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6042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804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40057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206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401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602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803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6003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204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405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606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0A4C3049-568B-AB48-B766-13A547C4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712932"/>
            <a:ext cx="14224000" cy="112014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880D8BA-0FD3-D64C-BB81-356C2EF95D10}"/>
              </a:ext>
            </a:extLst>
          </p:cNvPr>
          <p:cNvSpPr/>
          <p:nvPr/>
        </p:nvSpPr>
        <p:spPr>
          <a:xfrm>
            <a:off x="808037" y="703559"/>
            <a:ext cx="14224000" cy="2647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4A78540-AC29-3243-9A24-ADA274FECEA4}"/>
              </a:ext>
            </a:extLst>
          </p:cNvPr>
          <p:cNvSpPr txBox="1"/>
          <p:nvPr/>
        </p:nvSpPr>
        <p:spPr>
          <a:xfrm>
            <a:off x="6772111" y="2237717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LuHeader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FACF1B55-02CC-7C4A-BB4F-2D6B0E0A5DC2}"/>
              </a:ext>
            </a:extLst>
          </p:cNvPr>
          <p:cNvSpPr/>
          <p:nvPr/>
        </p:nvSpPr>
        <p:spPr>
          <a:xfrm>
            <a:off x="808037" y="3423933"/>
            <a:ext cx="14224000" cy="475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BB734B8E-762D-3E48-B525-07DF0045B2EE}"/>
              </a:ext>
            </a:extLst>
          </p:cNvPr>
          <p:cNvSpPr txBox="1"/>
          <p:nvPr/>
        </p:nvSpPr>
        <p:spPr>
          <a:xfrm>
            <a:off x="6772110" y="3476966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LuBreadCrumb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D7E8B81-EF21-E443-AE9C-90E8A5B96820}"/>
              </a:ext>
            </a:extLst>
          </p:cNvPr>
          <p:cNvSpPr txBox="1"/>
          <p:nvPr/>
        </p:nvSpPr>
        <p:spPr>
          <a:xfrm>
            <a:off x="7001088" y="404612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LuMain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AE3E6B7-9223-444E-B3C1-9CEBC959EEDE}"/>
              </a:ext>
            </a:extLst>
          </p:cNvPr>
          <p:cNvSpPr/>
          <p:nvPr/>
        </p:nvSpPr>
        <p:spPr>
          <a:xfrm>
            <a:off x="808037" y="3952364"/>
            <a:ext cx="14224000" cy="489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7CD40B7-8366-E147-9A29-51FCA3F872A1}"/>
              </a:ext>
            </a:extLst>
          </p:cNvPr>
          <p:cNvSpPr/>
          <p:nvPr/>
        </p:nvSpPr>
        <p:spPr>
          <a:xfrm>
            <a:off x="808037" y="9033211"/>
            <a:ext cx="14224000" cy="2871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5A8A7A4-F80F-5C44-AF2F-18C15F545B93}"/>
              </a:ext>
            </a:extLst>
          </p:cNvPr>
          <p:cNvSpPr txBox="1"/>
          <p:nvPr/>
        </p:nvSpPr>
        <p:spPr>
          <a:xfrm>
            <a:off x="7211113" y="907563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LuFooter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1CB2410-E5D1-5C43-B263-D5A9675FAF86}"/>
              </a:ext>
            </a:extLst>
          </p:cNvPr>
          <p:cNvSpPr/>
          <p:nvPr/>
        </p:nvSpPr>
        <p:spPr>
          <a:xfrm>
            <a:off x="1042324" y="4188853"/>
            <a:ext cx="3505201" cy="40747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1A799A92-9929-284C-848F-782621BED763}"/>
              </a:ext>
            </a:extLst>
          </p:cNvPr>
          <p:cNvSpPr txBox="1"/>
          <p:nvPr/>
        </p:nvSpPr>
        <p:spPr>
          <a:xfrm>
            <a:off x="2420749" y="4341002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leftmenu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C4096923-47E1-034B-AC56-7CD1C2004894}"/>
              </a:ext>
            </a:extLst>
          </p:cNvPr>
          <p:cNvSpPr/>
          <p:nvPr/>
        </p:nvSpPr>
        <p:spPr>
          <a:xfrm>
            <a:off x="11292555" y="230361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A0EFCE9-05DC-6241-AACF-729A22334CDF}"/>
              </a:ext>
            </a:extLst>
          </p:cNvPr>
          <p:cNvSpPr txBox="1"/>
          <p:nvPr/>
        </p:nvSpPr>
        <p:spPr>
          <a:xfrm>
            <a:off x="12437829" y="271101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navbarmenu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30190A7-4843-CD47-B35F-B0F3BBEE9BE0}"/>
              </a:ext>
            </a:extLst>
          </p:cNvPr>
          <p:cNvSpPr/>
          <p:nvPr/>
        </p:nvSpPr>
        <p:spPr>
          <a:xfrm>
            <a:off x="903573" y="758248"/>
            <a:ext cx="14029899" cy="485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02C41DA7-D958-5C47-99FC-201E8593E75F}"/>
              </a:ext>
            </a:extLst>
          </p:cNvPr>
          <p:cNvSpPr txBox="1"/>
          <p:nvPr/>
        </p:nvSpPr>
        <p:spPr>
          <a:xfrm>
            <a:off x="7313852" y="736770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topmenu</a:t>
            </a:r>
            <a:endParaRPr lang="sv-S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E8BFCB4E-B335-4B4E-B3DA-69AC4EAF6CC5}"/>
              </a:ext>
            </a:extLst>
          </p:cNvPr>
          <p:cNvSpPr/>
          <p:nvPr/>
        </p:nvSpPr>
        <p:spPr>
          <a:xfrm>
            <a:off x="5699246" y="9627700"/>
            <a:ext cx="3529460" cy="12835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24DBA9AE-F6C8-8C45-B8B7-B5E6588D7B36}"/>
              </a:ext>
            </a:extLst>
          </p:cNvPr>
          <p:cNvSpPr txBox="1"/>
          <p:nvPr/>
        </p:nvSpPr>
        <p:spPr>
          <a:xfrm>
            <a:off x="7920039" y="9676816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contact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D91B7FE-F2BA-944B-A795-F00FB3936197}"/>
              </a:ext>
            </a:extLst>
          </p:cNvPr>
          <p:cNvSpPr/>
          <p:nvPr/>
        </p:nvSpPr>
        <p:spPr>
          <a:xfrm>
            <a:off x="5723507" y="1099730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1DE75AA9-D956-D242-B48C-BAC6595C184F}"/>
              </a:ext>
            </a:extLst>
          </p:cNvPr>
          <p:cNvSpPr txBox="1"/>
          <p:nvPr/>
        </p:nvSpPr>
        <p:spPr>
          <a:xfrm>
            <a:off x="7920038" y="1115584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social</a:t>
            </a: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0FDDB090-A945-5246-8689-8BE882A94EEF}"/>
              </a:ext>
            </a:extLst>
          </p:cNvPr>
          <p:cNvSpPr/>
          <p:nvPr/>
        </p:nvSpPr>
        <p:spPr>
          <a:xfrm>
            <a:off x="4675664" y="4415453"/>
            <a:ext cx="6927752" cy="3193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5CA90985-43AB-A445-8B15-F9F21B9B44F1}"/>
              </a:ext>
            </a:extLst>
          </p:cNvPr>
          <p:cNvSpPr txBox="1"/>
          <p:nvPr/>
        </p:nvSpPr>
        <p:spPr>
          <a:xfrm>
            <a:off x="7920038" y="4710336"/>
            <a:ext cx="327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default </a:t>
            </a:r>
            <a:r>
              <a:rPr lang="sv-SE" dirty="0" err="1">
                <a:solidFill>
                  <a:schemeClr val="accent1"/>
                </a:solidFill>
              </a:rPr>
              <a:t>slot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B6E1F10-2781-8E4E-A39B-E195870A0F40}"/>
              </a:ext>
            </a:extLst>
          </p:cNvPr>
          <p:cNvSpPr/>
          <p:nvPr/>
        </p:nvSpPr>
        <p:spPr>
          <a:xfrm>
            <a:off x="5903964" y="7915762"/>
            <a:ext cx="1741603" cy="7182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7E51921-BC36-9143-A3EB-BAAE8E188D5A}"/>
              </a:ext>
            </a:extLst>
          </p:cNvPr>
          <p:cNvSpPr txBox="1"/>
          <p:nvPr/>
        </p:nvSpPr>
        <p:spPr>
          <a:xfrm>
            <a:off x="5951600" y="8215376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pageManager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74573ADC-8E09-954C-9BFD-153A42E84E0E}"/>
              </a:ext>
            </a:extLst>
          </p:cNvPr>
          <p:cNvSpPr/>
          <p:nvPr/>
        </p:nvSpPr>
        <p:spPr>
          <a:xfrm>
            <a:off x="7781665" y="7926013"/>
            <a:ext cx="1741603" cy="7182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84F9CB2F-73B8-914F-BC19-CEBA68229E2B}"/>
              </a:ext>
            </a:extLst>
          </p:cNvPr>
          <p:cNvSpPr txBox="1"/>
          <p:nvPr/>
        </p:nvSpPr>
        <p:spPr>
          <a:xfrm>
            <a:off x="7829301" y="8225627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lastUpdated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8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13</Words>
  <Application>Microsoft Macintosh PowerPoint</Application>
  <PresentationFormat>Anpassad</PresentationFormat>
  <Paragraphs>12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Johan Dahl</dc:creator>
  <cp:lastModifiedBy>Johan Dahl</cp:lastModifiedBy>
  <cp:revision>3</cp:revision>
  <cp:lastPrinted>2019-08-14T10:56:50Z</cp:lastPrinted>
  <dcterms:created xsi:type="dcterms:W3CDTF">2019-08-14T10:32:18Z</dcterms:created>
  <dcterms:modified xsi:type="dcterms:W3CDTF">2019-08-14T11:05:34Z</dcterms:modified>
</cp:coreProperties>
</file>