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58400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5" d="100"/>
          <a:sy n="95" d="100"/>
        </p:scale>
        <p:origin x="672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DBFB-1373-FB44-B528-39E7BE5C2A0C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1143000"/>
            <a:ext cx="387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DD58-DCEC-E04B-B961-56722DA55C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1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74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48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523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976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872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7046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220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395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62083"/>
            <a:ext cx="13464064" cy="4386662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617911"/>
            <a:ext cx="11880056" cy="3042080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5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70833"/>
            <a:ext cx="3415516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70833"/>
            <a:ext cx="10048548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1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0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141251"/>
            <a:ext cx="13662065" cy="5241244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432079"/>
            <a:ext cx="13662065" cy="2756246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0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70836"/>
            <a:ext cx="13662065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88748"/>
            <a:ext cx="6701093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602496"/>
            <a:ext cx="670109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88748"/>
            <a:ext cx="6734095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602496"/>
            <a:ext cx="6734095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4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86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814168"/>
            <a:ext cx="8019038" cy="8954158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814168"/>
            <a:ext cx="8019038" cy="8954158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7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70836"/>
            <a:ext cx="1366206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354163"/>
            <a:ext cx="1366206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F140-DCCC-1C43-B697-AE5A4988A779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678325"/>
            <a:ext cx="53460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6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A4C3049-568B-AB48-B766-13A547C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12932"/>
            <a:ext cx="14224000" cy="11201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880D8BA-0FD3-D64C-BB81-356C2EF95D10}"/>
              </a:ext>
            </a:extLst>
          </p:cNvPr>
          <p:cNvSpPr/>
          <p:nvPr/>
        </p:nvSpPr>
        <p:spPr>
          <a:xfrm>
            <a:off x="808037" y="703559"/>
            <a:ext cx="14224000" cy="26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4A78540-AC29-3243-9A24-ADA274FECEA4}"/>
              </a:ext>
            </a:extLst>
          </p:cNvPr>
          <p:cNvSpPr txBox="1"/>
          <p:nvPr/>
        </p:nvSpPr>
        <p:spPr>
          <a:xfrm>
            <a:off x="6772111" y="223771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LuHeader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ACF1B55-02CC-7C4A-BB4F-2D6B0E0A5DC2}"/>
              </a:ext>
            </a:extLst>
          </p:cNvPr>
          <p:cNvSpPr/>
          <p:nvPr/>
        </p:nvSpPr>
        <p:spPr>
          <a:xfrm>
            <a:off x="808037" y="3423933"/>
            <a:ext cx="14224000" cy="475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B734B8E-762D-3E48-B525-07DF0045B2EE}"/>
              </a:ext>
            </a:extLst>
          </p:cNvPr>
          <p:cNvSpPr txBox="1"/>
          <p:nvPr/>
        </p:nvSpPr>
        <p:spPr>
          <a:xfrm>
            <a:off x="6772110" y="3476966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LuBreadCrumb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D7E8B81-EF21-E443-AE9C-90E8A5B96820}"/>
              </a:ext>
            </a:extLst>
          </p:cNvPr>
          <p:cNvSpPr txBox="1"/>
          <p:nvPr/>
        </p:nvSpPr>
        <p:spPr>
          <a:xfrm>
            <a:off x="5765516" y="3944149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LuMain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AE3E6B7-9223-444E-B3C1-9CEBC959EEDE}"/>
              </a:ext>
            </a:extLst>
          </p:cNvPr>
          <p:cNvSpPr/>
          <p:nvPr/>
        </p:nvSpPr>
        <p:spPr>
          <a:xfrm>
            <a:off x="808037" y="3952364"/>
            <a:ext cx="14224000" cy="489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CD40B7-8366-E147-9A29-51FCA3F872A1}"/>
              </a:ext>
            </a:extLst>
          </p:cNvPr>
          <p:cNvSpPr/>
          <p:nvPr/>
        </p:nvSpPr>
        <p:spPr>
          <a:xfrm>
            <a:off x="808037" y="9033211"/>
            <a:ext cx="14224000" cy="287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5A8A7A4-F80F-5C44-AF2F-18C15F545B93}"/>
              </a:ext>
            </a:extLst>
          </p:cNvPr>
          <p:cNvSpPr txBox="1"/>
          <p:nvPr/>
        </p:nvSpPr>
        <p:spPr>
          <a:xfrm>
            <a:off x="7211113" y="9075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LuFooter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1CB2410-E5D1-5C43-B263-D5A9675FAF86}"/>
              </a:ext>
            </a:extLst>
          </p:cNvPr>
          <p:cNvSpPr/>
          <p:nvPr/>
        </p:nvSpPr>
        <p:spPr>
          <a:xfrm>
            <a:off x="1042324" y="4188853"/>
            <a:ext cx="3505201" cy="4074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1A799A92-9929-284C-848F-782621BED763}"/>
              </a:ext>
            </a:extLst>
          </p:cNvPr>
          <p:cNvSpPr txBox="1"/>
          <p:nvPr/>
        </p:nvSpPr>
        <p:spPr>
          <a:xfrm>
            <a:off x="2420749" y="434100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leftmenu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4096923-47E1-034B-AC56-7CD1C2004894}"/>
              </a:ext>
            </a:extLst>
          </p:cNvPr>
          <p:cNvSpPr/>
          <p:nvPr/>
        </p:nvSpPr>
        <p:spPr>
          <a:xfrm>
            <a:off x="11292555" y="230361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0EFCE9-05DC-6241-AACF-729A22334CDF}"/>
              </a:ext>
            </a:extLst>
          </p:cNvPr>
          <p:cNvSpPr txBox="1"/>
          <p:nvPr/>
        </p:nvSpPr>
        <p:spPr>
          <a:xfrm>
            <a:off x="12437829" y="271101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navbarmenu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30190A7-4843-CD47-B35F-B0F3BBEE9BE0}"/>
              </a:ext>
            </a:extLst>
          </p:cNvPr>
          <p:cNvSpPr/>
          <p:nvPr/>
        </p:nvSpPr>
        <p:spPr>
          <a:xfrm>
            <a:off x="903573" y="758248"/>
            <a:ext cx="14029899" cy="485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2C41DA7-D958-5C47-99FC-201E8593E75F}"/>
              </a:ext>
            </a:extLst>
          </p:cNvPr>
          <p:cNvSpPr txBox="1"/>
          <p:nvPr/>
        </p:nvSpPr>
        <p:spPr>
          <a:xfrm>
            <a:off x="7313852" y="736770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topmenu</a:t>
            </a:r>
            <a:endParaRPr lang="sv-S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8BFCB4E-B335-4B4E-B3DA-69AC4EAF6CC5}"/>
              </a:ext>
            </a:extLst>
          </p:cNvPr>
          <p:cNvSpPr/>
          <p:nvPr/>
        </p:nvSpPr>
        <p:spPr>
          <a:xfrm>
            <a:off x="5699246" y="9627700"/>
            <a:ext cx="3529460" cy="1283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4DBA9AE-F6C8-8C45-B8B7-B5E6588D7B36}"/>
              </a:ext>
            </a:extLst>
          </p:cNvPr>
          <p:cNvSpPr txBox="1"/>
          <p:nvPr/>
        </p:nvSpPr>
        <p:spPr>
          <a:xfrm>
            <a:off x="7920039" y="9676816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contact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D91B7FE-F2BA-944B-A795-F00FB3936197}"/>
              </a:ext>
            </a:extLst>
          </p:cNvPr>
          <p:cNvSpPr/>
          <p:nvPr/>
        </p:nvSpPr>
        <p:spPr>
          <a:xfrm>
            <a:off x="5723507" y="1099730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1DE75AA9-D956-D242-B48C-BAC6595C184F}"/>
              </a:ext>
            </a:extLst>
          </p:cNvPr>
          <p:cNvSpPr txBox="1"/>
          <p:nvPr/>
        </p:nvSpPr>
        <p:spPr>
          <a:xfrm>
            <a:off x="7920038" y="1115584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social</a:t>
            </a: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FDDB090-A945-5246-8689-8BE882A94EEF}"/>
              </a:ext>
            </a:extLst>
          </p:cNvPr>
          <p:cNvSpPr/>
          <p:nvPr/>
        </p:nvSpPr>
        <p:spPr>
          <a:xfrm>
            <a:off x="4781812" y="4415453"/>
            <a:ext cx="6821604" cy="3193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CA90985-43AB-A445-8B15-F9F21B9B44F1}"/>
              </a:ext>
            </a:extLst>
          </p:cNvPr>
          <p:cNvSpPr txBox="1"/>
          <p:nvPr/>
        </p:nvSpPr>
        <p:spPr>
          <a:xfrm>
            <a:off x="6384495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default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B6E1F10-2781-8E4E-A39B-E195870A0F40}"/>
              </a:ext>
            </a:extLst>
          </p:cNvPr>
          <p:cNvSpPr/>
          <p:nvPr/>
        </p:nvSpPr>
        <p:spPr>
          <a:xfrm>
            <a:off x="5883301" y="7866732"/>
            <a:ext cx="1741603" cy="4947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7E51921-BC36-9143-A3EB-BAAE8E188D5A}"/>
              </a:ext>
            </a:extLst>
          </p:cNvPr>
          <p:cNvSpPr txBox="1"/>
          <p:nvPr/>
        </p:nvSpPr>
        <p:spPr>
          <a:xfrm>
            <a:off x="5939695" y="7758800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74573ADC-8E09-954C-9BFD-153A42E84E0E}"/>
              </a:ext>
            </a:extLst>
          </p:cNvPr>
          <p:cNvSpPr/>
          <p:nvPr/>
        </p:nvSpPr>
        <p:spPr>
          <a:xfrm>
            <a:off x="7761598" y="7858004"/>
            <a:ext cx="1741603" cy="4947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4F9CB2F-73B8-914F-BC19-CEBA68229E2B}"/>
              </a:ext>
            </a:extLst>
          </p:cNvPr>
          <p:cNvSpPr txBox="1"/>
          <p:nvPr/>
        </p:nvSpPr>
        <p:spPr>
          <a:xfrm>
            <a:off x="7781665" y="7769058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lastUpdated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4E6E7C3D-C909-ED4C-AC29-784ABE40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74" y="4376310"/>
            <a:ext cx="2750484" cy="2272139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EAF89F60-878A-9E4D-961F-C89D1B752D86}"/>
              </a:ext>
            </a:extLst>
          </p:cNvPr>
          <p:cNvSpPr/>
          <p:nvPr/>
        </p:nvSpPr>
        <p:spPr>
          <a:xfrm>
            <a:off x="4663374" y="4247286"/>
            <a:ext cx="9995601" cy="3517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C70E0F9-7025-E44E-9BFF-E1DF6E4A499D}"/>
              </a:ext>
            </a:extLst>
          </p:cNvPr>
          <p:cNvSpPr txBox="1"/>
          <p:nvPr/>
        </p:nvSpPr>
        <p:spPr>
          <a:xfrm>
            <a:off x="7906998" y="415404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LuRow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FA8F41AB-4D2C-2142-A519-CC0A78B10E95}"/>
              </a:ext>
            </a:extLst>
          </p:cNvPr>
          <p:cNvSpPr txBox="1"/>
          <p:nvPr/>
        </p:nvSpPr>
        <p:spPr>
          <a:xfrm>
            <a:off x="12660164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right-</a:t>
            </a:r>
            <a:r>
              <a:rPr lang="sv-SE" dirty="0" err="1">
                <a:solidFill>
                  <a:schemeClr val="accent1"/>
                </a:solidFill>
              </a:rPr>
              <a:t>column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8B1090B-0800-564C-B5EA-4DB1655DE9E4}"/>
              </a:ext>
            </a:extLst>
          </p:cNvPr>
          <p:cNvSpPr/>
          <p:nvPr/>
        </p:nvSpPr>
        <p:spPr>
          <a:xfrm>
            <a:off x="11719265" y="4386449"/>
            <a:ext cx="2888254" cy="32220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B4847C6-44D4-3141-A8C5-845AF670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637" y="10556046"/>
            <a:ext cx="1041400" cy="406400"/>
          </a:xfrm>
          <a:prstGeom prst="rect">
            <a:avLst/>
          </a:prstGeom>
        </p:spPr>
      </p:pic>
      <p:sp>
        <p:nvSpPr>
          <p:cNvPr id="39" name="Rektangel 38">
            <a:extLst>
              <a:ext uri="{FF2B5EF4-FFF2-40B4-BE49-F238E27FC236}">
                <a16:creationId xmlns:a16="http://schemas.microsoft.com/office/drawing/2014/main" id="{17233EC3-2974-0E4C-B031-BBE3D83BD79A}"/>
              </a:ext>
            </a:extLst>
          </p:cNvPr>
          <p:cNvSpPr/>
          <p:nvPr/>
        </p:nvSpPr>
        <p:spPr>
          <a:xfrm>
            <a:off x="12898877" y="10182505"/>
            <a:ext cx="2133160" cy="814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LuToTop</a:t>
            </a:r>
          </a:p>
          <a:p>
            <a:pPr algn="ctr"/>
            <a:endParaRPr lang="sv-SE"/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3C00DD8C-E8FE-864B-9702-D9B7E9F314A4}"/>
              </a:ext>
            </a:extLst>
          </p:cNvPr>
          <p:cNvSpPr txBox="1"/>
          <p:nvPr/>
        </p:nvSpPr>
        <p:spPr>
          <a:xfrm>
            <a:off x="4648500" y="8414504"/>
            <a:ext cx="241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pageManagerNotice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005F0B16-9B7F-D54D-B82D-1B29555569DF}"/>
              </a:ext>
            </a:extLst>
          </p:cNvPr>
          <p:cNvSpPr/>
          <p:nvPr/>
        </p:nvSpPr>
        <p:spPr>
          <a:xfrm>
            <a:off x="4683204" y="8296837"/>
            <a:ext cx="2088906" cy="4787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18</Words>
  <Application>Microsoft Macintosh PowerPoint</Application>
  <PresentationFormat>Anpassad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Dahl</dc:creator>
  <cp:lastModifiedBy>Johan Dahl</cp:lastModifiedBy>
  <cp:revision>8</cp:revision>
  <cp:lastPrinted>2019-08-14T10:56:50Z</cp:lastPrinted>
  <dcterms:created xsi:type="dcterms:W3CDTF">2019-08-14T10:32:18Z</dcterms:created>
  <dcterms:modified xsi:type="dcterms:W3CDTF">2021-11-30T07:26:39Z</dcterms:modified>
</cp:coreProperties>
</file>