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5840075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67" d="100"/>
          <a:sy n="67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3DBFB-1373-FB44-B528-39E7BE5C2A0C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1143000"/>
            <a:ext cx="387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4DD58-DCEC-E04B-B961-56722DA55CA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91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1pPr>
    <a:lvl2pPr marL="51174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2pPr>
    <a:lvl3pPr marL="102348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3pPr>
    <a:lvl4pPr marL="153523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4pPr>
    <a:lvl5pPr marL="2046976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5pPr>
    <a:lvl6pPr marL="2558720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6pPr>
    <a:lvl7pPr marL="3070464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7pPr>
    <a:lvl8pPr marL="3582208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8pPr>
    <a:lvl9pPr marL="4093952" algn="l" defTabSz="1023488" rtl="0" eaLnBrk="1" latinLnBrk="0" hangingPunct="1">
      <a:defRPr sz="13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8006" y="2062083"/>
            <a:ext cx="13464064" cy="4386662"/>
          </a:xfrm>
        </p:spPr>
        <p:txBody>
          <a:bodyPr anchor="b"/>
          <a:lstStyle>
            <a:lvl1pPr algn="ctr"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6617911"/>
            <a:ext cx="11880056" cy="3042080"/>
          </a:xfrm>
        </p:spPr>
        <p:txBody>
          <a:bodyPr/>
          <a:lstStyle>
            <a:lvl1pPr marL="0" indent="0" algn="ctr">
              <a:buNone/>
              <a:defRPr sz="4158"/>
            </a:lvl1pPr>
            <a:lvl2pPr marL="792008" indent="0" algn="ctr">
              <a:buNone/>
              <a:defRPr sz="3465"/>
            </a:lvl2pPr>
            <a:lvl3pPr marL="1584015" indent="0" algn="ctr">
              <a:buNone/>
              <a:defRPr sz="3118"/>
            </a:lvl3pPr>
            <a:lvl4pPr marL="2376023" indent="0" algn="ctr">
              <a:buNone/>
              <a:defRPr sz="2772"/>
            </a:lvl4pPr>
            <a:lvl5pPr marL="3168030" indent="0" algn="ctr">
              <a:buNone/>
              <a:defRPr sz="2772"/>
            </a:lvl5pPr>
            <a:lvl6pPr marL="3960038" indent="0" algn="ctr">
              <a:buNone/>
              <a:defRPr sz="2772"/>
            </a:lvl6pPr>
            <a:lvl7pPr marL="4752045" indent="0" algn="ctr">
              <a:buNone/>
              <a:defRPr sz="2772"/>
            </a:lvl7pPr>
            <a:lvl8pPr marL="5544053" indent="0" algn="ctr">
              <a:buNone/>
              <a:defRPr sz="2772"/>
            </a:lvl8pPr>
            <a:lvl9pPr marL="6336060" indent="0" algn="ctr">
              <a:buNone/>
              <a:defRPr sz="2772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56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2779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5" y="670833"/>
            <a:ext cx="3415516" cy="1067790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6" y="670833"/>
            <a:ext cx="10048548" cy="1067790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1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405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6" y="3141251"/>
            <a:ext cx="13662065" cy="5241244"/>
          </a:xfrm>
        </p:spPr>
        <p:txBody>
          <a:bodyPr anchor="b"/>
          <a:lstStyle>
            <a:lvl1pPr>
              <a:defRPr sz="10394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6" y="8432079"/>
            <a:ext cx="13662065" cy="2756246"/>
          </a:xfrm>
        </p:spPr>
        <p:txBody>
          <a:bodyPr/>
          <a:lstStyle>
            <a:lvl1pPr marL="0" indent="0">
              <a:buNone/>
              <a:defRPr sz="4158">
                <a:solidFill>
                  <a:schemeClr val="tx1"/>
                </a:solidFill>
              </a:defRPr>
            </a:lvl1pPr>
            <a:lvl2pPr marL="792008" indent="0">
              <a:buNone/>
              <a:defRPr sz="3465">
                <a:solidFill>
                  <a:schemeClr val="tx1">
                    <a:tint val="75000"/>
                  </a:schemeClr>
                </a:solidFill>
              </a:defRPr>
            </a:lvl2pPr>
            <a:lvl3pPr marL="158401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3pPr>
            <a:lvl4pPr marL="237602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4pPr>
            <a:lvl5pPr marL="316803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5pPr>
            <a:lvl6pPr marL="3960038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6pPr>
            <a:lvl7pPr marL="4752045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7pPr>
            <a:lvl8pPr marL="5544053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8pPr>
            <a:lvl9pPr marL="633606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7701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3354163"/>
            <a:ext cx="6732032" cy="799457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3088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670836"/>
            <a:ext cx="13662065" cy="243541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70" y="3088748"/>
            <a:ext cx="6701093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70" y="4602496"/>
            <a:ext cx="6701093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9" y="3088748"/>
            <a:ext cx="6734095" cy="1513748"/>
          </a:xfrm>
        </p:spPr>
        <p:txBody>
          <a:bodyPr anchor="b"/>
          <a:lstStyle>
            <a:lvl1pPr marL="0" indent="0">
              <a:buNone/>
              <a:defRPr sz="4158" b="1"/>
            </a:lvl1pPr>
            <a:lvl2pPr marL="792008" indent="0">
              <a:buNone/>
              <a:defRPr sz="3465" b="1"/>
            </a:lvl2pPr>
            <a:lvl3pPr marL="1584015" indent="0">
              <a:buNone/>
              <a:defRPr sz="3118" b="1"/>
            </a:lvl3pPr>
            <a:lvl4pPr marL="2376023" indent="0">
              <a:buNone/>
              <a:defRPr sz="2772" b="1"/>
            </a:lvl4pPr>
            <a:lvl5pPr marL="3168030" indent="0">
              <a:buNone/>
              <a:defRPr sz="2772" b="1"/>
            </a:lvl5pPr>
            <a:lvl6pPr marL="3960038" indent="0">
              <a:buNone/>
              <a:defRPr sz="2772" b="1"/>
            </a:lvl6pPr>
            <a:lvl7pPr marL="4752045" indent="0">
              <a:buNone/>
              <a:defRPr sz="2772" b="1"/>
            </a:lvl7pPr>
            <a:lvl8pPr marL="5544053" indent="0">
              <a:buNone/>
              <a:defRPr sz="2772" b="1"/>
            </a:lvl8pPr>
            <a:lvl9pPr marL="6336060" indent="0">
              <a:buNone/>
              <a:defRPr sz="2772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9" y="4602496"/>
            <a:ext cx="6734095" cy="676957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645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0861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839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814168"/>
            <a:ext cx="8019038" cy="8954158"/>
          </a:xfrm>
        </p:spPr>
        <p:txBody>
          <a:bodyPr/>
          <a:lstStyle>
            <a:lvl1pPr>
              <a:defRPr sz="5543"/>
            </a:lvl1pPr>
            <a:lvl2pPr>
              <a:defRPr sz="4850"/>
            </a:lvl2pPr>
            <a:lvl3pPr>
              <a:defRPr sz="4158"/>
            </a:lvl3pPr>
            <a:lvl4pPr>
              <a:defRPr sz="3465"/>
            </a:lvl4pPr>
            <a:lvl5pPr>
              <a:defRPr sz="3465"/>
            </a:lvl5pPr>
            <a:lvl6pPr>
              <a:defRPr sz="3465"/>
            </a:lvl6pPr>
            <a:lvl7pPr>
              <a:defRPr sz="3465"/>
            </a:lvl7pPr>
            <a:lvl8pPr>
              <a:defRPr sz="3465"/>
            </a:lvl8pPr>
            <a:lvl9pPr>
              <a:defRPr sz="3465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089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839999"/>
            <a:ext cx="5108836" cy="2939997"/>
          </a:xfrm>
        </p:spPr>
        <p:txBody>
          <a:bodyPr anchor="b"/>
          <a:lstStyle>
            <a:lvl1pPr>
              <a:defRPr sz="5543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814168"/>
            <a:ext cx="8019038" cy="8954158"/>
          </a:xfrm>
        </p:spPr>
        <p:txBody>
          <a:bodyPr anchor="t"/>
          <a:lstStyle>
            <a:lvl1pPr marL="0" indent="0">
              <a:buNone/>
              <a:defRPr sz="5543"/>
            </a:lvl1pPr>
            <a:lvl2pPr marL="792008" indent="0">
              <a:buNone/>
              <a:defRPr sz="4850"/>
            </a:lvl2pPr>
            <a:lvl3pPr marL="1584015" indent="0">
              <a:buNone/>
              <a:defRPr sz="4158"/>
            </a:lvl3pPr>
            <a:lvl4pPr marL="2376023" indent="0">
              <a:buNone/>
              <a:defRPr sz="3465"/>
            </a:lvl4pPr>
            <a:lvl5pPr marL="3168030" indent="0">
              <a:buNone/>
              <a:defRPr sz="3465"/>
            </a:lvl5pPr>
            <a:lvl6pPr marL="3960038" indent="0">
              <a:buNone/>
              <a:defRPr sz="3465"/>
            </a:lvl6pPr>
            <a:lvl7pPr marL="4752045" indent="0">
              <a:buNone/>
              <a:defRPr sz="3465"/>
            </a:lvl7pPr>
            <a:lvl8pPr marL="5544053" indent="0">
              <a:buNone/>
              <a:defRPr sz="3465"/>
            </a:lvl8pPr>
            <a:lvl9pPr marL="6336060" indent="0">
              <a:buNone/>
              <a:defRPr sz="3465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779996"/>
            <a:ext cx="5108836" cy="7002911"/>
          </a:xfrm>
        </p:spPr>
        <p:txBody>
          <a:bodyPr/>
          <a:lstStyle>
            <a:lvl1pPr marL="0" indent="0">
              <a:buNone/>
              <a:defRPr sz="2772"/>
            </a:lvl1pPr>
            <a:lvl2pPr marL="792008" indent="0">
              <a:buNone/>
              <a:defRPr sz="2425"/>
            </a:lvl2pPr>
            <a:lvl3pPr marL="1584015" indent="0">
              <a:buNone/>
              <a:defRPr sz="2079"/>
            </a:lvl3pPr>
            <a:lvl4pPr marL="2376023" indent="0">
              <a:buNone/>
              <a:defRPr sz="1732"/>
            </a:lvl4pPr>
            <a:lvl5pPr marL="3168030" indent="0">
              <a:buNone/>
              <a:defRPr sz="1732"/>
            </a:lvl5pPr>
            <a:lvl6pPr marL="3960038" indent="0">
              <a:buNone/>
              <a:defRPr sz="1732"/>
            </a:lvl6pPr>
            <a:lvl7pPr marL="4752045" indent="0">
              <a:buNone/>
              <a:defRPr sz="1732"/>
            </a:lvl7pPr>
            <a:lvl8pPr marL="5544053" indent="0">
              <a:buNone/>
              <a:defRPr sz="1732"/>
            </a:lvl8pPr>
            <a:lvl9pPr marL="6336060" indent="0">
              <a:buNone/>
              <a:defRPr sz="1732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872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670836"/>
            <a:ext cx="13662065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3354163"/>
            <a:ext cx="13662065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9F140-DCCC-1C43-B697-AE5A4988A779}" type="datetimeFigureOut">
              <a:rPr lang="sv-SE" smtClean="0"/>
              <a:t>2019-08-14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11678325"/>
            <a:ext cx="5346025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11678325"/>
            <a:ext cx="356401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DF50-E6CC-7041-9333-96252456C66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764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84015" rtl="0" eaLnBrk="1" latinLnBrk="0" hangingPunct="1">
        <a:lnSpc>
          <a:spcPct val="90000"/>
        </a:lnSpc>
        <a:spcBef>
          <a:spcPct val="0"/>
        </a:spcBef>
        <a:buNone/>
        <a:defRPr sz="76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004" indent="-396004" algn="l" defTabSz="1584015" rtl="0" eaLnBrk="1" latinLnBrk="0" hangingPunct="1">
        <a:lnSpc>
          <a:spcPct val="90000"/>
        </a:lnSpc>
        <a:spcBef>
          <a:spcPts val="1732"/>
        </a:spcBef>
        <a:buFont typeface="Arial" panose="020B0604020202020204" pitchFamily="34" charset="0"/>
        <a:buChar char="•"/>
        <a:defRPr sz="4850" kern="1200">
          <a:solidFill>
            <a:schemeClr val="tx1"/>
          </a:solidFill>
          <a:latin typeface="+mn-lt"/>
          <a:ea typeface="+mn-ea"/>
          <a:cs typeface="+mn-cs"/>
        </a:defRPr>
      </a:lvl1pPr>
      <a:lvl2pPr marL="1188011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4158" kern="1200">
          <a:solidFill>
            <a:schemeClr val="tx1"/>
          </a:solidFill>
          <a:latin typeface="+mn-lt"/>
          <a:ea typeface="+mn-ea"/>
          <a:cs typeface="+mn-cs"/>
        </a:defRPr>
      </a:lvl2pPr>
      <a:lvl3pPr marL="198001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465" kern="1200">
          <a:solidFill>
            <a:schemeClr val="tx1"/>
          </a:solidFill>
          <a:latin typeface="+mn-lt"/>
          <a:ea typeface="+mn-ea"/>
          <a:cs typeface="+mn-cs"/>
        </a:defRPr>
      </a:lvl3pPr>
      <a:lvl4pPr marL="2772026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56403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4356042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5148049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940057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732064" indent="-396004" algn="l" defTabSz="1584015" rtl="0" eaLnBrk="1" latinLnBrk="0" hangingPunct="1">
        <a:lnSpc>
          <a:spcPct val="90000"/>
        </a:lnSpc>
        <a:spcBef>
          <a:spcPts val="866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9200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58401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37602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4pPr>
      <a:lvl5pPr marL="316803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5pPr>
      <a:lvl6pPr marL="3960038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6pPr>
      <a:lvl7pPr marL="4752045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7pPr>
      <a:lvl8pPr marL="5544053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8pPr>
      <a:lvl9pPr marL="6336060" algn="l" defTabSz="1584015" rtl="0" eaLnBrk="1" latinLnBrk="0" hangingPunct="1">
        <a:defRPr sz="31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0A4C3049-568B-AB48-B766-13A547C4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712932"/>
            <a:ext cx="14224000" cy="112014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880D8BA-0FD3-D64C-BB81-356C2EF95D10}"/>
              </a:ext>
            </a:extLst>
          </p:cNvPr>
          <p:cNvSpPr/>
          <p:nvPr/>
        </p:nvSpPr>
        <p:spPr>
          <a:xfrm>
            <a:off x="808037" y="703559"/>
            <a:ext cx="14224000" cy="2647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44A78540-AC29-3243-9A24-ADA274FECEA4}"/>
              </a:ext>
            </a:extLst>
          </p:cNvPr>
          <p:cNvSpPr txBox="1"/>
          <p:nvPr/>
        </p:nvSpPr>
        <p:spPr>
          <a:xfrm>
            <a:off x="6772111" y="2237717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LuHeader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FACF1B55-02CC-7C4A-BB4F-2D6B0E0A5DC2}"/>
              </a:ext>
            </a:extLst>
          </p:cNvPr>
          <p:cNvSpPr/>
          <p:nvPr/>
        </p:nvSpPr>
        <p:spPr>
          <a:xfrm>
            <a:off x="808037" y="3423933"/>
            <a:ext cx="14224000" cy="475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BB734B8E-762D-3E48-B525-07DF0045B2EE}"/>
              </a:ext>
            </a:extLst>
          </p:cNvPr>
          <p:cNvSpPr txBox="1"/>
          <p:nvPr/>
        </p:nvSpPr>
        <p:spPr>
          <a:xfrm>
            <a:off x="6772110" y="3476966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LuBreadCrumb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5D7E8B81-EF21-E443-AE9C-90E8A5B96820}"/>
              </a:ext>
            </a:extLst>
          </p:cNvPr>
          <p:cNvSpPr txBox="1"/>
          <p:nvPr/>
        </p:nvSpPr>
        <p:spPr>
          <a:xfrm>
            <a:off x="7001088" y="4046120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LuMain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1AE3E6B7-9223-444E-B3C1-9CEBC959EEDE}"/>
              </a:ext>
            </a:extLst>
          </p:cNvPr>
          <p:cNvSpPr/>
          <p:nvPr/>
        </p:nvSpPr>
        <p:spPr>
          <a:xfrm>
            <a:off x="808037" y="3952364"/>
            <a:ext cx="14224000" cy="48981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B7CD40B7-8366-E147-9A29-51FCA3F872A1}"/>
              </a:ext>
            </a:extLst>
          </p:cNvPr>
          <p:cNvSpPr/>
          <p:nvPr/>
        </p:nvSpPr>
        <p:spPr>
          <a:xfrm>
            <a:off x="808037" y="9033211"/>
            <a:ext cx="14224000" cy="2871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F5A8A7A4-F80F-5C44-AF2F-18C15F545B93}"/>
              </a:ext>
            </a:extLst>
          </p:cNvPr>
          <p:cNvSpPr txBox="1"/>
          <p:nvPr/>
        </p:nvSpPr>
        <p:spPr>
          <a:xfrm>
            <a:off x="7211113" y="9075635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rgbClr val="FF0000"/>
                </a:solidFill>
              </a:rPr>
              <a:t>LuFooter</a:t>
            </a:r>
            <a:endParaRPr lang="sv-SE" dirty="0">
              <a:solidFill>
                <a:srgbClr val="FF0000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F1CB2410-E5D1-5C43-B263-D5A9675FAF86}"/>
              </a:ext>
            </a:extLst>
          </p:cNvPr>
          <p:cNvSpPr/>
          <p:nvPr/>
        </p:nvSpPr>
        <p:spPr>
          <a:xfrm>
            <a:off x="1042324" y="4188853"/>
            <a:ext cx="3505201" cy="407477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19" name="textruta 18">
            <a:extLst>
              <a:ext uri="{FF2B5EF4-FFF2-40B4-BE49-F238E27FC236}">
                <a16:creationId xmlns:a16="http://schemas.microsoft.com/office/drawing/2014/main" id="{1A799A92-9929-284C-848F-782621BED763}"/>
              </a:ext>
            </a:extLst>
          </p:cNvPr>
          <p:cNvSpPr txBox="1"/>
          <p:nvPr/>
        </p:nvSpPr>
        <p:spPr>
          <a:xfrm>
            <a:off x="2420749" y="4341002"/>
            <a:ext cx="165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leftmenu</a:t>
            </a:r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C4096923-47E1-034B-AC56-7CD1C2004894}"/>
              </a:ext>
            </a:extLst>
          </p:cNvPr>
          <p:cNvSpPr/>
          <p:nvPr/>
        </p:nvSpPr>
        <p:spPr>
          <a:xfrm>
            <a:off x="11292555" y="230361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A0EFCE9-05DC-6241-AACF-729A22334CDF}"/>
              </a:ext>
            </a:extLst>
          </p:cNvPr>
          <p:cNvSpPr txBox="1"/>
          <p:nvPr/>
        </p:nvSpPr>
        <p:spPr>
          <a:xfrm>
            <a:off x="12437829" y="271101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navbarmenu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30190A7-4843-CD47-B35F-B0F3BBEE9BE0}"/>
              </a:ext>
            </a:extLst>
          </p:cNvPr>
          <p:cNvSpPr/>
          <p:nvPr/>
        </p:nvSpPr>
        <p:spPr>
          <a:xfrm>
            <a:off x="903573" y="758248"/>
            <a:ext cx="14029899" cy="48580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4" name="textruta 23">
            <a:extLst>
              <a:ext uri="{FF2B5EF4-FFF2-40B4-BE49-F238E27FC236}">
                <a16:creationId xmlns:a16="http://schemas.microsoft.com/office/drawing/2014/main" id="{02C41DA7-D958-5C47-99FC-201E8593E75F}"/>
              </a:ext>
            </a:extLst>
          </p:cNvPr>
          <p:cNvSpPr txBox="1"/>
          <p:nvPr/>
        </p:nvSpPr>
        <p:spPr>
          <a:xfrm>
            <a:off x="7313852" y="736770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topmenu</a:t>
            </a:r>
            <a:endParaRPr lang="sv-SE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E8BFCB4E-B335-4B4E-B3DA-69AC4EAF6CC5}"/>
              </a:ext>
            </a:extLst>
          </p:cNvPr>
          <p:cNvSpPr/>
          <p:nvPr/>
        </p:nvSpPr>
        <p:spPr>
          <a:xfrm>
            <a:off x="5699246" y="9627700"/>
            <a:ext cx="3529460" cy="128359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24DBA9AE-F6C8-8C45-B8B7-B5E6588D7B36}"/>
              </a:ext>
            </a:extLst>
          </p:cNvPr>
          <p:cNvSpPr txBox="1"/>
          <p:nvPr/>
        </p:nvSpPr>
        <p:spPr>
          <a:xfrm>
            <a:off x="7920039" y="9676816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contact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9D91B7FE-F2BA-944B-A795-F00FB3936197}"/>
              </a:ext>
            </a:extLst>
          </p:cNvPr>
          <p:cNvSpPr/>
          <p:nvPr/>
        </p:nvSpPr>
        <p:spPr>
          <a:xfrm>
            <a:off x="5723507" y="10997308"/>
            <a:ext cx="3505201" cy="8148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1DE75AA9-D956-D242-B48C-BAC6595C184F}"/>
              </a:ext>
            </a:extLst>
          </p:cNvPr>
          <p:cNvSpPr txBox="1"/>
          <p:nvPr/>
        </p:nvSpPr>
        <p:spPr>
          <a:xfrm>
            <a:off x="7920038" y="11155849"/>
            <a:ext cx="1651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social</a:t>
            </a: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0FDDB090-A945-5246-8689-8BE882A94EEF}"/>
              </a:ext>
            </a:extLst>
          </p:cNvPr>
          <p:cNvSpPr/>
          <p:nvPr/>
        </p:nvSpPr>
        <p:spPr>
          <a:xfrm>
            <a:off x="4675664" y="4415453"/>
            <a:ext cx="6927752" cy="319308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5CA90985-43AB-A445-8B15-F9F21B9B44F1}"/>
              </a:ext>
            </a:extLst>
          </p:cNvPr>
          <p:cNvSpPr txBox="1"/>
          <p:nvPr/>
        </p:nvSpPr>
        <p:spPr>
          <a:xfrm>
            <a:off x="7920038" y="4710336"/>
            <a:ext cx="3276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accent1"/>
                </a:solidFill>
              </a:rPr>
              <a:t>default </a:t>
            </a:r>
            <a:r>
              <a:rPr lang="sv-SE" dirty="0" err="1">
                <a:solidFill>
                  <a:schemeClr val="accent1"/>
                </a:solidFill>
              </a:rPr>
              <a:t>slot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B6E1F10-2781-8E4E-A39B-E195870A0F40}"/>
              </a:ext>
            </a:extLst>
          </p:cNvPr>
          <p:cNvSpPr/>
          <p:nvPr/>
        </p:nvSpPr>
        <p:spPr>
          <a:xfrm>
            <a:off x="5903964" y="7915762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67E51921-BC36-9143-A3EB-BAAE8E188D5A}"/>
              </a:ext>
            </a:extLst>
          </p:cNvPr>
          <p:cNvSpPr txBox="1"/>
          <p:nvPr/>
        </p:nvSpPr>
        <p:spPr>
          <a:xfrm>
            <a:off x="5951600" y="8215376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pageManager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74573ADC-8E09-954C-9BFD-153A42E84E0E}"/>
              </a:ext>
            </a:extLst>
          </p:cNvPr>
          <p:cNvSpPr/>
          <p:nvPr/>
        </p:nvSpPr>
        <p:spPr>
          <a:xfrm>
            <a:off x="7781665" y="7926013"/>
            <a:ext cx="1741603" cy="71827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rgbClr val="00B0F0"/>
              </a:solidFill>
            </a:endParaRP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84F9CB2F-73B8-914F-BC19-CEBA68229E2B}"/>
              </a:ext>
            </a:extLst>
          </p:cNvPr>
          <p:cNvSpPr txBox="1"/>
          <p:nvPr/>
        </p:nvSpPr>
        <p:spPr>
          <a:xfrm>
            <a:off x="7829301" y="8225627"/>
            <a:ext cx="151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>
                <a:solidFill>
                  <a:schemeClr val="accent1"/>
                </a:solidFill>
              </a:rPr>
              <a:t>lastUpdated</a:t>
            </a:r>
            <a:endParaRPr lang="sv-SE" dirty="0">
              <a:solidFill>
                <a:schemeClr val="accent1"/>
              </a:solidFill>
            </a:endParaRPr>
          </a:p>
          <a:p>
            <a:endParaRPr lang="sv-S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098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</Words>
  <Application>Microsoft Macintosh PowerPoint</Application>
  <PresentationFormat>Anpassad</PresentationFormat>
  <Paragraphs>12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Johan Dahl</dc:creator>
  <cp:lastModifiedBy>Johan Dahl</cp:lastModifiedBy>
  <cp:revision>3</cp:revision>
  <cp:lastPrinted>2019-08-14T10:56:50Z</cp:lastPrinted>
  <dcterms:created xsi:type="dcterms:W3CDTF">2019-08-14T10:32:18Z</dcterms:created>
  <dcterms:modified xsi:type="dcterms:W3CDTF">2019-08-14T10:58:03Z</dcterms:modified>
</cp:coreProperties>
</file>