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2" r:id="rId5"/>
    <p:sldId id="261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0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4D605-AF6C-4A0B-AAB0-5CF6B92BD2AD}" v="11" dt="2024-06-05T21:30:06.429"/>
    <p1510:client id="{CE5F933C-7E36-11DE-E241-3512F8D2A555}" v="188" dt="2024-06-06T03:10:56.0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ison Javier Sánchez Pérez" userId="0d837a3268c65c00" providerId="Windows Live" clId="Web-{11E21866-35AE-4645-9989-965A499635D7}"/>
    <pc:docChg chg="addSld delSld modSld sldOrd">
      <pc:chgData name="Edison Javier Sánchez Pérez" userId="0d837a3268c65c00" providerId="Windows Live" clId="Web-{11E21866-35AE-4645-9989-965A499635D7}" dt="2024-05-15T23:11:30.690" v="1301"/>
      <pc:docMkLst>
        <pc:docMk/>
      </pc:docMkLst>
      <pc:sldChg chg="addSp delSp modSp ord">
        <pc:chgData name="Edison Javier Sánchez Pérez" userId="0d837a3268c65c00" providerId="Windows Live" clId="Web-{11E21866-35AE-4645-9989-965A499635D7}" dt="2024-05-15T22:57:20.347" v="1255" actId="1076"/>
        <pc:sldMkLst>
          <pc:docMk/>
          <pc:sldMk cId="3327924193" sldId="262"/>
        </pc:sldMkLst>
        <pc:spChg chg="mod">
          <ac:chgData name="Edison Javier Sánchez Pérez" userId="0d837a3268c65c00" providerId="Windows Live" clId="Web-{11E21866-35AE-4645-9989-965A499635D7}" dt="2024-05-15T22:57:06.878" v="1251" actId="14100"/>
          <ac:spMkLst>
            <pc:docMk/>
            <pc:sldMk cId="3327924193" sldId="262"/>
            <ac:spMk id="3" creationId="{00000000-0000-0000-0000-000000000000}"/>
          </ac:spMkLst>
        </pc:spChg>
        <pc:spChg chg="del">
          <ac:chgData name="Edison Javier Sánchez Pérez" userId="0d837a3268c65c00" providerId="Windows Live" clId="Web-{11E21866-35AE-4645-9989-965A499635D7}" dt="2024-05-15T22:56:43.096" v="1214"/>
          <ac:spMkLst>
            <pc:docMk/>
            <pc:sldMk cId="3327924193" sldId="262"/>
            <ac:spMk id="4" creationId="{00000000-0000-0000-0000-000000000000}"/>
          </ac:spMkLst>
        </pc:spChg>
        <pc:picChg chg="add mod">
          <ac:chgData name="Edison Javier Sánchez Pérez" userId="0d837a3268c65c00" providerId="Windows Live" clId="Web-{11E21866-35AE-4645-9989-965A499635D7}" dt="2024-05-15T22:57:20.347" v="1255" actId="1076"/>
          <ac:picMkLst>
            <pc:docMk/>
            <pc:sldMk cId="3327924193" sldId="262"/>
            <ac:picMk id="2" creationId="{E32D1802-8580-0DB5-7810-D390BCACDC26}"/>
          </ac:picMkLst>
        </pc:picChg>
      </pc:sldChg>
      <pc:sldChg chg="addSp delSp modSp">
        <pc:chgData name="Edison Javier Sánchez Pérez" userId="0d837a3268c65c00" providerId="Windows Live" clId="Web-{11E21866-35AE-4645-9989-965A499635D7}" dt="2024-05-15T21:48:13.444" v="1150" actId="1076"/>
        <pc:sldMkLst>
          <pc:docMk/>
          <pc:sldMk cId="346889639" sldId="263"/>
        </pc:sldMkLst>
        <pc:spChg chg="del mod">
          <ac:chgData name="Edison Javier Sánchez Pérez" userId="0d837a3268c65c00" providerId="Windows Live" clId="Web-{11E21866-35AE-4645-9989-965A499635D7}" dt="2024-05-15T21:48:10.240" v="1149"/>
          <ac:spMkLst>
            <pc:docMk/>
            <pc:sldMk cId="346889639" sldId="263"/>
            <ac:spMk id="3" creationId="{00000000-0000-0000-0000-000000000000}"/>
          </ac:spMkLst>
        </pc:spChg>
        <pc:picChg chg="add mod">
          <ac:chgData name="Edison Javier Sánchez Pérez" userId="0d837a3268c65c00" providerId="Windows Live" clId="Web-{11E21866-35AE-4645-9989-965A499635D7}" dt="2024-05-15T21:48:13.444" v="1150" actId="1076"/>
          <ac:picMkLst>
            <pc:docMk/>
            <pc:sldMk cId="346889639" sldId="263"/>
            <ac:picMk id="2" creationId="{46A6A109-BC74-50A1-E325-617DC4BA126F}"/>
          </ac:picMkLst>
        </pc:picChg>
      </pc:sldChg>
      <pc:sldChg chg="modSp">
        <pc:chgData name="Edison Javier Sánchez Pérez" userId="0d837a3268c65c00" providerId="Windows Live" clId="Web-{11E21866-35AE-4645-9989-965A499635D7}" dt="2024-05-15T21:18:40.910" v="537" actId="20577"/>
        <pc:sldMkLst>
          <pc:docMk/>
          <pc:sldMk cId="3696992276" sldId="264"/>
        </pc:sldMkLst>
        <pc:spChg chg="mod">
          <ac:chgData name="Edison Javier Sánchez Pérez" userId="0d837a3268c65c00" providerId="Windows Live" clId="Web-{11E21866-35AE-4645-9989-965A499635D7}" dt="2024-05-15T21:18:40.910" v="537" actId="20577"/>
          <ac:spMkLst>
            <pc:docMk/>
            <pc:sldMk cId="3696992276" sldId="264"/>
            <ac:spMk id="3" creationId="{00000000-0000-0000-0000-000000000000}"/>
          </ac:spMkLst>
        </pc:spChg>
      </pc:sldChg>
      <pc:sldChg chg="del">
        <pc:chgData name="Edison Javier Sánchez Pérez" userId="0d837a3268c65c00" providerId="Windows Live" clId="Web-{11E21866-35AE-4645-9989-965A499635D7}" dt="2024-05-15T20:13:42.169" v="86"/>
        <pc:sldMkLst>
          <pc:docMk/>
          <pc:sldMk cId="2264402593" sldId="265"/>
        </pc:sldMkLst>
      </pc:sldChg>
      <pc:sldChg chg="modSp">
        <pc:chgData name="Edison Javier Sánchez Pérez" userId="0d837a3268c65c00" providerId="Windows Live" clId="Web-{11E21866-35AE-4645-9989-965A499635D7}" dt="2024-05-15T23:02:30.249" v="1279" actId="20577"/>
        <pc:sldMkLst>
          <pc:docMk/>
          <pc:sldMk cId="1689806316" sldId="266"/>
        </pc:sldMkLst>
        <pc:spChg chg="mod">
          <ac:chgData name="Edison Javier Sánchez Pérez" userId="0d837a3268c65c00" providerId="Windows Live" clId="Web-{11E21866-35AE-4645-9989-965A499635D7}" dt="2024-05-15T23:02:30.249" v="1279" actId="20577"/>
          <ac:spMkLst>
            <pc:docMk/>
            <pc:sldMk cId="1689806316" sldId="266"/>
            <ac:spMk id="3" creationId="{00000000-0000-0000-0000-000000000000}"/>
          </ac:spMkLst>
        </pc:spChg>
      </pc:sldChg>
      <pc:sldChg chg="delSp modSp">
        <pc:chgData name="Edison Javier Sánchez Pérez" userId="0d837a3268c65c00" providerId="Windows Live" clId="Web-{11E21866-35AE-4645-9989-965A499635D7}" dt="2024-05-15T19:59:49.231" v="5"/>
        <pc:sldMkLst>
          <pc:docMk/>
          <pc:sldMk cId="4060992041" sldId="267"/>
        </pc:sldMkLst>
        <pc:spChg chg="del">
          <ac:chgData name="Edison Javier Sánchez Pérez" userId="0d837a3268c65c00" providerId="Windows Live" clId="Web-{11E21866-35AE-4645-9989-965A499635D7}" dt="2024-05-15T19:59:49.231" v="5"/>
          <ac:spMkLst>
            <pc:docMk/>
            <pc:sldMk cId="4060992041" sldId="267"/>
            <ac:spMk id="3" creationId="{00000000-0000-0000-0000-000000000000}"/>
          </ac:spMkLst>
        </pc:spChg>
        <pc:spChg chg="mod">
          <ac:chgData name="Edison Javier Sánchez Pérez" userId="0d837a3268c65c00" providerId="Windows Live" clId="Web-{11E21866-35AE-4645-9989-965A499635D7}" dt="2024-05-15T19:59:42.965" v="4" actId="14100"/>
          <ac:spMkLst>
            <pc:docMk/>
            <pc:sldMk cId="4060992041" sldId="267"/>
            <ac:spMk id="4" creationId="{00000000-0000-0000-0000-000000000000}"/>
          </ac:spMkLst>
        </pc:spChg>
      </pc:sldChg>
      <pc:sldChg chg="modSp add replId">
        <pc:chgData name="Edison Javier Sánchez Pérez" userId="0d837a3268c65c00" providerId="Windows Live" clId="Web-{11E21866-35AE-4645-9989-965A499635D7}" dt="2024-05-15T23:02:22.483" v="1277" actId="20577"/>
        <pc:sldMkLst>
          <pc:docMk/>
          <pc:sldMk cId="1512264836" sldId="274"/>
        </pc:sldMkLst>
        <pc:spChg chg="mod">
          <ac:chgData name="Edison Javier Sánchez Pérez" userId="0d837a3268c65c00" providerId="Windows Live" clId="Web-{11E21866-35AE-4645-9989-965A499635D7}" dt="2024-05-15T23:02:22.483" v="1277" actId="20577"/>
          <ac:spMkLst>
            <pc:docMk/>
            <pc:sldMk cId="1512264836" sldId="274"/>
            <ac:spMk id="3" creationId="{00000000-0000-0000-0000-000000000000}"/>
          </ac:spMkLst>
        </pc:spChg>
      </pc:sldChg>
      <pc:sldChg chg="addSp delSp modSp add replId">
        <pc:chgData name="Edison Javier Sánchez Pérez" userId="0d837a3268c65c00" providerId="Windows Live" clId="Web-{11E21866-35AE-4645-9989-965A499635D7}" dt="2024-05-15T22:05:14.475" v="1195" actId="1076"/>
        <pc:sldMkLst>
          <pc:docMk/>
          <pc:sldMk cId="3273160042" sldId="275"/>
        </pc:sldMkLst>
        <pc:spChg chg="mod">
          <ac:chgData name="Edison Javier Sánchez Pérez" userId="0d837a3268c65c00" providerId="Windows Live" clId="Web-{11E21866-35AE-4645-9989-965A499635D7}" dt="2024-05-15T22:05:14.475" v="1195" actId="1076"/>
          <ac:spMkLst>
            <pc:docMk/>
            <pc:sldMk cId="3273160042" sldId="275"/>
            <ac:spMk id="3" creationId="{00000000-0000-0000-0000-000000000000}"/>
          </ac:spMkLst>
        </pc:spChg>
        <pc:spChg chg="del">
          <ac:chgData name="Edison Javier Sánchez Pérez" userId="0d837a3268c65c00" providerId="Windows Live" clId="Web-{11E21866-35AE-4645-9989-965A499635D7}" dt="2024-05-15T22:01:29.542" v="1163"/>
          <ac:spMkLst>
            <pc:docMk/>
            <pc:sldMk cId="3273160042" sldId="275"/>
            <ac:spMk id="4" creationId="{00000000-0000-0000-0000-000000000000}"/>
          </ac:spMkLst>
        </pc:spChg>
        <pc:graphicFrameChg chg="add del mod modGraphic">
          <ac:chgData name="Edison Javier Sánchez Pérez" userId="0d837a3268c65c00" providerId="Windows Live" clId="Web-{11E21866-35AE-4645-9989-965A499635D7}" dt="2024-05-15T22:05:06.755" v="1194"/>
          <ac:graphicFrameMkLst>
            <pc:docMk/>
            <pc:sldMk cId="3273160042" sldId="275"/>
            <ac:graphicFrameMk id="5" creationId="{3E3F9343-65F6-233E-2638-372C592BD62B}"/>
          </ac:graphicFrameMkLst>
        </pc:graphicFrameChg>
        <pc:cxnChg chg="del">
          <ac:chgData name="Edison Javier Sánchez Pérez" userId="0d837a3268c65c00" providerId="Windows Live" clId="Web-{11E21866-35AE-4645-9989-965A499635D7}" dt="2024-05-15T22:01:35.136" v="1165"/>
          <ac:cxnSpMkLst>
            <pc:docMk/>
            <pc:sldMk cId="3273160042" sldId="275"/>
            <ac:cxnSpMk id="7" creationId="{00000000-0000-0000-0000-000000000000}"/>
          </ac:cxnSpMkLst>
        </pc:cxnChg>
        <pc:cxnChg chg="del">
          <ac:chgData name="Edison Javier Sánchez Pérez" userId="0d837a3268c65c00" providerId="Windows Live" clId="Web-{11E21866-35AE-4645-9989-965A499635D7}" dt="2024-05-15T22:01:32.339" v="1164"/>
          <ac:cxnSpMkLst>
            <pc:docMk/>
            <pc:sldMk cId="3273160042" sldId="275"/>
            <ac:cxnSpMk id="8" creationId="{00000000-0000-0000-0000-000000000000}"/>
          </ac:cxnSpMkLst>
        </pc:cxnChg>
      </pc:sldChg>
      <pc:sldChg chg="add replId">
        <pc:chgData name="Edison Javier Sánchez Pérez" userId="0d837a3268c65c00" providerId="Windows Live" clId="Web-{11E21866-35AE-4645-9989-965A499635D7}" dt="2024-05-15T21:51:13.280" v="1153"/>
        <pc:sldMkLst>
          <pc:docMk/>
          <pc:sldMk cId="2052764199" sldId="276"/>
        </pc:sldMkLst>
      </pc:sldChg>
      <pc:sldChg chg="addSp delSp modSp">
        <pc:chgData name="Edison Javier Sánchez Pérez" userId="0d837a3268c65c00" providerId="Windows Live" clId="Web-{11E21866-35AE-4645-9989-965A499635D7}" dt="2024-05-15T22:53:38.808" v="1211" actId="14100"/>
        <pc:sldMkLst>
          <pc:docMk/>
          <pc:sldMk cId="1083600737" sldId="282"/>
        </pc:sldMkLst>
        <pc:spChg chg="mod">
          <ac:chgData name="Edison Javier Sánchez Pérez" userId="0d837a3268c65c00" providerId="Windows Live" clId="Web-{11E21866-35AE-4645-9989-965A499635D7}" dt="2024-05-15T22:53:28.151" v="1209" actId="14100"/>
          <ac:spMkLst>
            <pc:docMk/>
            <pc:sldMk cId="1083600737" sldId="282"/>
            <ac:spMk id="2" creationId="{B60BB255-1E8B-FAC1-33AB-8F3830C8A619}"/>
          </ac:spMkLst>
        </pc:spChg>
        <pc:spChg chg="del mod">
          <ac:chgData name="Edison Javier Sánchez Pérez" userId="0d837a3268c65c00" providerId="Windows Live" clId="Web-{11E21866-35AE-4645-9989-965A499635D7}" dt="2024-05-15T22:53:21.104" v="1207"/>
          <ac:spMkLst>
            <pc:docMk/>
            <pc:sldMk cId="1083600737" sldId="282"/>
            <ac:spMk id="4" creationId="{00000000-0000-0000-0000-000000000000}"/>
          </ac:spMkLst>
        </pc:spChg>
        <pc:spChg chg="del">
          <ac:chgData name="Edison Javier Sánchez Pérez" userId="0d837a3268c65c00" providerId="Windows Live" clId="Web-{11E21866-35AE-4645-9989-965A499635D7}" dt="2024-05-15T22:52:56.384" v="1202"/>
          <ac:spMkLst>
            <pc:docMk/>
            <pc:sldMk cId="1083600737" sldId="282"/>
            <ac:spMk id="11" creationId="{3088E9C5-D9A3-8A25-91AB-319509EAE087}"/>
          </ac:spMkLst>
        </pc:spChg>
        <pc:picChg chg="add mod">
          <ac:chgData name="Edison Javier Sánchez Pérez" userId="0d837a3268c65c00" providerId="Windows Live" clId="Web-{11E21866-35AE-4645-9989-965A499635D7}" dt="2024-05-15T22:53:38.808" v="1211" actId="14100"/>
          <ac:picMkLst>
            <pc:docMk/>
            <pc:sldMk cId="1083600737" sldId="282"/>
            <ac:picMk id="5" creationId="{AB5DD9E3-2F73-0EB8-A178-2BFD7DAC285B}"/>
          </ac:picMkLst>
        </pc:picChg>
        <pc:picChg chg="del">
          <ac:chgData name="Edison Javier Sánchez Pérez" userId="0d837a3268c65c00" providerId="Windows Live" clId="Web-{11E21866-35AE-4645-9989-965A499635D7}" dt="2024-05-15T22:52:26.571" v="1197"/>
          <ac:picMkLst>
            <pc:docMk/>
            <pc:sldMk cId="1083600737" sldId="282"/>
            <ac:picMk id="6" creationId="{09F8826A-4433-B720-A844-2C8ED86EEB14}"/>
          </ac:picMkLst>
        </pc:picChg>
      </pc:sldChg>
      <pc:sldChg chg="add ord replId">
        <pc:chgData name="Edison Javier Sánchez Pérez" userId="0d837a3268c65c00" providerId="Windows Live" clId="Web-{11E21866-35AE-4645-9989-965A499635D7}" dt="2024-05-15T22:58:15.708" v="1256"/>
        <pc:sldMkLst>
          <pc:docMk/>
          <pc:sldMk cId="140347959" sldId="284"/>
        </pc:sldMkLst>
      </pc:sldChg>
      <pc:sldChg chg="addSp delSp modSp add ord replId">
        <pc:chgData name="Edison Javier Sánchez Pérez" userId="0d837a3268c65c00" providerId="Windows Live" clId="Web-{11E21866-35AE-4645-9989-965A499635D7}" dt="2024-05-15T23:11:30.690" v="1301"/>
        <pc:sldMkLst>
          <pc:docMk/>
          <pc:sldMk cId="2896264958" sldId="285"/>
        </pc:sldMkLst>
        <pc:spChg chg="mod">
          <ac:chgData name="Edison Javier Sánchez Pérez" userId="0d837a3268c65c00" providerId="Windows Live" clId="Web-{11E21866-35AE-4645-9989-965A499635D7}" dt="2024-05-15T23:10:46.532" v="1284" actId="14100"/>
          <ac:spMkLst>
            <pc:docMk/>
            <pc:sldMk cId="2896264958" sldId="285"/>
            <ac:spMk id="2" creationId="{B60BB255-1E8B-FAC1-33AB-8F3830C8A619}"/>
          </ac:spMkLst>
        </pc:spChg>
        <pc:spChg chg="del">
          <ac:chgData name="Edison Javier Sánchez Pérez" userId="0d837a3268c65c00" providerId="Windows Live" clId="Web-{11E21866-35AE-4645-9989-965A499635D7}" dt="2024-05-15T23:10:37.204" v="1282"/>
          <ac:spMkLst>
            <pc:docMk/>
            <pc:sldMk cId="2896264958" sldId="285"/>
            <ac:spMk id="4" creationId="{00000000-0000-0000-0000-000000000000}"/>
          </ac:spMkLst>
        </pc:spChg>
        <pc:spChg chg="del">
          <ac:chgData name="Edison Javier Sánchez Pérez" userId="0d837a3268c65c00" providerId="Windows Live" clId="Web-{11E21866-35AE-4645-9989-965A499635D7}" dt="2024-05-15T23:10:52.095" v="1285"/>
          <ac:spMkLst>
            <pc:docMk/>
            <pc:sldMk cId="2896264958" sldId="285"/>
            <ac:spMk id="9" creationId="{B0FC706C-A5D5-8436-F411-69EAA1A4442B}"/>
          </ac:spMkLst>
        </pc:spChg>
        <pc:spChg chg="mod">
          <ac:chgData name="Edison Javier Sánchez Pérez" userId="0d837a3268c65c00" providerId="Windows Live" clId="Web-{11E21866-35AE-4645-9989-965A499635D7}" dt="2024-05-15T23:11:18.049" v="1300" actId="20577"/>
          <ac:spMkLst>
            <pc:docMk/>
            <pc:sldMk cId="2896264958" sldId="285"/>
            <ac:spMk id="11" creationId="{3088E9C5-D9A3-8A25-91AB-319509EAE087}"/>
          </ac:spMkLst>
        </pc:spChg>
        <pc:picChg chg="add mod">
          <ac:chgData name="Edison Javier Sánchez Pérez" userId="0d837a3268c65c00" providerId="Windows Live" clId="Web-{11E21866-35AE-4645-9989-965A499635D7}" dt="2024-05-15T23:11:03.049" v="1289" actId="1076"/>
          <ac:picMkLst>
            <pc:docMk/>
            <pc:sldMk cId="2896264958" sldId="285"/>
            <ac:picMk id="3" creationId="{E645C484-F042-181F-35BF-70808D32F140}"/>
          </ac:picMkLst>
        </pc:picChg>
        <pc:picChg chg="del">
          <ac:chgData name="Edison Javier Sánchez Pérez" userId="0d837a3268c65c00" providerId="Windows Live" clId="Web-{11E21866-35AE-4645-9989-965A499635D7}" dt="2024-05-15T23:09:50.812" v="1281"/>
          <ac:picMkLst>
            <pc:docMk/>
            <pc:sldMk cId="2896264958" sldId="285"/>
            <ac:picMk id="6" creationId="{09F8826A-4433-B720-A844-2C8ED86EEB14}"/>
          </ac:picMkLst>
        </pc:picChg>
      </pc:sldChg>
    </pc:docChg>
  </pc:docChgLst>
  <pc:docChgLst>
    <pc:chgData name="Johan Martin" userId="6c09263bfbab734e" providerId="LiveId" clId="{B60BD07D-5DFF-4727-9986-16D322881C81}"/>
    <pc:docChg chg="undo redo custSel addSld delSld modSld sldOrd">
      <pc:chgData name="Johan Martin" userId="6c09263bfbab734e" providerId="LiveId" clId="{B60BD07D-5DFF-4727-9986-16D322881C81}" dt="2024-05-30T17:24:47.069" v="6741" actId="20577"/>
      <pc:docMkLst>
        <pc:docMk/>
      </pc:docMkLst>
      <pc:sldChg chg="modSp mod">
        <pc:chgData name="Johan Martin" userId="6c09263bfbab734e" providerId="LiveId" clId="{B60BD07D-5DFF-4727-9986-16D322881C81}" dt="2024-05-18T12:59:55.104" v="5530" actId="14100"/>
        <pc:sldMkLst>
          <pc:docMk/>
          <pc:sldMk cId="2888990683" sldId="256"/>
        </pc:sldMkLst>
        <pc:spChg chg="mod">
          <ac:chgData name="Johan Martin" userId="6c09263bfbab734e" providerId="LiveId" clId="{B60BD07D-5DFF-4727-9986-16D322881C81}" dt="2024-05-15T15:22:56.458" v="73" actId="20577"/>
          <ac:spMkLst>
            <pc:docMk/>
            <pc:sldMk cId="2888990683" sldId="256"/>
            <ac:spMk id="3" creationId="{00000000-0000-0000-0000-000000000000}"/>
          </ac:spMkLst>
        </pc:spChg>
        <pc:spChg chg="mod">
          <ac:chgData name="Johan Martin" userId="6c09263bfbab734e" providerId="LiveId" clId="{B60BD07D-5DFF-4727-9986-16D322881C81}" dt="2024-05-18T12:59:55.104" v="5530" actId="14100"/>
          <ac:spMkLst>
            <pc:docMk/>
            <pc:sldMk cId="2888990683" sldId="256"/>
            <ac:spMk id="4" creationId="{00000000-0000-0000-0000-000000000000}"/>
          </ac:spMkLst>
        </pc:spChg>
      </pc:sldChg>
      <pc:sldChg chg="del">
        <pc:chgData name="Johan Martin" userId="6c09263bfbab734e" providerId="LiveId" clId="{B60BD07D-5DFF-4727-9986-16D322881C81}" dt="2024-05-16T00:00:15.926" v="2133" actId="47"/>
        <pc:sldMkLst>
          <pc:docMk/>
          <pc:sldMk cId="2931232409" sldId="257"/>
        </pc:sldMkLst>
      </pc:sldChg>
      <pc:sldChg chg="modSp del mod">
        <pc:chgData name="Johan Martin" userId="6c09263bfbab734e" providerId="LiveId" clId="{B60BD07D-5DFF-4727-9986-16D322881C81}" dt="2024-05-16T00:01:04.046" v="2134" actId="2696"/>
        <pc:sldMkLst>
          <pc:docMk/>
          <pc:sldMk cId="2962710848" sldId="258"/>
        </pc:sldMkLst>
        <pc:spChg chg="mod">
          <ac:chgData name="Johan Martin" userId="6c09263bfbab734e" providerId="LiveId" clId="{B60BD07D-5DFF-4727-9986-16D322881C81}" dt="2024-05-15T15:28:40.981" v="76"/>
          <ac:spMkLst>
            <pc:docMk/>
            <pc:sldMk cId="2962710848" sldId="258"/>
            <ac:spMk id="5" creationId="{48D6914A-F898-906C-F6EA-9E26EA2E61A0}"/>
          </ac:spMkLst>
        </pc:spChg>
      </pc:sldChg>
      <pc:sldChg chg="addSp delSp modSp mod">
        <pc:chgData name="Johan Martin" userId="6c09263bfbab734e" providerId="LiveId" clId="{B60BD07D-5DFF-4727-9986-16D322881C81}" dt="2024-05-28T02:42:16.507" v="6304" actId="255"/>
        <pc:sldMkLst>
          <pc:docMk/>
          <pc:sldMk cId="1103740883" sldId="259"/>
        </pc:sldMkLst>
        <pc:spChg chg="add del mod">
          <ac:chgData name="Johan Martin" userId="6c09263bfbab734e" providerId="LiveId" clId="{B60BD07D-5DFF-4727-9986-16D322881C81}" dt="2024-05-15T20:11:17.636" v="211" actId="478"/>
          <ac:spMkLst>
            <pc:docMk/>
            <pc:sldMk cId="1103740883" sldId="259"/>
            <ac:spMk id="3" creationId="{00000000-0000-0000-0000-000000000000}"/>
          </ac:spMkLst>
        </pc:spChg>
        <pc:spChg chg="mod">
          <ac:chgData name="Johan Martin" userId="6c09263bfbab734e" providerId="LiveId" clId="{B60BD07D-5DFF-4727-9986-16D322881C81}" dt="2024-05-28T02:42:16.507" v="6304" actId="255"/>
          <ac:spMkLst>
            <pc:docMk/>
            <pc:sldMk cId="1103740883" sldId="259"/>
            <ac:spMk id="4" creationId="{00000000-0000-0000-0000-000000000000}"/>
          </ac:spMkLst>
        </pc:spChg>
        <pc:spChg chg="add mod">
          <ac:chgData name="Johan Martin" userId="6c09263bfbab734e" providerId="LiveId" clId="{B60BD07D-5DFF-4727-9986-16D322881C81}" dt="2024-05-15T20:21:12.892" v="501" actId="1076"/>
          <ac:spMkLst>
            <pc:docMk/>
            <pc:sldMk cId="1103740883" sldId="259"/>
            <ac:spMk id="5" creationId="{1ADF5BE2-A1DD-71E3-3FBA-05EB8F0E7EA9}"/>
          </ac:spMkLst>
        </pc:spChg>
        <pc:spChg chg="add mod">
          <ac:chgData name="Johan Martin" userId="6c09263bfbab734e" providerId="LiveId" clId="{B60BD07D-5DFF-4727-9986-16D322881C81}" dt="2024-05-15T20:21:50.247" v="505" actId="20577"/>
          <ac:spMkLst>
            <pc:docMk/>
            <pc:sldMk cId="1103740883" sldId="259"/>
            <ac:spMk id="6" creationId="{4B50F0E8-9945-55EA-3119-262CBCDA1606}"/>
          </ac:spMkLst>
        </pc:spChg>
        <pc:spChg chg="add mod">
          <ac:chgData name="Johan Martin" userId="6c09263bfbab734e" providerId="LiveId" clId="{B60BD07D-5DFF-4727-9986-16D322881C81}" dt="2024-05-15T20:21:10.418" v="500" actId="1076"/>
          <ac:spMkLst>
            <pc:docMk/>
            <pc:sldMk cId="1103740883" sldId="259"/>
            <ac:spMk id="9" creationId="{55C34FCF-36B5-7B63-67FE-6C131AF04D27}"/>
          </ac:spMkLst>
        </pc:spChg>
        <pc:spChg chg="add mod">
          <ac:chgData name="Johan Martin" userId="6c09263bfbab734e" providerId="LiveId" clId="{B60BD07D-5DFF-4727-9986-16D322881C81}" dt="2024-05-15T20:30:37.017" v="506" actId="1076"/>
          <ac:spMkLst>
            <pc:docMk/>
            <pc:sldMk cId="1103740883" sldId="259"/>
            <ac:spMk id="10" creationId="{228C7BD6-DF6A-63B1-D25B-CBBC12677299}"/>
          </ac:spMkLst>
        </pc:spChg>
        <pc:spChg chg="add mod">
          <ac:chgData name="Johan Martin" userId="6c09263bfbab734e" providerId="LiveId" clId="{B60BD07D-5DFF-4727-9986-16D322881C81}" dt="2024-05-15T20:30:40.118" v="507" actId="1076"/>
          <ac:spMkLst>
            <pc:docMk/>
            <pc:sldMk cId="1103740883" sldId="259"/>
            <ac:spMk id="11" creationId="{213281AE-EE98-292F-EF93-84666896A527}"/>
          </ac:spMkLst>
        </pc:spChg>
        <pc:spChg chg="add mod">
          <ac:chgData name="Johan Martin" userId="6c09263bfbab734e" providerId="LiveId" clId="{B60BD07D-5DFF-4727-9986-16D322881C81}" dt="2024-05-15T20:30:42.399" v="508" actId="1076"/>
          <ac:spMkLst>
            <pc:docMk/>
            <pc:sldMk cId="1103740883" sldId="259"/>
            <ac:spMk id="12" creationId="{A3C0093C-ED69-7A63-2CB1-1FBF002A92C8}"/>
          </ac:spMkLst>
        </pc:spChg>
        <pc:spChg chg="add mod">
          <ac:chgData name="Johan Martin" userId="6c09263bfbab734e" providerId="LiveId" clId="{B60BD07D-5DFF-4727-9986-16D322881C81}" dt="2024-05-15T20:21:28.707" v="503" actId="1076"/>
          <ac:spMkLst>
            <pc:docMk/>
            <pc:sldMk cId="1103740883" sldId="259"/>
            <ac:spMk id="13" creationId="{DD5F5945-12DF-D232-8AEE-D2412F7203DB}"/>
          </ac:spMkLst>
        </pc:spChg>
      </pc:sldChg>
      <pc:sldChg chg="addSp modSp mod">
        <pc:chgData name="Johan Martin" userId="6c09263bfbab734e" providerId="LiveId" clId="{B60BD07D-5DFF-4727-9986-16D322881C81}" dt="2024-05-28T02:42:27.381" v="6305" actId="255"/>
        <pc:sldMkLst>
          <pc:docMk/>
          <pc:sldMk cId="3880819498" sldId="260"/>
        </pc:sldMkLst>
        <pc:spChg chg="add mod">
          <ac:chgData name="Johan Martin" userId="6c09263bfbab734e" providerId="LiveId" clId="{B60BD07D-5DFF-4727-9986-16D322881C81}" dt="2024-05-16T21:39:19.397" v="3726" actId="1076"/>
          <ac:spMkLst>
            <pc:docMk/>
            <pc:sldMk cId="3880819498" sldId="260"/>
            <ac:spMk id="2" creationId="{D0E13571-7B30-9010-F2E8-F2BB66A3C04F}"/>
          </ac:spMkLst>
        </pc:spChg>
        <pc:spChg chg="mod">
          <ac:chgData name="Johan Martin" userId="6c09263bfbab734e" providerId="LiveId" clId="{B60BD07D-5DFF-4727-9986-16D322881C81}" dt="2024-05-16T21:39:21.412" v="3727" actId="1076"/>
          <ac:spMkLst>
            <pc:docMk/>
            <pc:sldMk cId="3880819498" sldId="260"/>
            <ac:spMk id="3" creationId="{00000000-0000-0000-0000-000000000000}"/>
          </ac:spMkLst>
        </pc:spChg>
        <pc:spChg chg="mod">
          <ac:chgData name="Johan Martin" userId="6c09263bfbab734e" providerId="LiveId" clId="{B60BD07D-5DFF-4727-9986-16D322881C81}" dt="2024-05-28T02:42:27.381" v="6305" actId="255"/>
          <ac:spMkLst>
            <pc:docMk/>
            <pc:sldMk cId="3880819498" sldId="260"/>
            <ac:spMk id="4" creationId="{00000000-0000-0000-0000-000000000000}"/>
          </ac:spMkLst>
        </pc:spChg>
      </pc:sldChg>
      <pc:sldChg chg="modSp del mod">
        <pc:chgData name="Johan Martin" userId="6c09263bfbab734e" providerId="LiveId" clId="{B60BD07D-5DFF-4727-9986-16D322881C81}" dt="2024-05-16T21:39:26.067" v="3728" actId="47"/>
        <pc:sldMkLst>
          <pc:docMk/>
          <pc:sldMk cId="529935660" sldId="261"/>
        </pc:sldMkLst>
        <pc:spChg chg="mod">
          <ac:chgData name="Johan Martin" userId="6c09263bfbab734e" providerId="LiveId" clId="{B60BD07D-5DFF-4727-9986-16D322881C81}" dt="2024-05-15T20:33:09.794" v="542" actId="1076"/>
          <ac:spMkLst>
            <pc:docMk/>
            <pc:sldMk cId="529935660" sldId="261"/>
            <ac:spMk id="3" creationId="{00000000-0000-0000-0000-000000000000}"/>
          </ac:spMkLst>
        </pc:spChg>
      </pc:sldChg>
      <pc:sldChg chg="addSp delSp modSp mod ord">
        <pc:chgData name="Johan Martin" userId="6c09263bfbab734e" providerId="LiveId" clId="{B60BD07D-5DFF-4727-9986-16D322881C81}" dt="2024-05-28T03:22:33.398" v="6468"/>
        <pc:sldMkLst>
          <pc:docMk/>
          <pc:sldMk cId="3327924193" sldId="262"/>
        </pc:sldMkLst>
        <pc:spChg chg="add del mod">
          <ac:chgData name="Johan Martin" userId="6c09263bfbab734e" providerId="LiveId" clId="{B60BD07D-5DFF-4727-9986-16D322881C81}" dt="2024-05-16T23:11:35.406" v="4033" actId="478"/>
          <ac:spMkLst>
            <pc:docMk/>
            <pc:sldMk cId="3327924193" sldId="262"/>
            <ac:spMk id="5" creationId="{33B0B7F1-64A4-1519-1010-1DBB61987923}"/>
          </ac:spMkLst>
        </pc:spChg>
        <pc:spChg chg="add del">
          <ac:chgData name="Johan Martin" userId="6c09263bfbab734e" providerId="LiveId" clId="{B60BD07D-5DFF-4727-9986-16D322881C81}" dt="2024-05-16T23:11:29.548" v="4029"/>
          <ac:spMkLst>
            <pc:docMk/>
            <pc:sldMk cId="3327924193" sldId="262"/>
            <ac:spMk id="6" creationId="{6FC54545-246E-E412-93B8-9901BEEEDE04}"/>
          </ac:spMkLst>
        </pc:spChg>
        <pc:picChg chg="del">
          <ac:chgData name="Johan Martin" userId="6c09263bfbab734e" providerId="LiveId" clId="{B60BD07D-5DFF-4727-9986-16D322881C81}" dt="2024-05-16T23:11:26.720" v="4027" actId="478"/>
          <ac:picMkLst>
            <pc:docMk/>
            <pc:sldMk cId="3327924193" sldId="262"/>
            <ac:picMk id="2" creationId="{E32D1802-8580-0DB5-7810-D390BCACDC26}"/>
          </ac:picMkLst>
        </pc:picChg>
        <pc:picChg chg="add mod">
          <ac:chgData name="Johan Martin" userId="6c09263bfbab734e" providerId="LiveId" clId="{B60BD07D-5DFF-4727-9986-16D322881C81}" dt="2024-05-16T23:11:46.916" v="4038" actId="1076"/>
          <ac:picMkLst>
            <pc:docMk/>
            <pc:sldMk cId="3327924193" sldId="262"/>
            <ac:picMk id="9" creationId="{D8DE6749-B0E9-B7F8-DB69-F1BF7255E770}"/>
          </ac:picMkLst>
        </pc:picChg>
      </pc:sldChg>
      <pc:sldChg chg="del">
        <pc:chgData name="Johan Martin" userId="6c09263bfbab734e" providerId="LiveId" clId="{B60BD07D-5DFF-4727-9986-16D322881C81}" dt="2024-05-15T22:44:25.418" v="1679" actId="2696"/>
        <pc:sldMkLst>
          <pc:docMk/>
          <pc:sldMk cId="346889639" sldId="263"/>
        </pc:sldMkLst>
      </pc:sldChg>
      <pc:sldChg chg="modSp mod">
        <pc:chgData name="Johan Martin" userId="6c09263bfbab734e" providerId="LiveId" clId="{B60BD07D-5DFF-4727-9986-16D322881C81}" dt="2024-05-28T03:15:45.509" v="6404" actId="14100"/>
        <pc:sldMkLst>
          <pc:docMk/>
          <pc:sldMk cId="3696992276" sldId="264"/>
        </pc:sldMkLst>
        <pc:spChg chg="mod">
          <ac:chgData name="Johan Martin" userId="6c09263bfbab734e" providerId="LiveId" clId="{B60BD07D-5DFF-4727-9986-16D322881C81}" dt="2024-05-16T23:18:06.835" v="4489" actId="20577"/>
          <ac:spMkLst>
            <pc:docMk/>
            <pc:sldMk cId="3696992276" sldId="264"/>
            <ac:spMk id="3" creationId="{00000000-0000-0000-0000-000000000000}"/>
          </ac:spMkLst>
        </pc:spChg>
        <pc:spChg chg="mod">
          <ac:chgData name="Johan Martin" userId="6c09263bfbab734e" providerId="LiveId" clId="{B60BD07D-5DFF-4727-9986-16D322881C81}" dt="2024-05-28T03:15:45.509" v="6404" actId="14100"/>
          <ac:spMkLst>
            <pc:docMk/>
            <pc:sldMk cId="3696992276" sldId="264"/>
            <ac:spMk id="6" creationId="{00000000-0000-0000-0000-000000000000}"/>
          </ac:spMkLst>
        </pc:spChg>
      </pc:sldChg>
      <pc:sldChg chg="modSp mod">
        <pc:chgData name="Johan Martin" userId="6c09263bfbab734e" providerId="LiveId" clId="{B60BD07D-5DFF-4727-9986-16D322881C81}" dt="2024-05-16T23:43:14.858" v="5010" actId="20577"/>
        <pc:sldMkLst>
          <pc:docMk/>
          <pc:sldMk cId="1689806316" sldId="266"/>
        </pc:sldMkLst>
        <pc:spChg chg="mod">
          <ac:chgData name="Johan Martin" userId="6c09263bfbab734e" providerId="LiveId" clId="{B60BD07D-5DFF-4727-9986-16D322881C81}" dt="2024-05-16T23:43:14.858" v="5010" actId="20577"/>
          <ac:spMkLst>
            <pc:docMk/>
            <pc:sldMk cId="1689806316" sldId="266"/>
            <ac:spMk id="3" creationId="{00000000-0000-0000-0000-000000000000}"/>
          </ac:spMkLst>
        </pc:spChg>
      </pc:sldChg>
      <pc:sldChg chg="del">
        <pc:chgData name="Johan Martin" userId="6c09263bfbab734e" providerId="LiveId" clId="{B60BD07D-5DFF-4727-9986-16D322881C81}" dt="2024-05-16T00:16:52.971" v="2435" actId="47"/>
        <pc:sldMkLst>
          <pc:docMk/>
          <pc:sldMk cId="4060992041" sldId="267"/>
        </pc:sldMkLst>
      </pc:sldChg>
      <pc:sldChg chg="del">
        <pc:chgData name="Johan Martin" userId="6c09263bfbab734e" providerId="LiveId" clId="{B60BD07D-5DFF-4727-9986-16D322881C81}" dt="2024-05-15T22:45:31.679" v="1681" actId="2696"/>
        <pc:sldMkLst>
          <pc:docMk/>
          <pc:sldMk cId="2844457132" sldId="269"/>
        </pc:sldMkLst>
      </pc:sldChg>
      <pc:sldChg chg="addSp delSp modSp del mod">
        <pc:chgData name="Johan Martin" userId="6c09263bfbab734e" providerId="LiveId" clId="{B60BD07D-5DFF-4727-9986-16D322881C81}" dt="2024-05-16T00:03:09.921" v="2169" actId="47"/>
        <pc:sldMkLst>
          <pc:docMk/>
          <pc:sldMk cId="1048610124" sldId="270"/>
        </pc:sldMkLst>
        <pc:spChg chg="add mod">
          <ac:chgData name="Johan Martin" userId="6c09263bfbab734e" providerId="LiveId" clId="{B60BD07D-5DFF-4727-9986-16D322881C81}" dt="2024-05-15T21:01:20.328" v="1266" actId="1076"/>
          <ac:spMkLst>
            <pc:docMk/>
            <pc:sldMk cId="1048610124" sldId="270"/>
            <ac:spMk id="2" creationId="{B60BB255-1E8B-FAC1-33AB-8F3830C8A619}"/>
          </ac:spMkLst>
        </pc:spChg>
        <pc:spChg chg="del mod">
          <ac:chgData name="Johan Martin" userId="6c09263bfbab734e" providerId="LiveId" clId="{B60BD07D-5DFF-4727-9986-16D322881C81}" dt="2024-05-15T21:00:22.924" v="1254" actId="478"/>
          <ac:spMkLst>
            <pc:docMk/>
            <pc:sldMk cId="1048610124" sldId="270"/>
            <ac:spMk id="3" creationId="{00000000-0000-0000-0000-000000000000}"/>
          </ac:spMkLst>
        </pc:spChg>
        <pc:spChg chg="add mod">
          <ac:chgData name="Johan Martin" userId="6c09263bfbab734e" providerId="LiveId" clId="{B60BD07D-5DFF-4727-9986-16D322881C81}" dt="2024-05-15T21:03:08.125" v="1368" actId="14100"/>
          <ac:spMkLst>
            <pc:docMk/>
            <pc:sldMk cId="1048610124" sldId="270"/>
            <ac:spMk id="5" creationId="{BC51494C-DAC4-8BDA-911D-1EA46CE53C1E}"/>
          </ac:spMkLst>
        </pc:spChg>
        <pc:spChg chg="add mod">
          <ac:chgData name="Johan Martin" userId="6c09263bfbab734e" providerId="LiveId" clId="{B60BD07D-5DFF-4727-9986-16D322881C81}" dt="2024-05-15T21:04:07.020" v="1375" actId="1076"/>
          <ac:spMkLst>
            <pc:docMk/>
            <pc:sldMk cId="1048610124" sldId="270"/>
            <ac:spMk id="6" creationId="{B2B7CE39-AC43-7A4A-2D90-EDE49E29056A}"/>
          </ac:spMkLst>
        </pc:spChg>
        <pc:spChg chg="add mod">
          <ac:chgData name="Johan Martin" userId="6c09263bfbab734e" providerId="LiveId" clId="{B60BD07D-5DFF-4727-9986-16D322881C81}" dt="2024-05-15T22:47:25.218" v="1687" actId="1076"/>
          <ac:spMkLst>
            <pc:docMk/>
            <pc:sldMk cId="1048610124" sldId="270"/>
            <ac:spMk id="9" creationId="{A082DF99-EB91-B3FC-0037-5379AC9C7218}"/>
          </ac:spMkLst>
        </pc:spChg>
        <pc:spChg chg="add del">
          <ac:chgData name="Johan Martin" userId="6c09263bfbab734e" providerId="LiveId" clId="{B60BD07D-5DFF-4727-9986-16D322881C81}" dt="2024-05-15T21:04:16.942" v="1377" actId="11529"/>
          <ac:spMkLst>
            <pc:docMk/>
            <pc:sldMk cId="1048610124" sldId="270"/>
            <ac:spMk id="10" creationId="{A59EF287-BF1C-8555-AE98-987165FEE469}"/>
          </ac:spMkLst>
        </pc:spChg>
        <pc:spChg chg="add mod">
          <ac:chgData name="Johan Martin" userId="6c09263bfbab734e" providerId="LiveId" clId="{B60BD07D-5DFF-4727-9986-16D322881C81}" dt="2024-05-15T21:04:28.774" v="1379" actId="1076"/>
          <ac:spMkLst>
            <pc:docMk/>
            <pc:sldMk cId="1048610124" sldId="270"/>
            <ac:spMk id="11" creationId="{746D002D-C829-C8AB-6C9F-F6212695533D}"/>
          </ac:spMkLst>
        </pc:spChg>
        <pc:spChg chg="add mod">
          <ac:chgData name="Johan Martin" userId="6c09263bfbab734e" providerId="LiveId" clId="{B60BD07D-5DFF-4727-9986-16D322881C81}" dt="2024-05-15T21:04:33.360" v="1381" actId="1076"/>
          <ac:spMkLst>
            <pc:docMk/>
            <pc:sldMk cId="1048610124" sldId="270"/>
            <ac:spMk id="12" creationId="{E286B27D-E343-F63D-A0F2-17F1E11DDBB9}"/>
          </ac:spMkLst>
        </pc:spChg>
        <pc:spChg chg="add mod">
          <ac:chgData name="Johan Martin" userId="6c09263bfbab734e" providerId="LiveId" clId="{B60BD07D-5DFF-4727-9986-16D322881C81}" dt="2024-05-15T22:47:32.795" v="1689" actId="1076"/>
          <ac:spMkLst>
            <pc:docMk/>
            <pc:sldMk cId="1048610124" sldId="270"/>
            <ac:spMk id="13" creationId="{59E8ECDE-392E-8499-06A1-B8F98594163D}"/>
          </ac:spMkLst>
        </pc:spChg>
        <pc:spChg chg="add mod">
          <ac:chgData name="Johan Martin" userId="6c09263bfbab734e" providerId="LiveId" clId="{B60BD07D-5DFF-4727-9986-16D322881C81}" dt="2024-05-15T21:28:47.359" v="1421" actId="1076"/>
          <ac:spMkLst>
            <pc:docMk/>
            <pc:sldMk cId="1048610124" sldId="270"/>
            <ac:spMk id="14" creationId="{3112DED8-F71C-559A-765B-D8160D696233}"/>
          </ac:spMkLst>
        </pc:spChg>
        <pc:spChg chg="add mod">
          <ac:chgData name="Johan Martin" userId="6c09263bfbab734e" providerId="LiveId" clId="{B60BD07D-5DFF-4727-9986-16D322881C81}" dt="2024-05-15T21:29:08.328" v="1443" actId="20577"/>
          <ac:spMkLst>
            <pc:docMk/>
            <pc:sldMk cId="1048610124" sldId="270"/>
            <ac:spMk id="15" creationId="{8A2E68D7-21B8-DCCC-DC9E-F8151EAB4C63}"/>
          </ac:spMkLst>
        </pc:spChg>
        <pc:spChg chg="add mod">
          <ac:chgData name="Johan Martin" userId="6c09263bfbab734e" providerId="LiveId" clId="{B60BD07D-5DFF-4727-9986-16D322881C81}" dt="2024-05-15T22:47:28.009" v="1688" actId="1076"/>
          <ac:spMkLst>
            <pc:docMk/>
            <pc:sldMk cId="1048610124" sldId="270"/>
            <ac:spMk id="16" creationId="{829DF8BE-699E-2973-DA30-766F5A330A3D}"/>
          </ac:spMkLst>
        </pc:spChg>
      </pc:sldChg>
      <pc:sldChg chg="del">
        <pc:chgData name="Johan Martin" userId="6c09263bfbab734e" providerId="LiveId" clId="{B60BD07D-5DFF-4727-9986-16D322881C81}" dt="2024-05-15T22:45:28.276" v="1680" actId="2696"/>
        <pc:sldMkLst>
          <pc:docMk/>
          <pc:sldMk cId="4222006539" sldId="271"/>
        </pc:sldMkLst>
      </pc:sldChg>
      <pc:sldChg chg="del">
        <pc:chgData name="Johan Martin" userId="6c09263bfbab734e" providerId="LiveId" clId="{B60BD07D-5DFF-4727-9986-16D322881C81}" dt="2024-05-15T22:45:34.807" v="1682" actId="2696"/>
        <pc:sldMkLst>
          <pc:docMk/>
          <pc:sldMk cId="743631860" sldId="272"/>
        </pc:sldMkLst>
      </pc:sldChg>
      <pc:sldChg chg="addSp delSp modSp add mod ord">
        <pc:chgData name="Johan Martin" userId="6c09263bfbab734e" providerId="LiveId" clId="{B60BD07D-5DFF-4727-9986-16D322881C81}" dt="2024-05-29T20:48:22.854" v="6548" actId="313"/>
        <pc:sldMkLst>
          <pc:docMk/>
          <pc:sldMk cId="3870954760" sldId="273"/>
        </pc:sldMkLst>
        <pc:spChg chg="add del mod">
          <ac:chgData name="Johan Martin" userId="6c09263bfbab734e" providerId="LiveId" clId="{B60BD07D-5DFF-4727-9986-16D322881C81}" dt="2024-05-16T21:40:54.041" v="3739" actId="478"/>
          <ac:spMkLst>
            <pc:docMk/>
            <pc:sldMk cId="3870954760" sldId="273"/>
            <ac:spMk id="2" creationId="{59D33706-9555-4621-9E55-75EE09DCEF26}"/>
          </ac:spMkLst>
        </pc:spChg>
        <pc:spChg chg="del">
          <ac:chgData name="Johan Martin" userId="6c09263bfbab734e" providerId="LiveId" clId="{B60BD07D-5DFF-4727-9986-16D322881C81}" dt="2024-05-15T20:36:18.727" v="565" actId="478"/>
          <ac:spMkLst>
            <pc:docMk/>
            <pc:sldMk cId="3870954760" sldId="273"/>
            <ac:spMk id="3" creationId="{00000000-0000-0000-0000-000000000000}"/>
          </ac:spMkLst>
        </pc:spChg>
        <pc:spChg chg="mod">
          <ac:chgData name="Johan Martin" userId="6c09263bfbab734e" providerId="LiveId" clId="{B60BD07D-5DFF-4727-9986-16D322881C81}" dt="2024-05-28T02:42:36.510" v="6306" actId="255"/>
          <ac:spMkLst>
            <pc:docMk/>
            <pc:sldMk cId="3870954760" sldId="273"/>
            <ac:spMk id="4" creationId="{00000000-0000-0000-0000-000000000000}"/>
          </ac:spMkLst>
        </pc:spChg>
        <pc:spChg chg="add del mod">
          <ac:chgData name="Johan Martin" userId="6c09263bfbab734e" providerId="LiveId" clId="{B60BD07D-5DFF-4727-9986-16D322881C81}" dt="2024-05-16T21:40:52.609" v="3738" actId="478"/>
          <ac:spMkLst>
            <pc:docMk/>
            <pc:sldMk cId="3870954760" sldId="273"/>
            <ac:spMk id="5" creationId="{6AA2C541-589F-0836-18A9-BEA08C1EACED}"/>
          </ac:spMkLst>
        </pc:spChg>
        <pc:spChg chg="add del mod">
          <ac:chgData name="Johan Martin" userId="6c09263bfbab734e" providerId="LiveId" clId="{B60BD07D-5DFF-4727-9986-16D322881C81}" dt="2024-05-16T21:40:44.322" v="3731" actId="478"/>
          <ac:spMkLst>
            <pc:docMk/>
            <pc:sldMk cId="3870954760" sldId="273"/>
            <ac:spMk id="6" creationId="{43C6B173-E2B7-B9CE-F07B-A7958E26E8A2}"/>
          </ac:spMkLst>
        </pc:spChg>
        <pc:spChg chg="add del mod">
          <ac:chgData name="Johan Martin" userId="6c09263bfbab734e" providerId="LiveId" clId="{B60BD07D-5DFF-4727-9986-16D322881C81}" dt="2024-05-16T21:40:48.341" v="3735" actId="478"/>
          <ac:spMkLst>
            <pc:docMk/>
            <pc:sldMk cId="3870954760" sldId="273"/>
            <ac:spMk id="9" creationId="{2F940265-15FA-3969-6271-650DE86DD106}"/>
          </ac:spMkLst>
        </pc:spChg>
        <pc:spChg chg="add del mod">
          <ac:chgData name="Johan Martin" userId="6c09263bfbab734e" providerId="LiveId" clId="{B60BD07D-5DFF-4727-9986-16D322881C81}" dt="2024-05-16T21:41:23.443" v="3745" actId="478"/>
          <ac:spMkLst>
            <pc:docMk/>
            <pc:sldMk cId="3870954760" sldId="273"/>
            <ac:spMk id="10" creationId="{AEE73875-FABD-CDB7-9075-B0261D7BFDE2}"/>
          </ac:spMkLst>
        </pc:spChg>
        <pc:spChg chg="add del mod">
          <ac:chgData name="Johan Martin" userId="6c09263bfbab734e" providerId="LiveId" clId="{B60BD07D-5DFF-4727-9986-16D322881C81}" dt="2024-05-16T21:40:47.140" v="3734" actId="478"/>
          <ac:spMkLst>
            <pc:docMk/>
            <pc:sldMk cId="3870954760" sldId="273"/>
            <ac:spMk id="11" creationId="{08251755-E0C5-4B1F-5EF4-43F92CE025B1}"/>
          </ac:spMkLst>
        </pc:spChg>
        <pc:spChg chg="add del mod">
          <ac:chgData name="Johan Martin" userId="6c09263bfbab734e" providerId="LiveId" clId="{B60BD07D-5DFF-4727-9986-16D322881C81}" dt="2024-05-16T21:40:45.162" v="3732" actId="478"/>
          <ac:spMkLst>
            <pc:docMk/>
            <pc:sldMk cId="3870954760" sldId="273"/>
            <ac:spMk id="12" creationId="{99A75C65-CADB-436B-9F5E-0D5491940415}"/>
          </ac:spMkLst>
        </pc:spChg>
        <pc:spChg chg="add del mod">
          <ac:chgData name="Johan Martin" userId="6c09263bfbab734e" providerId="LiveId" clId="{B60BD07D-5DFF-4727-9986-16D322881C81}" dt="2024-05-16T21:40:45.776" v="3733" actId="478"/>
          <ac:spMkLst>
            <pc:docMk/>
            <pc:sldMk cId="3870954760" sldId="273"/>
            <ac:spMk id="13" creationId="{8B25C507-E207-04DC-986B-7D2C293A30D9}"/>
          </ac:spMkLst>
        </pc:spChg>
        <pc:spChg chg="add del mod">
          <ac:chgData name="Johan Martin" userId="6c09263bfbab734e" providerId="LiveId" clId="{B60BD07D-5DFF-4727-9986-16D322881C81}" dt="2024-05-16T21:40:49.862" v="3736" actId="478"/>
          <ac:spMkLst>
            <pc:docMk/>
            <pc:sldMk cId="3870954760" sldId="273"/>
            <ac:spMk id="14" creationId="{CC379E2E-7FE0-6588-61CD-FC619C656585}"/>
          </ac:spMkLst>
        </pc:spChg>
        <pc:spChg chg="add mod">
          <ac:chgData name="Johan Martin" userId="6c09263bfbab734e" providerId="LiveId" clId="{B60BD07D-5DFF-4727-9986-16D322881C81}" dt="2024-05-29T20:48:03.475" v="6512" actId="33524"/>
          <ac:spMkLst>
            <pc:docMk/>
            <pc:sldMk cId="3870954760" sldId="273"/>
            <ac:spMk id="15" creationId="{0A7F7BA9-3579-A165-34FA-99C38A258BCB}"/>
          </ac:spMkLst>
        </pc:spChg>
        <pc:spChg chg="add del mod">
          <ac:chgData name="Johan Martin" userId="6c09263bfbab734e" providerId="LiveId" clId="{B60BD07D-5DFF-4727-9986-16D322881C81}" dt="2024-05-16T21:40:51.058" v="3737" actId="478"/>
          <ac:spMkLst>
            <pc:docMk/>
            <pc:sldMk cId="3870954760" sldId="273"/>
            <ac:spMk id="16" creationId="{DCAE9E84-B04F-21B3-5E20-177560103620}"/>
          </ac:spMkLst>
        </pc:spChg>
        <pc:spChg chg="add del mod">
          <ac:chgData name="Johan Martin" userId="6c09263bfbab734e" providerId="LiveId" clId="{B60BD07D-5DFF-4727-9986-16D322881C81}" dt="2024-05-16T21:40:42.278" v="3729" actId="478"/>
          <ac:spMkLst>
            <pc:docMk/>
            <pc:sldMk cId="3870954760" sldId="273"/>
            <ac:spMk id="17" creationId="{BD4E727B-0543-D555-396B-B1097B68B38E}"/>
          </ac:spMkLst>
        </pc:spChg>
        <pc:spChg chg="add mod">
          <ac:chgData name="Johan Martin" userId="6c09263bfbab734e" providerId="LiveId" clId="{B60BD07D-5DFF-4727-9986-16D322881C81}" dt="2024-05-16T21:50:04.753" v="3894" actId="1035"/>
          <ac:spMkLst>
            <pc:docMk/>
            <pc:sldMk cId="3870954760" sldId="273"/>
            <ac:spMk id="18" creationId="{9721456A-04CF-E87F-9B3A-D7A1A204D7E7}"/>
          </ac:spMkLst>
        </pc:spChg>
        <pc:spChg chg="add mod">
          <ac:chgData name="Johan Martin" userId="6c09263bfbab734e" providerId="LiveId" clId="{B60BD07D-5DFF-4727-9986-16D322881C81}" dt="2024-05-16T21:50:04.753" v="3894" actId="1035"/>
          <ac:spMkLst>
            <pc:docMk/>
            <pc:sldMk cId="3870954760" sldId="273"/>
            <ac:spMk id="19" creationId="{E217C66A-CBDD-F999-1F9B-155B440FB27C}"/>
          </ac:spMkLst>
        </pc:spChg>
        <pc:spChg chg="add mod">
          <ac:chgData name="Johan Martin" userId="6c09263bfbab734e" providerId="LiveId" clId="{B60BD07D-5DFF-4727-9986-16D322881C81}" dt="2024-05-16T21:50:04.753" v="3894" actId="1035"/>
          <ac:spMkLst>
            <pc:docMk/>
            <pc:sldMk cId="3870954760" sldId="273"/>
            <ac:spMk id="20" creationId="{4B2A7B51-DFA0-3E93-2CC7-C321AAC979B0}"/>
          </ac:spMkLst>
        </pc:spChg>
        <pc:spChg chg="add mod">
          <ac:chgData name="Johan Martin" userId="6c09263bfbab734e" providerId="LiveId" clId="{B60BD07D-5DFF-4727-9986-16D322881C81}" dt="2024-05-29T20:48:22.854" v="6548" actId="313"/>
          <ac:spMkLst>
            <pc:docMk/>
            <pc:sldMk cId="3870954760" sldId="273"/>
            <ac:spMk id="21" creationId="{AAC9CD93-3437-1F4D-A7F2-67CCA35340AB}"/>
          </ac:spMkLst>
        </pc:spChg>
        <pc:spChg chg="add mod">
          <ac:chgData name="Johan Martin" userId="6c09263bfbab734e" providerId="LiveId" clId="{B60BD07D-5DFF-4727-9986-16D322881C81}" dt="2024-05-16T21:50:04.753" v="3894" actId="1035"/>
          <ac:spMkLst>
            <pc:docMk/>
            <pc:sldMk cId="3870954760" sldId="273"/>
            <ac:spMk id="22" creationId="{052471D5-61BC-2FCB-B42E-CF188F092A80}"/>
          </ac:spMkLst>
        </pc:spChg>
        <pc:spChg chg="add mod">
          <ac:chgData name="Johan Martin" userId="6c09263bfbab734e" providerId="LiveId" clId="{B60BD07D-5DFF-4727-9986-16D322881C81}" dt="2024-05-16T21:50:04.753" v="3894" actId="1035"/>
          <ac:spMkLst>
            <pc:docMk/>
            <pc:sldMk cId="3870954760" sldId="273"/>
            <ac:spMk id="23" creationId="{2EB0C472-D777-CD4A-1A09-C1B067FB3497}"/>
          </ac:spMkLst>
        </pc:spChg>
        <pc:spChg chg="add mod">
          <ac:chgData name="Johan Martin" userId="6c09263bfbab734e" providerId="LiveId" clId="{B60BD07D-5DFF-4727-9986-16D322881C81}" dt="2024-05-16T21:50:04.753" v="3894" actId="1035"/>
          <ac:spMkLst>
            <pc:docMk/>
            <pc:sldMk cId="3870954760" sldId="273"/>
            <ac:spMk id="24" creationId="{EFCDD77C-DFDD-F263-02E1-3B13AF4DA731}"/>
          </ac:spMkLst>
        </pc:spChg>
        <pc:spChg chg="add mod">
          <ac:chgData name="Johan Martin" userId="6c09263bfbab734e" providerId="LiveId" clId="{B60BD07D-5DFF-4727-9986-16D322881C81}" dt="2024-05-16T21:50:04.753" v="3894" actId="1035"/>
          <ac:spMkLst>
            <pc:docMk/>
            <pc:sldMk cId="3870954760" sldId="273"/>
            <ac:spMk id="25" creationId="{7646104A-DDDA-2A32-D47C-6AD57C89EF35}"/>
          </ac:spMkLst>
        </pc:spChg>
        <pc:spChg chg="add del mod">
          <ac:chgData name="Johan Martin" userId="6c09263bfbab734e" providerId="LiveId" clId="{B60BD07D-5DFF-4727-9986-16D322881C81}" dt="2024-05-16T21:47:47.345" v="3848" actId="478"/>
          <ac:spMkLst>
            <pc:docMk/>
            <pc:sldMk cId="3870954760" sldId="273"/>
            <ac:spMk id="26" creationId="{AC2946A4-912C-2533-81D6-09F411A778DD}"/>
          </ac:spMkLst>
        </pc:spChg>
        <pc:spChg chg="add mod">
          <ac:chgData name="Johan Martin" userId="6c09263bfbab734e" providerId="LiveId" clId="{B60BD07D-5DFF-4727-9986-16D322881C81}" dt="2024-05-17T00:21:14.523" v="5037" actId="14100"/>
          <ac:spMkLst>
            <pc:docMk/>
            <pc:sldMk cId="3870954760" sldId="273"/>
            <ac:spMk id="36" creationId="{720B9908-274A-0E76-71D3-FAD875E277F9}"/>
          </ac:spMkLst>
        </pc:spChg>
        <pc:spChg chg="add mod">
          <ac:chgData name="Johan Martin" userId="6c09263bfbab734e" providerId="LiveId" clId="{B60BD07D-5DFF-4727-9986-16D322881C81}" dt="2024-05-17T00:21:09.413" v="5035" actId="1076"/>
          <ac:spMkLst>
            <pc:docMk/>
            <pc:sldMk cId="3870954760" sldId="273"/>
            <ac:spMk id="37" creationId="{33255642-1021-90BA-5097-8FCDCBB7486B}"/>
          </ac:spMkLst>
        </pc:spChg>
        <pc:cxnChg chg="add mod">
          <ac:chgData name="Johan Martin" userId="6c09263bfbab734e" providerId="LiveId" clId="{B60BD07D-5DFF-4727-9986-16D322881C81}" dt="2024-05-16T21:50:04.753" v="3894" actId="1035"/>
          <ac:cxnSpMkLst>
            <pc:docMk/>
            <pc:sldMk cId="3870954760" sldId="273"/>
            <ac:cxnSpMk id="28" creationId="{6A142067-0B68-003A-8746-FAC76A45D129}"/>
          </ac:cxnSpMkLst>
        </pc:cxnChg>
        <pc:cxnChg chg="add mod">
          <ac:chgData name="Johan Martin" userId="6c09263bfbab734e" providerId="LiveId" clId="{B60BD07D-5DFF-4727-9986-16D322881C81}" dt="2024-05-16T21:50:04.753" v="3894" actId="1035"/>
          <ac:cxnSpMkLst>
            <pc:docMk/>
            <pc:sldMk cId="3870954760" sldId="273"/>
            <ac:cxnSpMk id="30" creationId="{1233CC25-DB57-ABDA-0995-DBF407340CFB}"/>
          </ac:cxnSpMkLst>
        </pc:cxnChg>
        <pc:cxnChg chg="add mod">
          <ac:chgData name="Johan Martin" userId="6c09263bfbab734e" providerId="LiveId" clId="{B60BD07D-5DFF-4727-9986-16D322881C81}" dt="2024-05-16T21:50:04.753" v="3894" actId="1035"/>
          <ac:cxnSpMkLst>
            <pc:docMk/>
            <pc:sldMk cId="3870954760" sldId="273"/>
            <ac:cxnSpMk id="31" creationId="{E6479054-0DD6-F500-C222-17AC1E1B2940}"/>
          </ac:cxnSpMkLst>
        </pc:cxnChg>
        <pc:cxnChg chg="add mod">
          <ac:chgData name="Johan Martin" userId="6c09263bfbab734e" providerId="LiveId" clId="{B60BD07D-5DFF-4727-9986-16D322881C81}" dt="2024-05-16T21:50:04.753" v="3894" actId="1035"/>
          <ac:cxnSpMkLst>
            <pc:docMk/>
            <pc:sldMk cId="3870954760" sldId="273"/>
            <ac:cxnSpMk id="32" creationId="{554539AD-13D0-9DCF-63E9-5F4206F6D089}"/>
          </ac:cxnSpMkLst>
        </pc:cxnChg>
        <pc:cxnChg chg="add mod">
          <ac:chgData name="Johan Martin" userId="6c09263bfbab734e" providerId="LiveId" clId="{B60BD07D-5DFF-4727-9986-16D322881C81}" dt="2024-05-16T21:50:04.753" v="3894" actId="1035"/>
          <ac:cxnSpMkLst>
            <pc:docMk/>
            <pc:sldMk cId="3870954760" sldId="273"/>
            <ac:cxnSpMk id="33" creationId="{4DA27687-8410-A378-3C18-503631CBCE2F}"/>
          </ac:cxnSpMkLst>
        </pc:cxnChg>
        <pc:cxnChg chg="add mod">
          <ac:chgData name="Johan Martin" userId="6c09263bfbab734e" providerId="LiveId" clId="{B60BD07D-5DFF-4727-9986-16D322881C81}" dt="2024-05-29T20:48:12.699" v="6529" actId="20577"/>
          <ac:cxnSpMkLst>
            <pc:docMk/>
            <pc:sldMk cId="3870954760" sldId="273"/>
            <ac:cxnSpMk id="35" creationId="{76A22681-D5B9-8027-EFE1-FF3800F40591}"/>
          </ac:cxnSpMkLst>
        </pc:cxnChg>
      </pc:sldChg>
      <pc:sldChg chg="modSp mod">
        <pc:chgData name="Johan Martin" userId="6c09263bfbab734e" providerId="LiveId" clId="{B60BD07D-5DFF-4727-9986-16D322881C81}" dt="2024-05-16T23:41:27.220" v="4816" actId="20577"/>
        <pc:sldMkLst>
          <pc:docMk/>
          <pc:sldMk cId="1512264836" sldId="274"/>
        </pc:sldMkLst>
        <pc:spChg chg="mod">
          <ac:chgData name="Johan Martin" userId="6c09263bfbab734e" providerId="LiveId" clId="{B60BD07D-5DFF-4727-9986-16D322881C81}" dt="2024-05-16T23:41:27.220" v="4816" actId="20577"/>
          <ac:spMkLst>
            <pc:docMk/>
            <pc:sldMk cId="1512264836" sldId="274"/>
            <ac:spMk id="3" creationId="{00000000-0000-0000-0000-000000000000}"/>
          </ac:spMkLst>
        </pc:spChg>
      </pc:sldChg>
      <pc:sldChg chg="del">
        <pc:chgData name="Johan Martin" userId="6c09263bfbab734e" providerId="LiveId" clId="{B60BD07D-5DFF-4727-9986-16D322881C81}" dt="2024-05-15T22:46:17.804" v="1684" actId="2696"/>
        <pc:sldMkLst>
          <pc:docMk/>
          <pc:sldMk cId="3273160042" sldId="275"/>
        </pc:sldMkLst>
      </pc:sldChg>
      <pc:sldChg chg="del">
        <pc:chgData name="Johan Martin" userId="6c09263bfbab734e" providerId="LiveId" clId="{B60BD07D-5DFF-4727-9986-16D322881C81}" dt="2024-05-15T22:46:15.178" v="1683" actId="2696"/>
        <pc:sldMkLst>
          <pc:docMk/>
          <pc:sldMk cId="2052764199" sldId="276"/>
        </pc:sldMkLst>
      </pc:sldChg>
      <pc:sldChg chg="new del">
        <pc:chgData name="Johan Martin" userId="6c09263bfbab734e" providerId="LiveId" clId="{B60BD07D-5DFF-4727-9986-16D322881C81}" dt="2024-05-15T22:30:14.243" v="1543" actId="47"/>
        <pc:sldMkLst>
          <pc:docMk/>
          <pc:sldMk cId="149052551" sldId="277"/>
        </pc:sldMkLst>
      </pc:sldChg>
      <pc:sldChg chg="addSp delSp modSp add mod">
        <pc:chgData name="Johan Martin" userId="6c09263bfbab734e" providerId="LiveId" clId="{B60BD07D-5DFF-4727-9986-16D322881C81}" dt="2024-05-30T17:10:22.818" v="6715" actId="20577"/>
        <pc:sldMkLst>
          <pc:docMk/>
          <pc:sldMk cId="1819465399" sldId="277"/>
        </pc:sldMkLst>
        <pc:spChg chg="mod">
          <ac:chgData name="Johan Martin" userId="6c09263bfbab734e" providerId="LiveId" clId="{B60BD07D-5DFF-4727-9986-16D322881C81}" dt="2024-05-17T02:06:39.884" v="5495" actId="20577"/>
          <ac:spMkLst>
            <pc:docMk/>
            <pc:sldMk cId="1819465399" sldId="277"/>
            <ac:spMk id="2" creationId="{B60BB255-1E8B-FAC1-33AB-8F3830C8A619}"/>
          </ac:spMkLst>
        </pc:spChg>
        <pc:spChg chg="mod">
          <ac:chgData name="Johan Martin" userId="6c09263bfbab734e" providerId="LiveId" clId="{B60BD07D-5DFF-4727-9986-16D322881C81}" dt="2024-05-28T02:43:14.723" v="6310" actId="14100"/>
          <ac:spMkLst>
            <pc:docMk/>
            <pc:sldMk cId="1819465399" sldId="277"/>
            <ac:spMk id="4" creationId="{00000000-0000-0000-0000-000000000000}"/>
          </ac:spMkLst>
        </pc:spChg>
        <pc:spChg chg="del">
          <ac:chgData name="Johan Martin" userId="6c09263bfbab734e" providerId="LiveId" clId="{B60BD07D-5DFF-4727-9986-16D322881C81}" dt="2024-05-15T22:30:52.338" v="1550" actId="478"/>
          <ac:spMkLst>
            <pc:docMk/>
            <pc:sldMk cId="1819465399" sldId="277"/>
            <ac:spMk id="5" creationId="{BC51494C-DAC4-8BDA-911D-1EA46CE53C1E}"/>
          </ac:spMkLst>
        </pc:spChg>
        <pc:spChg chg="del">
          <ac:chgData name="Johan Martin" userId="6c09263bfbab734e" providerId="LiveId" clId="{B60BD07D-5DFF-4727-9986-16D322881C81}" dt="2024-05-15T22:30:52.338" v="1550" actId="478"/>
          <ac:spMkLst>
            <pc:docMk/>
            <pc:sldMk cId="1819465399" sldId="277"/>
            <ac:spMk id="6" creationId="{B2B7CE39-AC43-7A4A-2D90-EDE49E29056A}"/>
          </ac:spMkLst>
        </pc:spChg>
        <pc:spChg chg="del">
          <ac:chgData name="Johan Martin" userId="6c09263bfbab734e" providerId="LiveId" clId="{B60BD07D-5DFF-4727-9986-16D322881C81}" dt="2024-05-15T22:30:52.338" v="1550" actId="478"/>
          <ac:spMkLst>
            <pc:docMk/>
            <pc:sldMk cId="1819465399" sldId="277"/>
            <ac:spMk id="9" creationId="{A082DF99-EB91-B3FC-0037-5379AC9C7218}"/>
          </ac:spMkLst>
        </pc:spChg>
        <pc:spChg chg="del">
          <ac:chgData name="Johan Martin" userId="6c09263bfbab734e" providerId="LiveId" clId="{B60BD07D-5DFF-4727-9986-16D322881C81}" dt="2024-05-15T22:30:52.338" v="1550" actId="478"/>
          <ac:spMkLst>
            <pc:docMk/>
            <pc:sldMk cId="1819465399" sldId="277"/>
            <ac:spMk id="11" creationId="{746D002D-C829-C8AB-6C9F-F6212695533D}"/>
          </ac:spMkLst>
        </pc:spChg>
        <pc:spChg chg="del">
          <ac:chgData name="Johan Martin" userId="6c09263bfbab734e" providerId="LiveId" clId="{B60BD07D-5DFF-4727-9986-16D322881C81}" dt="2024-05-15T22:30:52.338" v="1550" actId="478"/>
          <ac:spMkLst>
            <pc:docMk/>
            <pc:sldMk cId="1819465399" sldId="277"/>
            <ac:spMk id="12" creationId="{E286B27D-E343-F63D-A0F2-17F1E11DDBB9}"/>
          </ac:spMkLst>
        </pc:spChg>
        <pc:spChg chg="del">
          <ac:chgData name="Johan Martin" userId="6c09263bfbab734e" providerId="LiveId" clId="{B60BD07D-5DFF-4727-9986-16D322881C81}" dt="2024-05-15T22:30:52.338" v="1550" actId="478"/>
          <ac:spMkLst>
            <pc:docMk/>
            <pc:sldMk cId="1819465399" sldId="277"/>
            <ac:spMk id="13" creationId="{59E8ECDE-392E-8499-06A1-B8F98594163D}"/>
          </ac:spMkLst>
        </pc:spChg>
        <pc:spChg chg="del">
          <ac:chgData name="Johan Martin" userId="6c09263bfbab734e" providerId="LiveId" clId="{B60BD07D-5DFF-4727-9986-16D322881C81}" dt="2024-05-15T22:30:52.338" v="1550" actId="478"/>
          <ac:spMkLst>
            <pc:docMk/>
            <pc:sldMk cId="1819465399" sldId="277"/>
            <ac:spMk id="14" creationId="{3112DED8-F71C-559A-765B-D8160D696233}"/>
          </ac:spMkLst>
        </pc:spChg>
        <pc:spChg chg="del">
          <ac:chgData name="Johan Martin" userId="6c09263bfbab734e" providerId="LiveId" clId="{B60BD07D-5DFF-4727-9986-16D322881C81}" dt="2024-05-15T22:30:52.338" v="1550" actId="478"/>
          <ac:spMkLst>
            <pc:docMk/>
            <pc:sldMk cId="1819465399" sldId="277"/>
            <ac:spMk id="15" creationId="{8A2E68D7-21B8-DCCC-DC9E-F8151EAB4C63}"/>
          </ac:spMkLst>
        </pc:spChg>
        <pc:spChg chg="del">
          <ac:chgData name="Johan Martin" userId="6c09263bfbab734e" providerId="LiveId" clId="{B60BD07D-5DFF-4727-9986-16D322881C81}" dt="2024-05-15T22:30:52.338" v="1550" actId="478"/>
          <ac:spMkLst>
            <pc:docMk/>
            <pc:sldMk cId="1819465399" sldId="277"/>
            <ac:spMk id="16" creationId="{829DF8BE-699E-2973-DA30-766F5A330A3D}"/>
          </ac:spMkLst>
        </pc:spChg>
        <pc:spChg chg="add mod">
          <ac:chgData name="Johan Martin" userId="6c09263bfbab734e" providerId="LiveId" clId="{B60BD07D-5DFF-4727-9986-16D322881C81}" dt="2024-05-30T17:10:22.818" v="6715" actId="20577"/>
          <ac:spMkLst>
            <pc:docMk/>
            <pc:sldMk cId="1819465399" sldId="277"/>
            <ac:spMk id="17" creationId="{E51FFE0D-8450-559F-854F-26F7B9F4C686}"/>
          </ac:spMkLst>
        </pc:spChg>
        <pc:picChg chg="add mod">
          <ac:chgData name="Johan Martin" userId="6c09263bfbab734e" providerId="LiveId" clId="{B60BD07D-5DFF-4727-9986-16D322881C81}" dt="2024-05-15T22:31:36.596" v="1556" actId="1076"/>
          <ac:picMkLst>
            <pc:docMk/>
            <pc:sldMk cId="1819465399" sldId="277"/>
            <ac:picMk id="3" creationId="{83F2487B-9E0A-6A5C-6A05-2BFFF9FF02BE}"/>
          </ac:picMkLst>
        </pc:picChg>
      </pc:sldChg>
      <pc:sldChg chg="addSp delSp modSp add mod">
        <pc:chgData name="Johan Martin" userId="6c09263bfbab734e" providerId="LiveId" clId="{B60BD07D-5DFF-4727-9986-16D322881C81}" dt="2024-05-28T02:43:25.744" v="6311" actId="255"/>
        <pc:sldMkLst>
          <pc:docMk/>
          <pc:sldMk cId="9335271" sldId="278"/>
        </pc:sldMkLst>
        <pc:spChg chg="mod">
          <ac:chgData name="Johan Martin" userId="6c09263bfbab734e" providerId="LiveId" clId="{B60BD07D-5DFF-4727-9986-16D322881C81}" dt="2024-05-26T20:22:37.947" v="5645" actId="20577"/>
          <ac:spMkLst>
            <pc:docMk/>
            <pc:sldMk cId="9335271" sldId="278"/>
            <ac:spMk id="2" creationId="{B60BB255-1E8B-FAC1-33AB-8F3830C8A619}"/>
          </ac:spMkLst>
        </pc:spChg>
        <pc:spChg chg="mod">
          <ac:chgData name="Johan Martin" userId="6c09263bfbab734e" providerId="LiveId" clId="{B60BD07D-5DFF-4727-9986-16D322881C81}" dt="2024-05-28T02:43:25.744" v="6311" actId="255"/>
          <ac:spMkLst>
            <pc:docMk/>
            <pc:sldMk cId="9335271" sldId="278"/>
            <ac:spMk id="4" creationId="{00000000-0000-0000-0000-000000000000}"/>
          </ac:spMkLst>
        </pc:spChg>
        <pc:spChg chg="add del mod">
          <ac:chgData name="Johan Martin" userId="6c09263bfbab734e" providerId="LiveId" clId="{B60BD07D-5DFF-4727-9986-16D322881C81}" dt="2024-05-16T22:01:05.384" v="3926" actId="478"/>
          <ac:spMkLst>
            <pc:docMk/>
            <pc:sldMk cId="9335271" sldId="278"/>
            <ac:spMk id="9" creationId="{0192D59A-A5BF-DF46-B99B-66C7092006B9}"/>
          </ac:spMkLst>
        </pc:spChg>
        <pc:spChg chg="add mod">
          <ac:chgData name="Johan Martin" userId="6c09263bfbab734e" providerId="LiveId" clId="{B60BD07D-5DFF-4727-9986-16D322881C81}" dt="2024-05-26T20:22:31.446" v="5638" actId="20577"/>
          <ac:spMkLst>
            <pc:docMk/>
            <pc:sldMk cId="9335271" sldId="278"/>
            <ac:spMk id="12" creationId="{762D2402-5135-9E37-0065-004476FFC196}"/>
          </ac:spMkLst>
        </pc:spChg>
        <pc:spChg chg="del">
          <ac:chgData name="Johan Martin" userId="6c09263bfbab734e" providerId="LiveId" clId="{B60BD07D-5DFF-4727-9986-16D322881C81}" dt="2024-05-15T22:32:16.939" v="1560" actId="478"/>
          <ac:spMkLst>
            <pc:docMk/>
            <pc:sldMk cId="9335271" sldId="278"/>
            <ac:spMk id="17" creationId="{E51FFE0D-8450-559F-854F-26F7B9F4C686}"/>
          </ac:spMkLst>
        </pc:spChg>
        <pc:picChg chg="del">
          <ac:chgData name="Johan Martin" userId="6c09263bfbab734e" providerId="LiveId" clId="{B60BD07D-5DFF-4727-9986-16D322881C81}" dt="2024-05-15T22:32:15.576" v="1559" actId="478"/>
          <ac:picMkLst>
            <pc:docMk/>
            <pc:sldMk cId="9335271" sldId="278"/>
            <ac:picMk id="3" creationId="{83F2487B-9E0A-6A5C-6A05-2BFFF9FF02BE}"/>
          </ac:picMkLst>
        </pc:picChg>
        <pc:picChg chg="add del mod">
          <ac:chgData name="Johan Martin" userId="6c09263bfbab734e" providerId="LiveId" clId="{B60BD07D-5DFF-4727-9986-16D322881C81}" dt="2024-05-16T22:00:53.936" v="3921" actId="478"/>
          <ac:picMkLst>
            <pc:docMk/>
            <pc:sldMk cId="9335271" sldId="278"/>
            <ac:picMk id="5" creationId="{DE304C83-D128-F718-6658-54F1BCA14A24}"/>
          </ac:picMkLst>
        </pc:picChg>
        <pc:picChg chg="add mod">
          <ac:chgData name="Johan Martin" userId="6c09263bfbab734e" providerId="LiveId" clId="{B60BD07D-5DFF-4727-9986-16D322881C81}" dt="2024-05-16T23:05:43.133" v="3981" actId="1076"/>
          <ac:picMkLst>
            <pc:docMk/>
            <pc:sldMk cId="9335271" sldId="278"/>
            <ac:picMk id="11" creationId="{A1727E03-D5A2-DFAB-4D9A-EF9616493B3B}"/>
          </ac:picMkLst>
        </pc:picChg>
      </pc:sldChg>
      <pc:sldChg chg="addSp delSp modSp add mod ord">
        <pc:chgData name="Johan Martin" userId="6c09263bfbab734e" providerId="LiveId" clId="{B60BD07D-5DFF-4727-9986-16D322881C81}" dt="2024-05-28T02:44:01.209" v="6315" actId="255"/>
        <pc:sldMkLst>
          <pc:docMk/>
          <pc:sldMk cId="1480680154" sldId="279"/>
        </pc:sldMkLst>
        <pc:spChg chg="mod">
          <ac:chgData name="Johan Martin" userId="6c09263bfbab734e" providerId="LiveId" clId="{B60BD07D-5DFF-4727-9986-16D322881C81}" dt="2024-05-18T12:57:30.978" v="5507" actId="1076"/>
          <ac:spMkLst>
            <pc:docMk/>
            <pc:sldMk cId="1480680154" sldId="279"/>
            <ac:spMk id="2" creationId="{B60BB255-1E8B-FAC1-33AB-8F3830C8A619}"/>
          </ac:spMkLst>
        </pc:spChg>
        <pc:spChg chg="mod">
          <ac:chgData name="Johan Martin" userId="6c09263bfbab734e" providerId="LiveId" clId="{B60BD07D-5DFF-4727-9986-16D322881C81}" dt="2024-05-28T02:44:01.209" v="6315" actId="255"/>
          <ac:spMkLst>
            <pc:docMk/>
            <pc:sldMk cId="1480680154" sldId="279"/>
            <ac:spMk id="4" creationId="{00000000-0000-0000-0000-000000000000}"/>
          </ac:spMkLst>
        </pc:spChg>
        <pc:spChg chg="del">
          <ac:chgData name="Johan Martin" userId="6c09263bfbab734e" providerId="LiveId" clId="{B60BD07D-5DFF-4727-9986-16D322881C81}" dt="2024-05-15T22:33:29.662" v="1574" actId="478"/>
          <ac:spMkLst>
            <pc:docMk/>
            <pc:sldMk cId="1480680154" sldId="279"/>
            <ac:spMk id="9" creationId="{0192D59A-A5BF-DF46-B99B-66C7092006B9}"/>
          </ac:spMkLst>
        </pc:spChg>
        <pc:spChg chg="add mod">
          <ac:chgData name="Johan Martin" userId="6c09263bfbab734e" providerId="LiveId" clId="{B60BD07D-5DFF-4727-9986-16D322881C81}" dt="2024-05-18T12:57:39.288" v="5509" actId="1076"/>
          <ac:spMkLst>
            <pc:docMk/>
            <pc:sldMk cId="1480680154" sldId="279"/>
            <ac:spMk id="10" creationId="{76CFDA48-F6D6-B53C-CCE2-60BDD77C6AC4}"/>
          </ac:spMkLst>
        </pc:spChg>
        <pc:picChg chg="add del mod">
          <ac:chgData name="Johan Martin" userId="6c09263bfbab734e" providerId="LiveId" clId="{B60BD07D-5DFF-4727-9986-16D322881C81}" dt="2024-05-18T12:57:17.969" v="5502" actId="478"/>
          <ac:picMkLst>
            <pc:docMk/>
            <pc:sldMk cId="1480680154" sldId="279"/>
            <ac:picMk id="3" creationId="{1D1A4CB5-E617-3F10-7568-00FE3898CD1D}"/>
          </ac:picMkLst>
        </pc:picChg>
        <pc:picChg chg="add mod">
          <ac:chgData name="Johan Martin" userId="6c09263bfbab734e" providerId="LiveId" clId="{B60BD07D-5DFF-4727-9986-16D322881C81}" dt="2024-05-18T12:57:35.225" v="5508" actId="1076"/>
          <ac:picMkLst>
            <pc:docMk/>
            <pc:sldMk cId="1480680154" sldId="279"/>
            <ac:picMk id="5" creationId="{23CD4D3E-BFA1-647A-11A3-DCC00AE4CE9E}"/>
          </ac:picMkLst>
        </pc:picChg>
        <pc:picChg chg="del">
          <ac:chgData name="Johan Martin" userId="6c09263bfbab734e" providerId="LiveId" clId="{B60BD07D-5DFF-4727-9986-16D322881C81}" dt="2024-05-15T22:33:27.194" v="1573" actId="478"/>
          <ac:picMkLst>
            <pc:docMk/>
            <pc:sldMk cId="1480680154" sldId="279"/>
            <ac:picMk id="5" creationId="{DE304C83-D128-F718-6658-54F1BCA14A24}"/>
          </ac:picMkLst>
        </pc:picChg>
      </pc:sldChg>
      <pc:sldChg chg="addSp delSp modSp add mod ord">
        <pc:chgData name="Johan Martin" userId="6c09263bfbab734e" providerId="LiveId" clId="{B60BD07D-5DFF-4727-9986-16D322881C81}" dt="2024-05-28T02:43:33.648" v="6312" actId="255"/>
        <pc:sldMkLst>
          <pc:docMk/>
          <pc:sldMk cId="2099163860" sldId="280"/>
        </pc:sldMkLst>
        <pc:spChg chg="del">
          <ac:chgData name="Johan Martin" userId="6c09263bfbab734e" providerId="LiveId" clId="{B60BD07D-5DFF-4727-9986-16D322881C81}" dt="2024-05-16T22:06:54.571" v="3959" actId="478"/>
          <ac:spMkLst>
            <pc:docMk/>
            <pc:sldMk cId="2099163860" sldId="280"/>
            <ac:spMk id="2" creationId="{B60BB255-1E8B-FAC1-33AB-8F3830C8A619}"/>
          </ac:spMkLst>
        </pc:spChg>
        <pc:spChg chg="mod">
          <ac:chgData name="Johan Martin" userId="6c09263bfbab734e" providerId="LiveId" clId="{B60BD07D-5DFF-4727-9986-16D322881C81}" dt="2024-05-28T02:43:33.648" v="6312" actId="255"/>
          <ac:spMkLst>
            <pc:docMk/>
            <pc:sldMk cId="2099163860" sldId="280"/>
            <ac:spMk id="4" creationId="{00000000-0000-0000-0000-000000000000}"/>
          </ac:spMkLst>
        </pc:spChg>
        <pc:spChg chg="add del">
          <ac:chgData name="Johan Martin" userId="6c09263bfbab734e" providerId="LiveId" clId="{B60BD07D-5DFF-4727-9986-16D322881C81}" dt="2024-05-15T22:35:17.318" v="1592"/>
          <ac:spMkLst>
            <pc:docMk/>
            <pc:sldMk cId="2099163860" sldId="280"/>
            <ac:spMk id="5" creationId="{6D464C78-B595-DCB0-6BCF-9F1FDEFC3159}"/>
          </ac:spMkLst>
        </pc:spChg>
        <pc:spChg chg="add del">
          <ac:chgData name="Johan Martin" userId="6c09263bfbab734e" providerId="LiveId" clId="{B60BD07D-5DFF-4727-9986-16D322881C81}" dt="2024-05-15T22:35:17.318" v="1592"/>
          <ac:spMkLst>
            <pc:docMk/>
            <pc:sldMk cId="2099163860" sldId="280"/>
            <ac:spMk id="6" creationId="{284B7615-0CDA-AE2C-7CAF-A296598561B7}"/>
          </ac:spMkLst>
        </pc:spChg>
        <pc:spChg chg="add mod">
          <ac:chgData name="Johan Martin" userId="6c09263bfbab734e" providerId="LiveId" clId="{B60BD07D-5DFF-4727-9986-16D322881C81}" dt="2024-05-15T22:35:22.829" v="1595" actId="1076"/>
          <ac:spMkLst>
            <pc:docMk/>
            <pc:sldMk cId="2099163860" sldId="280"/>
            <ac:spMk id="9" creationId="{B0FC706C-A5D5-8436-F411-69EAA1A4442B}"/>
          </ac:spMkLst>
        </pc:spChg>
        <pc:spChg chg="del">
          <ac:chgData name="Johan Martin" userId="6c09263bfbab734e" providerId="LiveId" clId="{B60BD07D-5DFF-4727-9986-16D322881C81}" dt="2024-05-15T22:35:19.755" v="1593" actId="478"/>
          <ac:spMkLst>
            <pc:docMk/>
            <pc:sldMk cId="2099163860" sldId="280"/>
            <ac:spMk id="10" creationId="{76CFDA48-F6D6-B53C-CCE2-60BDD77C6AC4}"/>
          </ac:spMkLst>
        </pc:spChg>
        <pc:spChg chg="add mod">
          <ac:chgData name="Johan Martin" userId="6c09263bfbab734e" providerId="LiveId" clId="{B60BD07D-5DFF-4727-9986-16D322881C81}" dt="2024-05-16T22:07:06.764" v="3964" actId="113"/>
          <ac:spMkLst>
            <pc:docMk/>
            <pc:sldMk cId="2099163860" sldId="280"/>
            <ac:spMk id="11" creationId="{3088E9C5-D9A3-8A25-91AB-319509EAE087}"/>
          </ac:spMkLst>
        </pc:spChg>
        <pc:spChg chg="add mod">
          <ac:chgData name="Johan Martin" userId="6c09263bfbab734e" providerId="LiveId" clId="{B60BD07D-5DFF-4727-9986-16D322881C81}" dt="2024-05-16T22:06:54.839" v="3960"/>
          <ac:spMkLst>
            <pc:docMk/>
            <pc:sldMk cId="2099163860" sldId="280"/>
            <ac:spMk id="12" creationId="{86A6E1A9-80D4-8BE1-931C-89071EA00A2D}"/>
          </ac:spMkLst>
        </pc:spChg>
        <pc:picChg chg="del">
          <ac:chgData name="Johan Martin" userId="6c09263bfbab734e" providerId="LiveId" clId="{B60BD07D-5DFF-4727-9986-16D322881C81}" dt="2024-05-15T22:35:19.755" v="1593" actId="478"/>
          <ac:picMkLst>
            <pc:docMk/>
            <pc:sldMk cId="2099163860" sldId="280"/>
            <ac:picMk id="3" creationId="{1D1A4CB5-E617-3F10-7568-00FE3898CD1D}"/>
          </ac:picMkLst>
        </pc:picChg>
        <pc:picChg chg="add del">
          <ac:chgData name="Johan Martin" userId="6c09263bfbab734e" providerId="LiveId" clId="{B60BD07D-5DFF-4727-9986-16D322881C81}" dt="2024-05-15T22:35:17.318" v="1592"/>
          <ac:picMkLst>
            <pc:docMk/>
            <pc:sldMk cId="2099163860" sldId="280"/>
            <ac:picMk id="1025" creationId="{3F16B460-7572-FDB3-91ED-7E5859AF3EB4}"/>
          </ac:picMkLst>
        </pc:picChg>
        <pc:picChg chg="add mod">
          <ac:chgData name="Johan Martin" userId="6c09263bfbab734e" providerId="LiveId" clId="{B60BD07D-5DFF-4727-9986-16D322881C81}" dt="2024-05-16T22:07:02.598" v="3962" actId="14100"/>
          <ac:picMkLst>
            <pc:docMk/>
            <pc:sldMk cId="2099163860" sldId="280"/>
            <ac:picMk id="1028" creationId="{306CA7A8-440F-1089-0DD7-9E83B7E52C0A}"/>
          </ac:picMkLst>
        </pc:picChg>
      </pc:sldChg>
      <pc:sldChg chg="addSp delSp modSp add del mod">
        <pc:chgData name="Johan Martin" userId="6c09263bfbab734e" providerId="LiveId" clId="{B60BD07D-5DFF-4727-9986-16D322881C81}" dt="2024-05-16T00:05:27.673" v="2262" actId="47"/>
        <pc:sldMkLst>
          <pc:docMk/>
          <pc:sldMk cId="2488991232" sldId="281"/>
        </pc:sldMkLst>
        <pc:spChg chg="mod">
          <ac:chgData name="Johan Martin" userId="6c09263bfbab734e" providerId="LiveId" clId="{B60BD07D-5DFF-4727-9986-16D322881C81}" dt="2024-05-15T22:36:54.867" v="1620"/>
          <ac:spMkLst>
            <pc:docMk/>
            <pc:sldMk cId="2488991232" sldId="281"/>
            <ac:spMk id="11" creationId="{3088E9C5-D9A3-8A25-91AB-319509EAE087}"/>
          </ac:spMkLst>
        </pc:spChg>
        <pc:picChg chg="add mod">
          <ac:chgData name="Johan Martin" userId="6c09263bfbab734e" providerId="LiveId" clId="{B60BD07D-5DFF-4727-9986-16D322881C81}" dt="2024-05-15T22:36:57.779" v="1621" actId="14100"/>
          <ac:picMkLst>
            <pc:docMk/>
            <pc:sldMk cId="2488991232" sldId="281"/>
            <ac:picMk id="3" creationId="{9D4C72F8-1DF1-17B7-75D0-71C4CE891FEA}"/>
          </ac:picMkLst>
        </pc:picChg>
        <pc:picChg chg="del">
          <ac:chgData name="Johan Martin" userId="6c09263bfbab734e" providerId="LiveId" clId="{B60BD07D-5DFF-4727-9986-16D322881C81}" dt="2024-05-15T22:36:29.381" v="1614" actId="478"/>
          <ac:picMkLst>
            <pc:docMk/>
            <pc:sldMk cId="2488991232" sldId="281"/>
            <ac:picMk id="1028" creationId="{306CA7A8-440F-1089-0DD7-9E83B7E52C0A}"/>
          </ac:picMkLst>
        </pc:picChg>
      </pc:sldChg>
      <pc:sldChg chg="addSp delSp modSp add del mod">
        <pc:chgData name="Johan Martin" userId="6c09263bfbab734e" providerId="LiveId" clId="{B60BD07D-5DFF-4727-9986-16D322881C81}" dt="2024-05-16T00:06:15.457" v="2265" actId="47"/>
        <pc:sldMkLst>
          <pc:docMk/>
          <pc:sldMk cId="1083600737" sldId="282"/>
        </pc:sldMkLst>
        <pc:spChg chg="mod">
          <ac:chgData name="Johan Martin" userId="6c09263bfbab734e" providerId="LiveId" clId="{B60BD07D-5DFF-4727-9986-16D322881C81}" dt="2024-05-15T22:44:02.936" v="1678"/>
          <ac:spMkLst>
            <pc:docMk/>
            <pc:sldMk cId="1083600737" sldId="282"/>
            <ac:spMk id="2" creationId="{B60BB255-1E8B-FAC1-33AB-8F3830C8A619}"/>
          </ac:spMkLst>
        </pc:spChg>
        <pc:spChg chg="mod">
          <ac:chgData name="Johan Martin" userId="6c09263bfbab734e" providerId="LiveId" clId="{B60BD07D-5DFF-4727-9986-16D322881C81}" dt="2024-05-15T22:43:15.957" v="1626" actId="1076"/>
          <ac:spMkLst>
            <pc:docMk/>
            <pc:sldMk cId="1083600737" sldId="282"/>
            <ac:spMk id="4" creationId="{00000000-0000-0000-0000-000000000000}"/>
          </ac:spMkLst>
        </pc:spChg>
        <pc:spChg chg="mod">
          <ac:chgData name="Johan Martin" userId="6c09263bfbab734e" providerId="LiveId" clId="{B60BD07D-5DFF-4727-9986-16D322881C81}" dt="2024-05-15T22:43:37.302" v="1674" actId="20577"/>
          <ac:spMkLst>
            <pc:docMk/>
            <pc:sldMk cId="1083600737" sldId="282"/>
            <ac:spMk id="11" creationId="{3088E9C5-D9A3-8A25-91AB-319509EAE087}"/>
          </ac:spMkLst>
        </pc:spChg>
        <pc:picChg chg="del">
          <ac:chgData name="Johan Martin" userId="6c09263bfbab734e" providerId="LiveId" clId="{B60BD07D-5DFF-4727-9986-16D322881C81}" dt="2024-05-15T22:43:09.372" v="1623" actId="478"/>
          <ac:picMkLst>
            <pc:docMk/>
            <pc:sldMk cId="1083600737" sldId="282"/>
            <ac:picMk id="3" creationId="{9D4C72F8-1DF1-17B7-75D0-71C4CE891FEA}"/>
          </ac:picMkLst>
        </pc:picChg>
        <pc:picChg chg="add mod">
          <ac:chgData name="Johan Martin" userId="6c09263bfbab734e" providerId="LiveId" clId="{B60BD07D-5DFF-4727-9986-16D322881C81}" dt="2024-05-15T22:43:41.181" v="1675" actId="14100"/>
          <ac:picMkLst>
            <pc:docMk/>
            <pc:sldMk cId="1083600737" sldId="282"/>
            <ac:picMk id="6" creationId="{09F8826A-4433-B720-A844-2C8ED86EEB14}"/>
          </ac:picMkLst>
        </pc:picChg>
      </pc:sldChg>
      <pc:sldChg chg="addSp delSp modSp add mod ord">
        <pc:chgData name="Johan Martin" userId="6c09263bfbab734e" providerId="LiveId" clId="{B60BD07D-5DFF-4727-9986-16D322881C81}" dt="2024-05-30T17:24:47.069" v="6741" actId="20577"/>
        <pc:sldMkLst>
          <pc:docMk/>
          <pc:sldMk cId="1535926534" sldId="283"/>
        </pc:sldMkLst>
        <pc:spChg chg="mod">
          <ac:chgData name="Johan Martin" userId="6c09263bfbab734e" providerId="LiveId" clId="{B60BD07D-5DFF-4727-9986-16D322881C81}" dt="2024-05-17T00:33:00.191" v="5467" actId="1076"/>
          <ac:spMkLst>
            <pc:docMk/>
            <pc:sldMk cId="1535926534" sldId="283"/>
            <ac:spMk id="2" creationId="{B60BB255-1E8B-FAC1-33AB-8F3830C8A619}"/>
          </ac:spMkLst>
        </pc:spChg>
        <pc:spChg chg="mod">
          <ac:chgData name="Johan Martin" userId="6c09263bfbab734e" providerId="LiveId" clId="{B60BD07D-5DFF-4727-9986-16D322881C81}" dt="2024-05-28T02:42:46.902" v="6308" actId="14100"/>
          <ac:spMkLst>
            <pc:docMk/>
            <pc:sldMk cId="1535926534" sldId="283"/>
            <ac:spMk id="4" creationId="{00000000-0000-0000-0000-000000000000}"/>
          </ac:spMkLst>
        </pc:spChg>
        <pc:spChg chg="add mod">
          <ac:chgData name="Johan Martin" userId="6c09263bfbab734e" providerId="LiveId" clId="{B60BD07D-5DFF-4727-9986-16D322881C81}" dt="2024-05-30T17:24:47.069" v="6741" actId="20577"/>
          <ac:spMkLst>
            <pc:docMk/>
            <pc:sldMk cId="1535926534" sldId="283"/>
            <ac:spMk id="5" creationId="{D8A0FFB5-4A42-DD10-ED9C-76EE705E076A}"/>
          </ac:spMkLst>
        </pc:spChg>
        <pc:spChg chg="add mod">
          <ac:chgData name="Johan Martin" userId="6c09263bfbab734e" providerId="LiveId" clId="{B60BD07D-5DFF-4727-9986-16D322881C81}" dt="2024-05-17T00:33:14.931" v="5472" actId="1076"/>
          <ac:spMkLst>
            <pc:docMk/>
            <pc:sldMk cId="1535926534" sldId="283"/>
            <ac:spMk id="6" creationId="{A04E13DE-E496-2CD7-2B3C-FFF4D2349BD8}"/>
          </ac:spMkLst>
        </pc:spChg>
        <pc:spChg chg="del">
          <ac:chgData name="Johan Martin" userId="6c09263bfbab734e" providerId="LiveId" clId="{B60BD07D-5DFF-4727-9986-16D322881C81}" dt="2024-05-16T21:53:24.724" v="3919" actId="478"/>
          <ac:spMkLst>
            <pc:docMk/>
            <pc:sldMk cId="1535926534" sldId="283"/>
            <ac:spMk id="9" creationId="{B0FC706C-A5D5-8436-F411-69EAA1A4442B}"/>
          </ac:spMkLst>
        </pc:spChg>
        <pc:spChg chg="add mod">
          <ac:chgData name="Johan Martin" userId="6c09263bfbab734e" providerId="LiveId" clId="{B60BD07D-5DFF-4727-9986-16D322881C81}" dt="2024-05-17T00:34:14.324" v="5490" actId="20577"/>
          <ac:spMkLst>
            <pc:docMk/>
            <pc:sldMk cId="1535926534" sldId="283"/>
            <ac:spMk id="10" creationId="{0228A313-8333-5F92-2927-1709FEC0E1C7}"/>
          </ac:spMkLst>
        </pc:spChg>
        <pc:spChg chg="del">
          <ac:chgData name="Johan Martin" userId="6c09263bfbab734e" providerId="LiveId" clId="{B60BD07D-5DFF-4727-9986-16D322881C81}" dt="2024-05-15T22:51:22.596" v="1691" actId="478"/>
          <ac:spMkLst>
            <pc:docMk/>
            <pc:sldMk cId="1535926534" sldId="283"/>
            <ac:spMk id="11" creationId="{3088E9C5-D9A3-8A25-91AB-319509EAE087}"/>
          </ac:spMkLst>
        </pc:spChg>
        <pc:spChg chg="add del mod">
          <ac:chgData name="Johan Martin" userId="6c09263bfbab734e" providerId="LiveId" clId="{B60BD07D-5DFF-4727-9986-16D322881C81}" dt="2024-05-16T21:52:04.805" v="3906" actId="478"/>
          <ac:spMkLst>
            <pc:docMk/>
            <pc:sldMk cId="1535926534" sldId="283"/>
            <ac:spMk id="12" creationId="{0E9740D5-114D-4638-1A2E-F26F016A1CBF}"/>
          </ac:spMkLst>
        </pc:spChg>
        <pc:spChg chg="add del mod">
          <ac:chgData name="Johan Martin" userId="6c09263bfbab734e" providerId="LiveId" clId="{B60BD07D-5DFF-4727-9986-16D322881C81}" dt="2024-05-16T21:52:07.383" v="3907" actId="478"/>
          <ac:spMkLst>
            <pc:docMk/>
            <pc:sldMk cId="1535926534" sldId="283"/>
            <ac:spMk id="13" creationId="{C3E016AC-8871-C1EA-E024-E63F19B2D8F8}"/>
          </ac:spMkLst>
        </pc:spChg>
        <pc:spChg chg="add del mod">
          <ac:chgData name="Johan Martin" userId="6c09263bfbab734e" providerId="LiveId" clId="{B60BD07D-5DFF-4727-9986-16D322881C81}" dt="2024-05-16T21:52:09.553" v="3908" actId="478"/>
          <ac:spMkLst>
            <pc:docMk/>
            <pc:sldMk cId="1535926534" sldId="283"/>
            <ac:spMk id="14" creationId="{C18EF145-4223-E502-B8F2-70FE77398617}"/>
          </ac:spMkLst>
        </pc:spChg>
        <pc:spChg chg="add mod">
          <ac:chgData name="Johan Martin" userId="6c09263bfbab734e" providerId="LiveId" clId="{B60BD07D-5DFF-4727-9986-16D322881C81}" dt="2024-05-17T00:33:17.639" v="5473" actId="14100"/>
          <ac:spMkLst>
            <pc:docMk/>
            <pc:sldMk cId="1535926534" sldId="283"/>
            <ac:spMk id="15" creationId="{23304744-7443-F65E-EAFC-58D71162581F}"/>
          </ac:spMkLst>
        </pc:spChg>
        <pc:spChg chg="add mod">
          <ac:chgData name="Johan Martin" userId="6c09263bfbab734e" providerId="LiveId" clId="{B60BD07D-5DFF-4727-9986-16D322881C81}" dt="2024-05-17T00:28:42.492" v="5414" actId="1076"/>
          <ac:spMkLst>
            <pc:docMk/>
            <pc:sldMk cId="1535926534" sldId="283"/>
            <ac:spMk id="16" creationId="{3C513642-011F-0EEE-8438-95A3572EF137}"/>
          </ac:spMkLst>
        </pc:spChg>
        <pc:spChg chg="add mod">
          <ac:chgData name="Johan Martin" userId="6c09263bfbab734e" providerId="LiveId" clId="{B60BD07D-5DFF-4727-9986-16D322881C81}" dt="2024-05-17T00:33:02.605" v="5468" actId="1076"/>
          <ac:spMkLst>
            <pc:docMk/>
            <pc:sldMk cId="1535926534" sldId="283"/>
            <ac:spMk id="17" creationId="{6037C6F5-7653-DAC1-D702-03002331148D}"/>
          </ac:spMkLst>
        </pc:spChg>
        <pc:spChg chg="add mod">
          <ac:chgData name="Johan Martin" userId="6c09263bfbab734e" providerId="LiveId" clId="{B60BD07D-5DFF-4727-9986-16D322881C81}" dt="2024-05-26T20:58:05.051" v="5927" actId="20577"/>
          <ac:spMkLst>
            <pc:docMk/>
            <pc:sldMk cId="1535926534" sldId="283"/>
            <ac:spMk id="18" creationId="{CC08D5E1-76F3-D1A2-6B5B-EC42255AED68}"/>
          </ac:spMkLst>
        </pc:spChg>
        <pc:spChg chg="add mod">
          <ac:chgData name="Johan Martin" userId="6c09263bfbab734e" providerId="LiveId" clId="{B60BD07D-5DFF-4727-9986-16D322881C81}" dt="2024-05-26T20:58:22.363" v="5962" actId="20577"/>
          <ac:spMkLst>
            <pc:docMk/>
            <pc:sldMk cId="1535926534" sldId="283"/>
            <ac:spMk id="20" creationId="{44C4E932-E948-1FE9-2CB9-21AB80D4C22A}"/>
          </ac:spMkLst>
        </pc:spChg>
        <pc:picChg chg="del">
          <ac:chgData name="Johan Martin" userId="6c09263bfbab734e" providerId="LiveId" clId="{B60BD07D-5DFF-4727-9986-16D322881C81}" dt="2024-05-15T22:51:23.366" v="1692" actId="478"/>
          <ac:picMkLst>
            <pc:docMk/>
            <pc:sldMk cId="1535926534" sldId="283"/>
            <ac:picMk id="3" creationId="{9D4C72F8-1DF1-17B7-75D0-71C4CE891FEA}"/>
          </ac:picMkLst>
        </pc:picChg>
      </pc:sldChg>
      <pc:sldChg chg="addSp delSp modSp mod">
        <pc:chgData name="Johan Martin" userId="6c09263bfbab734e" providerId="LiveId" clId="{B60BD07D-5DFF-4727-9986-16D322881C81}" dt="2024-05-28T02:44:19.363" v="6318" actId="255"/>
        <pc:sldMkLst>
          <pc:docMk/>
          <pc:sldMk cId="140347959" sldId="284"/>
        </pc:sldMkLst>
        <pc:spChg chg="del mod">
          <ac:chgData name="Johan Martin" userId="6c09263bfbab734e" providerId="LiveId" clId="{B60BD07D-5DFF-4727-9986-16D322881C81}" dt="2024-05-16T00:07:09.625" v="2314" actId="478"/>
          <ac:spMkLst>
            <pc:docMk/>
            <pc:sldMk cId="140347959" sldId="284"/>
            <ac:spMk id="2" creationId="{B60BB255-1E8B-FAC1-33AB-8F3830C8A619}"/>
          </ac:spMkLst>
        </pc:spChg>
        <pc:spChg chg="mod">
          <ac:chgData name="Johan Martin" userId="6c09263bfbab734e" providerId="LiveId" clId="{B60BD07D-5DFF-4727-9986-16D322881C81}" dt="2024-05-28T02:44:19.363" v="6318" actId="255"/>
          <ac:spMkLst>
            <pc:docMk/>
            <pc:sldMk cId="140347959" sldId="284"/>
            <ac:spMk id="4" creationId="{00000000-0000-0000-0000-000000000000}"/>
          </ac:spMkLst>
        </pc:spChg>
        <pc:spChg chg="add mod">
          <ac:chgData name="Johan Martin" userId="6c09263bfbab734e" providerId="LiveId" clId="{B60BD07D-5DFF-4727-9986-16D322881C81}" dt="2024-05-16T21:16:30.299" v="2442" actId="1076"/>
          <ac:spMkLst>
            <pc:docMk/>
            <pc:sldMk cId="140347959" sldId="284"/>
            <ac:spMk id="5" creationId="{034BC422-4903-C64A-5A66-1B16BF3C77BE}"/>
          </ac:spMkLst>
        </pc:spChg>
        <pc:spChg chg="del mod">
          <ac:chgData name="Johan Martin" userId="6c09263bfbab734e" providerId="LiveId" clId="{B60BD07D-5DFF-4727-9986-16D322881C81}" dt="2024-05-16T21:16:34.509" v="2443" actId="478"/>
          <ac:spMkLst>
            <pc:docMk/>
            <pc:sldMk cId="140347959" sldId="284"/>
            <ac:spMk id="11" creationId="{3088E9C5-D9A3-8A25-91AB-319509EAE087}"/>
          </ac:spMkLst>
        </pc:spChg>
        <pc:spChg chg="add mod">
          <ac:chgData name="Johan Martin" userId="6c09263bfbab734e" providerId="LiveId" clId="{B60BD07D-5DFF-4727-9986-16D322881C81}" dt="2024-05-16T21:18:52.237" v="2454" actId="14100"/>
          <ac:spMkLst>
            <pc:docMk/>
            <pc:sldMk cId="140347959" sldId="284"/>
            <ac:spMk id="12" creationId="{9F28E539-DB5B-DFF3-DC89-A67B67D6AF8B}"/>
          </ac:spMkLst>
        </pc:spChg>
        <pc:spChg chg="add mod">
          <ac:chgData name="Johan Martin" userId="6c09263bfbab734e" providerId="LiveId" clId="{B60BD07D-5DFF-4727-9986-16D322881C81}" dt="2024-05-16T21:19:30.093" v="2510" actId="1035"/>
          <ac:spMkLst>
            <pc:docMk/>
            <pc:sldMk cId="140347959" sldId="284"/>
            <ac:spMk id="13" creationId="{487A3413-621C-BB6B-2E16-32AAEC76D897}"/>
          </ac:spMkLst>
        </pc:spChg>
        <pc:spChg chg="add mod">
          <ac:chgData name="Johan Martin" userId="6c09263bfbab734e" providerId="LiveId" clId="{B60BD07D-5DFF-4727-9986-16D322881C81}" dt="2024-05-16T21:19:23.586" v="2501" actId="14100"/>
          <ac:spMkLst>
            <pc:docMk/>
            <pc:sldMk cId="140347959" sldId="284"/>
            <ac:spMk id="14" creationId="{BA17CE26-1694-952D-2AAD-D5DD721BE017}"/>
          </ac:spMkLst>
        </pc:spChg>
        <pc:spChg chg="add mod">
          <ac:chgData name="Johan Martin" userId="6c09263bfbab734e" providerId="LiveId" clId="{B60BD07D-5DFF-4727-9986-16D322881C81}" dt="2024-05-27T14:53:44.804" v="6030" actId="20577"/>
          <ac:spMkLst>
            <pc:docMk/>
            <pc:sldMk cId="140347959" sldId="284"/>
            <ac:spMk id="15" creationId="{20E9BD17-FF7E-D730-E74C-CFE70E052222}"/>
          </ac:spMkLst>
        </pc:spChg>
        <pc:spChg chg="add mod">
          <ac:chgData name="Johan Martin" userId="6c09263bfbab734e" providerId="LiveId" clId="{B60BD07D-5DFF-4727-9986-16D322881C81}" dt="2024-05-27T14:53:41.399" v="6025" actId="20577"/>
          <ac:spMkLst>
            <pc:docMk/>
            <pc:sldMk cId="140347959" sldId="284"/>
            <ac:spMk id="16" creationId="{8C0D8B84-C396-A851-31EF-E07F6769A8DF}"/>
          </ac:spMkLst>
        </pc:spChg>
        <pc:picChg chg="del mod">
          <ac:chgData name="Johan Martin" userId="6c09263bfbab734e" providerId="LiveId" clId="{B60BD07D-5DFF-4727-9986-16D322881C81}" dt="2024-05-16T21:15:59.717" v="2439" actId="478"/>
          <ac:picMkLst>
            <pc:docMk/>
            <pc:sldMk cId="140347959" sldId="284"/>
            <ac:picMk id="6" creationId="{09F8826A-4433-B720-A844-2C8ED86EEB14}"/>
          </ac:picMkLst>
        </pc:picChg>
      </pc:sldChg>
      <pc:sldChg chg="addSp delSp modSp mod ord">
        <pc:chgData name="Johan Martin" userId="6c09263bfbab734e" providerId="LiveId" clId="{B60BD07D-5DFF-4727-9986-16D322881C81}" dt="2024-05-27T14:55:22.148" v="6032" actId="1036"/>
        <pc:sldMkLst>
          <pc:docMk/>
          <pc:sldMk cId="2896264958" sldId="285"/>
        </pc:sldMkLst>
        <pc:spChg chg="mod">
          <ac:chgData name="Johan Martin" userId="6c09263bfbab734e" providerId="LiveId" clId="{B60BD07D-5DFF-4727-9986-16D322881C81}" dt="2024-05-16T23:07:10.299" v="4026" actId="14100"/>
          <ac:spMkLst>
            <pc:docMk/>
            <pc:sldMk cId="2896264958" sldId="285"/>
            <ac:spMk id="2" creationId="{B60BB255-1E8B-FAC1-33AB-8F3830C8A619}"/>
          </ac:spMkLst>
        </pc:spChg>
        <pc:spChg chg="add mod">
          <ac:chgData name="Johan Martin" userId="6c09263bfbab734e" providerId="LiveId" clId="{B60BD07D-5DFF-4727-9986-16D322881C81}" dt="2024-05-18T12:59:01.563" v="5522" actId="14100"/>
          <ac:spMkLst>
            <pc:docMk/>
            <pc:sldMk cId="2896264958" sldId="285"/>
            <ac:spMk id="3" creationId="{B45B70AC-064C-3D10-75B0-AAD8D67694DF}"/>
          </ac:spMkLst>
        </pc:spChg>
        <pc:spChg chg="add mod">
          <ac:chgData name="Johan Martin" userId="6c09263bfbab734e" providerId="LiveId" clId="{B60BD07D-5DFF-4727-9986-16D322881C81}" dt="2024-05-16T00:06:54.867" v="2313" actId="207"/>
          <ac:spMkLst>
            <pc:docMk/>
            <pc:sldMk cId="2896264958" sldId="285"/>
            <ac:spMk id="5" creationId="{A912D368-1C24-4031-3F59-0419B420E350}"/>
          </ac:spMkLst>
        </pc:spChg>
        <pc:spChg chg="del">
          <ac:chgData name="Johan Martin" userId="6c09263bfbab734e" providerId="LiveId" clId="{B60BD07D-5DFF-4727-9986-16D322881C81}" dt="2024-05-18T12:59:04.356" v="5523" actId="478"/>
          <ac:spMkLst>
            <pc:docMk/>
            <pc:sldMk cId="2896264958" sldId="285"/>
            <ac:spMk id="11" creationId="{3088E9C5-D9A3-8A25-91AB-319509EAE087}"/>
          </ac:spMkLst>
        </pc:spChg>
        <pc:picChg chg="mod">
          <ac:chgData name="Johan Martin" userId="6c09263bfbab734e" providerId="LiveId" clId="{B60BD07D-5DFF-4727-9986-16D322881C81}" dt="2024-05-27T14:55:22.148" v="6032" actId="1036"/>
          <ac:picMkLst>
            <pc:docMk/>
            <pc:sldMk cId="2896264958" sldId="285"/>
            <ac:picMk id="4" creationId="{D8543E84-3199-9F3D-2DB3-6673F499831B}"/>
          </ac:picMkLst>
        </pc:picChg>
      </pc:sldChg>
      <pc:sldChg chg="modSp new mod">
        <pc:chgData name="Johan Martin" userId="6c09263bfbab734e" providerId="LiveId" clId="{B60BD07D-5DFF-4727-9986-16D322881C81}" dt="2024-05-16T23:03:55.129" v="3980" actId="20577"/>
        <pc:sldMkLst>
          <pc:docMk/>
          <pc:sldMk cId="1450348579" sldId="286"/>
        </pc:sldMkLst>
        <pc:spChg chg="mod">
          <ac:chgData name="Johan Martin" userId="6c09263bfbab734e" providerId="LiveId" clId="{B60BD07D-5DFF-4727-9986-16D322881C81}" dt="2024-05-16T23:03:55.129" v="3980" actId="20577"/>
          <ac:spMkLst>
            <pc:docMk/>
            <pc:sldMk cId="1450348579" sldId="286"/>
            <ac:spMk id="2" creationId="{8A599845-7383-C707-1EFC-B7C792D57136}"/>
          </ac:spMkLst>
        </pc:spChg>
      </pc:sldChg>
      <pc:sldChg chg="addSp delSp modSp add del mod">
        <pc:chgData name="Johan Martin" userId="6c09263bfbab734e" providerId="LiveId" clId="{B60BD07D-5DFF-4727-9986-16D322881C81}" dt="2024-05-28T03:22:12.382" v="6464" actId="47"/>
        <pc:sldMkLst>
          <pc:docMk/>
          <pc:sldMk cId="3919881381" sldId="287"/>
        </pc:sldMkLst>
        <pc:spChg chg="add del mod">
          <ac:chgData name="Johan Martin" userId="6c09263bfbab734e" providerId="LiveId" clId="{B60BD07D-5DFF-4727-9986-16D322881C81}" dt="2024-05-16T21:25:22.688" v="2810"/>
          <ac:spMkLst>
            <pc:docMk/>
            <pc:sldMk cId="3919881381" sldId="287"/>
            <ac:spMk id="2" creationId="{B76E45F4-EE00-5ED8-5A18-0452B59B2F5C}"/>
          </ac:spMkLst>
        </pc:spChg>
        <pc:spChg chg="add mod">
          <ac:chgData name="Johan Martin" userId="6c09263bfbab734e" providerId="LiveId" clId="{B60BD07D-5DFF-4727-9986-16D322881C81}" dt="2024-05-18T12:59:24.944" v="5528" actId="1076"/>
          <ac:spMkLst>
            <pc:docMk/>
            <pc:sldMk cId="3919881381" sldId="287"/>
            <ac:spMk id="3" creationId="{E39126BF-7C8F-6536-41C5-CD6FBBBB7DD9}"/>
          </ac:spMkLst>
        </pc:spChg>
        <pc:spChg chg="mod">
          <ac:chgData name="Johan Martin" userId="6c09263bfbab734e" providerId="LiveId" clId="{B60BD07D-5DFF-4727-9986-16D322881C81}" dt="2024-05-28T03:15:53.697" v="6405" actId="255"/>
          <ac:spMkLst>
            <pc:docMk/>
            <pc:sldMk cId="3919881381" sldId="287"/>
            <ac:spMk id="4" creationId="{00000000-0000-0000-0000-000000000000}"/>
          </ac:spMkLst>
        </pc:spChg>
        <pc:spChg chg="del">
          <ac:chgData name="Johan Martin" userId="6c09263bfbab734e" providerId="LiveId" clId="{B60BD07D-5DFF-4727-9986-16D322881C81}" dt="2024-05-16T21:25:42.287" v="2819" actId="478"/>
          <ac:spMkLst>
            <pc:docMk/>
            <pc:sldMk cId="3919881381" sldId="287"/>
            <ac:spMk id="11" creationId="{3088E9C5-D9A3-8A25-91AB-319509EAE087}"/>
          </ac:spMkLst>
        </pc:spChg>
        <pc:picChg chg="mod">
          <ac:chgData name="Johan Martin" userId="6c09263bfbab734e" providerId="LiveId" clId="{B60BD07D-5DFF-4727-9986-16D322881C81}" dt="2024-05-16T21:26:02.370" v="2828" actId="14100"/>
          <ac:picMkLst>
            <pc:docMk/>
            <pc:sldMk cId="3919881381" sldId="287"/>
            <ac:picMk id="6" creationId="{09F8826A-4433-B720-A844-2C8ED86EEB14}"/>
          </ac:picMkLst>
        </pc:picChg>
      </pc:sldChg>
      <pc:sldChg chg="addSp delSp modSp add mod">
        <pc:chgData name="Johan Martin" userId="6c09263bfbab734e" providerId="LiveId" clId="{B60BD07D-5DFF-4727-9986-16D322881C81}" dt="2024-05-28T02:44:27.974" v="6320" actId="255"/>
        <pc:sldMkLst>
          <pc:docMk/>
          <pc:sldMk cId="861151888" sldId="288"/>
        </pc:sldMkLst>
        <pc:spChg chg="mod">
          <ac:chgData name="Johan Martin" userId="6c09263bfbab734e" providerId="LiveId" clId="{B60BD07D-5DFF-4727-9986-16D322881C81}" dt="2024-05-28T02:44:27.974" v="6320" actId="255"/>
          <ac:spMkLst>
            <pc:docMk/>
            <pc:sldMk cId="861151888" sldId="288"/>
            <ac:spMk id="4" creationId="{00000000-0000-0000-0000-000000000000}"/>
          </ac:spMkLst>
        </pc:spChg>
        <pc:spChg chg="mod">
          <ac:chgData name="Johan Martin" userId="6c09263bfbab734e" providerId="LiveId" clId="{B60BD07D-5DFF-4727-9986-16D322881C81}" dt="2024-05-28T01:30:14.073" v="6086" actId="20577"/>
          <ac:spMkLst>
            <pc:docMk/>
            <pc:sldMk cId="861151888" sldId="288"/>
            <ac:spMk id="5" creationId="{034BC422-4903-C64A-5A66-1B16BF3C77BE}"/>
          </ac:spMkLst>
        </pc:spChg>
        <pc:spChg chg="del mod">
          <ac:chgData name="Johan Martin" userId="6c09263bfbab734e" providerId="LiveId" clId="{B60BD07D-5DFF-4727-9986-16D322881C81}" dt="2024-05-16T21:21:39.997" v="2747" actId="478"/>
          <ac:spMkLst>
            <pc:docMk/>
            <pc:sldMk cId="861151888" sldId="288"/>
            <ac:spMk id="12" creationId="{9F28E539-DB5B-DFF3-DC89-A67B67D6AF8B}"/>
          </ac:spMkLst>
        </pc:spChg>
        <pc:spChg chg="del">
          <ac:chgData name="Johan Martin" userId="6c09263bfbab734e" providerId="LiveId" clId="{B60BD07D-5DFF-4727-9986-16D322881C81}" dt="2024-05-16T21:21:38.337" v="2745" actId="478"/>
          <ac:spMkLst>
            <pc:docMk/>
            <pc:sldMk cId="861151888" sldId="288"/>
            <ac:spMk id="13" creationId="{487A3413-621C-BB6B-2E16-32AAEC76D897}"/>
          </ac:spMkLst>
        </pc:spChg>
        <pc:spChg chg="del">
          <ac:chgData name="Johan Martin" userId="6c09263bfbab734e" providerId="LiveId" clId="{B60BD07D-5DFF-4727-9986-16D322881C81}" dt="2024-05-16T21:21:38.337" v="2745" actId="478"/>
          <ac:spMkLst>
            <pc:docMk/>
            <pc:sldMk cId="861151888" sldId="288"/>
            <ac:spMk id="14" creationId="{BA17CE26-1694-952D-2AAD-D5DD721BE017}"/>
          </ac:spMkLst>
        </pc:spChg>
        <pc:spChg chg="del">
          <ac:chgData name="Johan Martin" userId="6c09263bfbab734e" providerId="LiveId" clId="{B60BD07D-5DFF-4727-9986-16D322881C81}" dt="2024-05-16T21:21:36.755" v="2744" actId="478"/>
          <ac:spMkLst>
            <pc:docMk/>
            <pc:sldMk cId="861151888" sldId="288"/>
            <ac:spMk id="15" creationId="{20E9BD17-FF7E-D730-E74C-CFE70E052222}"/>
          </ac:spMkLst>
        </pc:spChg>
        <pc:spChg chg="del">
          <ac:chgData name="Johan Martin" userId="6c09263bfbab734e" providerId="LiveId" clId="{B60BD07D-5DFF-4727-9986-16D322881C81}" dt="2024-05-16T21:21:35.336" v="2743" actId="478"/>
          <ac:spMkLst>
            <pc:docMk/>
            <pc:sldMk cId="861151888" sldId="288"/>
            <ac:spMk id="16" creationId="{8C0D8B84-C396-A851-31EF-E07F6769A8DF}"/>
          </ac:spMkLst>
        </pc:spChg>
        <pc:picChg chg="add mod">
          <ac:chgData name="Johan Martin" userId="6c09263bfbab734e" providerId="LiveId" clId="{B60BD07D-5DFF-4727-9986-16D322881C81}" dt="2024-05-16T21:22:14.056" v="2757" actId="1076"/>
          <ac:picMkLst>
            <pc:docMk/>
            <pc:sldMk cId="861151888" sldId="288"/>
            <ac:picMk id="2" creationId="{7F9907C9-B6BE-D814-03B5-DBB247E865F9}"/>
          </ac:picMkLst>
        </pc:picChg>
      </pc:sldChg>
      <pc:sldChg chg="addSp delSp modSp add mod">
        <pc:chgData name="Johan Martin" userId="6c09263bfbab734e" providerId="LiveId" clId="{B60BD07D-5DFF-4727-9986-16D322881C81}" dt="2024-05-28T02:44:35.683" v="6322" actId="255"/>
        <pc:sldMkLst>
          <pc:docMk/>
          <pc:sldMk cId="2664492029" sldId="289"/>
        </pc:sldMkLst>
        <pc:spChg chg="mod">
          <ac:chgData name="Johan Martin" userId="6c09263bfbab734e" providerId="LiveId" clId="{B60BD07D-5DFF-4727-9986-16D322881C81}" dt="2024-05-28T02:44:35.683" v="6322" actId="255"/>
          <ac:spMkLst>
            <pc:docMk/>
            <pc:sldMk cId="2664492029" sldId="289"/>
            <ac:spMk id="4" creationId="{00000000-0000-0000-0000-000000000000}"/>
          </ac:spMkLst>
        </pc:spChg>
        <pc:spChg chg="mod">
          <ac:chgData name="Johan Martin" userId="6c09263bfbab734e" providerId="LiveId" clId="{B60BD07D-5DFF-4727-9986-16D322881C81}" dt="2024-05-28T01:30:09.256" v="6073" actId="20577"/>
          <ac:spMkLst>
            <pc:docMk/>
            <pc:sldMk cId="2664492029" sldId="289"/>
            <ac:spMk id="5" creationId="{034BC422-4903-C64A-5A66-1B16BF3C77BE}"/>
          </ac:spMkLst>
        </pc:spChg>
        <pc:picChg chg="del">
          <ac:chgData name="Johan Martin" userId="6c09263bfbab734e" providerId="LiveId" clId="{B60BD07D-5DFF-4727-9986-16D322881C81}" dt="2024-05-16T21:22:49.533" v="2766" actId="478"/>
          <ac:picMkLst>
            <pc:docMk/>
            <pc:sldMk cId="2664492029" sldId="289"/>
            <ac:picMk id="2" creationId="{7F9907C9-B6BE-D814-03B5-DBB247E865F9}"/>
          </ac:picMkLst>
        </pc:picChg>
        <pc:picChg chg="add mod">
          <ac:chgData name="Johan Martin" userId="6c09263bfbab734e" providerId="LiveId" clId="{B60BD07D-5DFF-4727-9986-16D322881C81}" dt="2024-05-18T12:58:07.697" v="5510" actId="1076"/>
          <ac:picMkLst>
            <pc:docMk/>
            <pc:sldMk cId="2664492029" sldId="289"/>
            <ac:picMk id="3" creationId="{7FA04E17-C860-09F6-E11F-21EECE326F0D}"/>
          </ac:picMkLst>
        </pc:picChg>
      </pc:sldChg>
      <pc:sldChg chg="addSp delSp modSp add mod">
        <pc:chgData name="Johan Martin" userId="6c09263bfbab734e" providerId="LiveId" clId="{B60BD07D-5DFF-4727-9986-16D322881C81}" dt="2024-05-28T03:09:58.670" v="6336" actId="255"/>
        <pc:sldMkLst>
          <pc:docMk/>
          <pc:sldMk cId="57991275" sldId="290"/>
        </pc:sldMkLst>
        <pc:spChg chg="mod">
          <ac:chgData name="Johan Martin" userId="6c09263bfbab734e" providerId="LiveId" clId="{B60BD07D-5DFF-4727-9986-16D322881C81}" dt="2024-05-28T03:09:58.670" v="6336" actId="255"/>
          <ac:spMkLst>
            <pc:docMk/>
            <pc:sldMk cId="57991275" sldId="290"/>
            <ac:spMk id="4" creationId="{00000000-0000-0000-0000-000000000000}"/>
          </ac:spMkLst>
        </pc:spChg>
        <pc:spChg chg="mod">
          <ac:chgData name="Johan Martin" userId="6c09263bfbab734e" providerId="LiveId" clId="{B60BD07D-5DFF-4727-9986-16D322881C81}" dt="2024-05-28T01:30:26.344" v="6109" actId="20577"/>
          <ac:spMkLst>
            <pc:docMk/>
            <pc:sldMk cId="57991275" sldId="290"/>
            <ac:spMk id="5" creationId="{034BC422-4903-C64A-5A66-1B16BF3C77BE}"/>
          </ac:spMkLst>
        </pc:spChg>
        <pc:picChg chg="del">
          <ac:chgData name="Johan Martin" userId="6c09263bfbab734e" providerId="LiveId" clId="{B60BD07D-5DFF-4727-9986-16D322881C81}" dt="2024-05-16T21:22:50.973" v="2767" actId="478"/>
          <ac:picMkLst>
            <pc:docMk/>
            <pc:sldMk cId="57991275" sldId="290"/>
            <ac:picMk id="2" creationId="{7F9907C9-B6BE-D814-03B5-DBB247E865F9}"/>
          </ac:picMkLst>
        </pc:picChg>
        <pc:picChg chg="add mod">
          <ac:chgData name="Johan Martin" userId="6c09263bfbab734e" providerId="LiveId" clId="{B60BD07D-5DFF-4727-9986-16D322881C81}" dt="2024-05-16T21:23:24.833" v="2780" actId="1076"/>
          <ac:picMkLst>
            <pc:docMk/>
            <pc:sldMk cId="57991275" sldId="290"/>
            <ac:picMk id="3" creationId="{01F27994-7468-5448-7B71-F15811974305}"/>
          </ac:picMkLst>
        </pc:picChg>
        <pc:picChg chg="add mod">
          <ac:chgData name="Johan Martin" userId="6c09263bfbab734e" providerId="LiveId" clId="{B60BD07D-5DFF-4727-9986-16D322881C81}" dt="2024-05-28T01:29:36.545" v="6033" actId="1036"/>
          <ac:picMkLst>
            <pc:docMk/>
            <pc:sldMk cId="57991275" sldId="290"/>
            <ac:picMk id="6" creationId="{5C3459FA-D897-8CFB-BE30-6E34201D82AE}"/>
          </ac:picMkLst>
        </pc:picChg>
      </pc:sldChg>
      <pc:sldChg chg="addSp delSp modSp add mod">
        <pc:chgData name="Johan Martin" userId="6c09263bfbab734e" providerId="LiveId" clId="{B60BD07D-5DFF-4727-9986-16D322881C81}" dt="2024-05-28T03:09:59.118" v="6338" actId="255"/>
        <pc:sldMkLst>
          <pc:docMk/>
          <pc:sldMk cId="1400868381" sldId="291"/>
        </pc:sldMkLst>
        <pc:spChg chg="mod">
          <ac:chgData name="Johan Martin" userId="6c09263bfbab734e" providerId="LiveId" clId="{B60BD07D-5DFF-4727-9986-16D322881C81}" dt="2024-05-28T03:09:59.118" v="6338" actId="255"/>
          <ac:spMkLst>
            <pc:docMk/>
            <pc:sldMk cId="1400868381" sldId="291"/>
            <ac:spMk id="4" creationId="{00000000-0000-0000-0000-000000000000}"/>
          </ac:spMkLst>
        </pc:spChg>
        <pc:spChg chg="mod">
          <ac:chgData name="Johan Martin" userId="6c09263bfbab734e" providerId="LiveId" clId="{B60BD07D-5DFF-4727-9986-16D322881C81}" dt="2024-05-28T01:45:08.488" v="6129" actId="20577"/>
          <ac:spMkLst>
            <pc:docMk/>
            <pc:sldMk cId="1400868381" sldId="291"/>
            <ac:spMk id="5" creationId="{034BC422-4903-C64A-5A66-1B16BF3C77BE}"/>
          </ac:spMkLst>
        </pc:spChg>
        <pc:picChg chg="add mod">
          <ac:chgData name="Johan Martin" userId="6c09263bfbab734e" providerId="LiveId" clId="{B60BD07D-5DFF-4727-9986-16D322881C81}" dt="2024-05-28T01:45:10.651" v="6130" actId="1036"/>
          <ac:picMkLst>
            <pc:docMk/>
            <pc:sldMk cId="1400868381" sldId="291"/>
            <ac:picMk id="2" creationId="{55086D07-26D2-FF84-EF6E-7C0E9253BA89}"/>
          </ac:picMkLst>
        </pc:picChg>
        <pc:picChg chg="del">
          <ac:chgData name="Johan Martin" userId="6c09263bfbab734e" providerId="LiveId" clId="{B60BD07D-5DFF-4727-9986-16D322881C81}" dt="2024-05-16T21:23:45.074" v="2787" actId="478"/>
          <ac:picMkLst>
            <pc:docMk/>
            <pc:sldMk cId="1400868381" sldId="291"/>
            <ac:picMk id="3" creationId="{01F27994-7468-5448-7B71-F15811974305}"/>
          </ac:picMkLst>
        </pc:picChg>
        <pc:picChg chg="del">
          <ac:chgData name="Johan Martin" userId="6c09263bfbab734e" providerId="LiveId" clId="{B60BD07D-5DFF-4727-9986-16D322881C81}" dt="2024-05-16T21:23:44.531" v="2786" actId="478"/>
          <ac:picMkLst>
            <pc:docMk/>
            <pc:sldMk cId="1400868381" sldId="291"/>
            <ac:picMk id="6" creationId="{5C3459FA-D897-8CFB-BE30-6E34201D82AE}"/>
          </ac:picMkLst>
        </pc:picChg>
      </pc:sldChg>
      <pc:sldChg chg="addSp delSp modSp add mod">
        <pc:chgData name="Johan Martin" userId="6c09263bfbab734e" providerId="LiveId" clId="{B60BD07D-5DFF-4727-9986-16D322881C81}" dt="2024-05-28T01:55:08.901" v="6156" actId="14100"/>
        <pc:sldMkLst>
          <pc:docMk/>
          <pc:sldMk cId="548761353" sldId="292"/>
        </pc:sldMkLst>
        <pc:spChg chg="mod">
          <ac:chgData name="Johan Martin" userId="6c09263bfbab734e" providerId="LiveId" clId="{B60BD07D-5DFF-4727-9986-16D322881C81}" dt="2024-05-28T01:55:08.901" v="6156" actId="14100"/>
          <ac:spMkLst>
            <pc:docMk/>
            <pc:sldMk cId="548761353" sldId="292"/>
            <ac:spMk id="4" creationId="{00000000-0000-0000-0000-000000000000}"/>
          </ac:spMkLst>
        </pc:spChg>
        <pc:spChg chg="mod">
          <ac:chgData name="Johan Martin" userId="6c09263bfbab734e" providerId="LiveId" clId="{B60BD07D-5DFF-4727-9986-16D322881C81}" dt="2024-05-28T01:45:35.802" v="6151" actId="20577"/>
          <ac:spMkLst>
            <pc:docMk/>
            <pc:sldMk cId="548761353" sldId="292"/>
            <ac:spMk id="5" creationId="{034BC422-4903-C64A-5A66-1B16BF3C77BE}"/>
          </ac:spMkLst>
        </pc:spChg>
        <pc:picChg chg="del">
          <ac:chgData name="Johan Martin" userId="6c09263bfbab734e" providerId="LiveId" clId="{B60BD07D-5DFF-4727-9986-16D322881C81}" dt="2024-05-16T21:24:43.426" v="2803" actId="478"/>
          <ac:picMkLst>
            <pc:docMk/>
            <pc:sldMk cId="548761353" sldId="292"/>
            <ac:picMk id="2" creationId="{55086D07-26D2-FF84-EF6E-7C0E9253BA89}"/>
          </ac:picMkLst>
        </pc:picChg>
        <pc:picChg chg="add mod">
          <ac:chgData name="Johan Martin" userId="6c09263bfbab734e" providerId="LiveId" clId="{B60BD07D-5DFF-4727-9986-16D322881C81}" dt="2024-05-28T01:51:06.528" v="6153" actId="14100"/>
          <ac:picMkLst>
            <pc:docMk/>
            <pc:sldMk cId="548761353" sldId="292"/>
            <ac:picMk id="3" creationId="{A1A8F172-1C2B-41F6-B760-0AAFB0F16054}"/>
          </ac:picMkLst>
        </pc:picChg>
      </pc:sldChg>
      <pc:sldChg chg="addSp delSp modSp add del mod">
        <pc:chgData name="Johan Martin" userId="6c09263bfbab734e" providerId="LiveId" clId="{B60BD07D-5DFF-4727-9986-16D322881C81}" dt="2024-05-30T16:52:53.092" v="6711" actId="1076"/>
        <pc:sldMkLst>
          <pc:docMk/>
          <pc:sldMk cId="918686261" sldId="293"/>
        </pc:sldMkLst>
        <pc:spChg chg="del">
          <ac:chgData name="Johan Martin" userId="6c09263bfbab734e" providerId="LiveId" clId="{B60BD07D-5DFF-4727-9986-16D322881C81}" dt="2024-05-28T01:55:18.794" v="6159" actId="478"/>
          <ac:spMkLst>
            <pc:docMk/>
            <pc:sldMk cId="918686261" sldId="293"/>
            <ac:spMk id="2" creationId="{B60BB255-1E8B-FAC1-33AB-8F3830C8A619}"/>
          </ac:spMkLst>
        </pc:spChg>
        <pc:spChg chg="mod">
          <ac:chgData name="Johan Martin" userId="6c09263bfbab734e" providerId="LiveId" clId="{B60BD07D-5DFF-4727-9986-16D322881C81}" dt="2024-05-28T03:22:25.205" v="6466" actId="14100"/>
          <ac:spMkLst>
            <pc:docMk/>
            <pc:sldMk cId="918686261" sldId="293"/>
            <ac:spMk id="3" creationId="{B45B70AC-064C-3D10-75B0-AAD8D67694DF}"/>
          </ac:spMkLst>
        </pc:spChg>
        <pc:spChg chg="add mod">
          <ac:chgData name="Johan Martin" userId="6c09263bfbab734e" providerId="LiveId" clId="{B60BD07D-5DFF-4727-9986-16D322881C81}" dt="2024-05-30T16:52:08.613" v="6709" actId="14100"/>
          <ac:spMkLst>
            <pc:docMk/>
            <pc:sldMk cId="918686261" sldId="293"/>
            <ac:spMk id="4" creationId="{CCFFA5A2-339A-2F69-7A0B-70E16B3BD551}"/>
          </ac:spMkLst>
        </pc:spChg>
        <pc:spChg chg="add del mod">
          <ac:chgData name="Johan Martin" userId="6c09263bfbab734e" providerId="LiveId" clId="{B60BD07D-5DFF-4727-9986-16D322881C81}" dt="2024-05-28T02:13:40.695" v="6176" actId="478"/>
          <ac:spMkLst>
            <pc:docMk/>
            <pc:sldMk cId="918686261" sldId="293"/>
            <ac:spMk id="4" creationId="{D451372E-5DBF-874E-FB68-917FABD5B846}"/>
          </ac:spMkLst>
        </pc:spChg>
        <pc:spChg chg="add mod">
          <ac:chgData name="Johan Martin" userId="6c09263bfbab734e" providerId="LiveId" clId="{B60BD07D-5DFF-4727-9986-16D322881C81}" dt="2024-05-30T16:48:20.748" v="6620" actId="1076"/>
          <ac:spMkLst>
            <pc:docMk/>
            <pc:sldMk cId="918686261" sldId="293"/>
            <ac:spMk id="5" creationId="{226C14A6-2703-4E3D-F706-AE5DA46CE59C}"/>
          </ac:spMkLst>
        </pc:spChg>
        <pc:spChg chg="add del mod">
          <ac:chgData name="Johan Martin" userId="6c09263bfbab734e" providerId="LiveId" clId="{B60BD07D-5DFF-4727-9986-16D322881C81}" dt="2024-05-28T02:13:38.175" v="6175" actId="478"/>
          <ac:spMkLst>
            <pc:docMk/>
            <pc:sldMk cId="918686261" sldId="293"/>
            <ac:spMk id="5" creationId="{2ECB5A5E-1454-A05F-E02B-FFDB007BF28C}"/>
          </ac:spMkLst>
        </pc:spChg>
        <pc:spChg chg="add del mod">
          <ac:chgData name="Johan Martin" userId="6c09263bfbab734e" providerId="LiveId" clId="{B60BD07D-5DFF-4727-9986-16D322881C81}" dt="2024-05-28T02:13:32.953" v="6174" actId="478"/>
          <ac:spMkLst>
            <pc:docMk/>
            <pc:sldMk cId="918686261" sldId="293"/>
            <ac:spMk id="6" creationId="{96E2694B-2773-9C44-A2F1-B3D93295F4D4}"/>
          </ac:spMkLst>
        </pc:spChg>
        <pc:spChg chg="add mod">
          <ac:chgData name="Johan Martin" userId="6c09263bfbab734e" providerId="LiveId" clId="{B60BD07D-5DFF-4727-9986-16D322881C81}" dt="2024-05-30T16:48:17.379" v="6619" actId="1076"/>
          <ac:spMkLst>
            <pc:docMk/>
            <pc:sldMk cId="918686261" sldId="293"/>
            <ac:spMk id="6" creationId="{B7838B98-C10F-42AB-8245-5A8FA636A6BA}"/>
          </ac:spMkLst>
        </pc:spChg>
        <pc:spChg chg="add del mod">
          <ac:chgData name="Johan Martin" userId="6c09263bfbab734e" providerId="LiveId" clId="{B60BD07D-5DFF-4727-9986-16D322881C81}" dt="2024-05-26T20:32:42.187" v="5730"/>
          <ac:spMkLst>
            <pc:docMk/>
            <pc:sldMk cId="918686261" sldId="293"/>
            <ac:spMk id="9" creationId="{3FE5ADEF-2C54-A464-3412-67D8F02F8714}"/>
          </ac:spMkLst>
        </pc:spChg>
        <pc:spChg chg="add mod">
          <ac:chgData name="Johan Martin" userId="6c09263bfbab734e" providerId="LiveId" clId="{B60BD07D-5DFF-4727-9986-16D322881C81}" dt="2024-05-30T16:46:45.068" v="6595" actId="1076"/>
          <ac:spMkLst>
            <pc:docMk/>
            <pc:sldMk cId="918686261" sldId="293"/>
            <ac:spMk id="10" creationId="{E89C3F32-1DEC-8607-BC23-D14D408623B5}"/>
          </ac:spMkLst>
        </pc:spChg>
        <pc:spChg chg="add mod">
          <ac:chgData name="Johan Martin" userId="6c09263bfbab734e" providerId="LiveId" clId="{B60BD07D-5DFF-4727-9986-16D322881C81}" dt="2024-05-30T16:51:46.668" v="6701" actId="1076"/>
          <ac:spMkLst>
            <pc:docMk/>
            <pc:sldMk cId="918686261" sldId="293"/>
            <ac:spMk id="11" creationId="{14A1B353-86E9-36CB-1EE9-835B2D8C0C8A}"/>
          </ac:spMkLst>
        </pc:spChg>
        <pc:spChg chg="add del">
          <ac:chgData name="Johan Martin" userId="6c09263bfbab734e" providerId="LiveId" clId="{B60BD07D-5DFF-4727-9986-16D322881C81}" dt="2024-05-30T16:47:55.623" v="6608" actId="22"/>
          <ac:spMkLst>
            <pc:docMk/>
            <pc:sldMk cId="918686261" sldId="293"/>
            <ac:spMk id="12" creationId="{D3AC20F7-2B81-32C5-043C-9FE823460B91}"/>
          </ac:spMkLst>
        </pc:spChg>
        <pc:spChg chg="add del mod">
          <ac:chgData name="Johan Martin" userId="6c09263bfbab734e" providerId="LiveId" clId="{B60BD07D-5DFF-4727-9986-16D322881C81}" dt="2024-05-28T02:16:33.594" v="6203" actId="478"/>
          <ac:spMkLst>
            <pc:docMk/>
            <pc:sldMk cId="918686261" sldId="293"/>
            <ac:spMk id="12" creationId="{F27BE802-B0C3-475E-2B72-0175AAC578AD}"/>
          </ac:spMkLst>
        </pc:spChg>
        <pc:spChg chg="add mod">
          <ac:chgData name="Johan Martin" userId="6c09263bfbab734e" providerId="LiveId" clId="{B60BD07D-5DFF-4727-9986-16D322881C81}" dt="2024-05-30T16:49:36.532" v="6641" actId="1076"/>
          <ac:spMkLst>
            <pc:docMk/>
            <pc:sldMk cId="918686261" sldId="293"/>
            <ac:spMk id="13" creationId="{0B204E19-4BA6-489E-AF4A-2A3CD819C669}"/>
          </ac:spMkLst>
        </pc:spChg>
        <pc:spChg chg="add mod">
          <ac:chgData name="Johan Martin" userId="6c09263bfbab734e" providerId="LiveId" clId="{B60BD07D-5DFF-4727-9986-16D322881C81}" dt="2024-05-30T16:52:47.813" v="6710" actId="1076"/>
          <ac:spMkLst>
            <pc:docMk/>
            <pc:sldMk cId="918686261" sldId="293"/>
            <ac:spMk id="14" creationId="{54D284E1-B80C-A930-A58F-776DCA693AEC}"/>
          </ac:spMkLst>
        </pc:spChg>
        <pc:spChg chg="add mod">
          <ac:chgData name="Johan Martin" userId="6c09263bfbab734e" providerId="LiveId" clId="{B60BD07D-5DFF-4727-9986-16D322881C81}" dt="2024-05-30T16:49:36.532" v="6641" actId="1076"/>
          <ac:spMkLst>
            <pc:docMk/>
            <pc:sldMk cId="918686261" sldId="293"/>
            <ac:spMk id="15" creationId="{CD8E4EBC-BD14-3180-4021-C760A940AE9D}"/>
          </ac:spMkLst>
        </pc:spChg>
        <pc:spChg chg="add mod">
          <ac:chgData name="Johan Martin" userId="6c09263bfbab734e" providerId="LiveId" clId="{B60BD07D-5DFF-4727-9986-16D322881C81}" dt="2024-05-30T16:48:46.508" v="6628" actId="1076"/>
          <ac:spMkLst>
            <pc:docMk/>
            <pc:sldMk cId="918686261" sldId="293"/>
            <ac:spMk id="16" creationId="{C1755DFA-37A8-2A53-B8D4-F369EDCCD523}"/>
          </ac:spMkLst>
        </pc:spChg>
        <pc:spChg chg="add mod">
          <ac:chgData name="Johan Martin" userId="6c09263bfbab734e" providerId="LiveId" clId="{B60BD07D-5DFF-4727-9986-16D322881C81}" dt="2024-05-30T16:51:53.069" v="6704" actId="1076"/>
          <ac:spMkLst>
            <pc:docMk/>
            <pc:sldMk cId="918686261" sldId="293"/>
            <ac:spMk id="17" creationId="{47D0ECD7-E5FC-E62A-23F1-19FE49087D1E}"/>
          </ac:spMkLst>
        </pc:spChg>
        <pc:spChg chg="add mod">
          <ac:chgData name="Johan Martin" userId="6c09263bfbab734e" providerId="LiveId" clId="{B60BD07D-5DFF-4727-9986-16D322881C81}" dt="2024-05-30T16:49:23.196" v="6638" actId="1076"/>
          <ac:spMkLst>
            <pc:docMk/>
            <pc:sldMk cId="918686261" sldId="293"/>
            <ac:spMk id="18" creationId="{30E8328B-774F-69B4-B31D-1B4A6147716C}"/>
          </ac:spMkLst>
        </pc:spChg>
        <pc:spChg chg="add mod">
          <ac:chgData name="Johan Martin" userId="6c09263bfbab734e" providerId="LiveId" clId="{B60BD07D-5DFF-4727-9986-16D322881C81}" dt="2024-05-28T01:55:19.134" v="6160"/>
          <ac:spMkLst>
            <pc:docMk/>
            <pc:sldMk cId="918686261" sldId="293"/>
            <ac:spMk id="19" creationId="{BE232106-4D8F-4A03-770D-583A99965674}"/>
          </ac:spMkLst>
        </pc:spChg>
        <pc:spChg chg="add mod">
          <ac:chgData name="Johan Martin" userId="6c09263bfbab734e" providerId="LiveId" clId="{B60BD07D-5DFF-4727-9986-16D322881C81}" dt="2024-05-30T16:52:06.148" v="6708" actId="14100"/>
          <ac:spMkLst>
            <pc:docMk/>
            <pc:sldMk cId="918686261" sldId="293"/>
            <ac:spMk id="21" creationId="{6BF49BDE-8DAC-4607-5E36-36EFEEA0DB02}"/>
          </ac:spMkLst>
        </pc:spChg>
        <pc:spChg chg="add del">
          <ac:chgData name="Johan Martin" userId="6c09263bfbab734e" providerId="LiveId" clId="{B60BD07D-5DFF-4727-9986-16D322881C81}" dt="2024-05-28T02:15:48.332" v="6181" actId="22"/>
          <ac:spMkLst>
            <pc:docMk/>
            <pc:sldMk cId="918686261" sldId="293"/>
            <ac:spMk id="21" creationId="{DF566673-25F1-1759-EEBD-EBD3869FA744}"/>
          </ac:spMkLst>
        </pc:spChg>
        <pc:spChg chg="add mod">
          <ac:chgData name="Johan Martin" userId="6c09263bfbab734e" providerId="LiveId" clId="{B60BD07D-5DFF-4727-9986-16D322881C81}" dt="2024-05-30T16:49:36.532" v="6641" actId="1076"/>
          <ac:spMkLst>
            <pc:docMk/>
            <pc:sldMk cId="918686261" sldId="293"/>
            <ac:spMk id="22" creationId="{03F9BD68-582B-844A-4FA1-599E03A9E5BE}"/>
          </ac:spMkLst>
        </pc:spChg>
        <pc:spChg chg="add mod">
          <ac:chgData name="Johan Martin" userId="6c09263bfbab734e" providerId="LiveId" clId="{B60BD07D-5DFF-4727-9986-16D322881C81}" dt="2024-05-30T16:47:18.933" v="6605" actId="14100"/>
          <ac:spMkLst>
            <pc:docMk/>
            <pc:sldMk cId="918686261" sldId="293"/>
            <ac:spMk id="23" creationId="{188A0B1D-0D63-6DD1-2FF2-9B931D85394A}"/>
          </ac:spMkLst>
        </pc:spChg>
        <pc:spChg chg="add mod">
          <ac:chgData name="Johan Martin" userId="6c09263bfbab734e" providerId="LiveId" clId="{B60BD07D-5DFF-4727-9986-16D322881C81}" dt="2024-05-30T16:46:48.402" v="6596" actId="1076"/>
          <ac:spMkLst>
            <pc:docMk/>
            <pc:sldMk cId="918686261" sldId="293"/>
            <ac:spMk id="24" creationId="{B2873A43-7F09-3DBB-9C5E-F6E4E3EEBA2C}"/>
          </ac:spMkLst>
        </pc:spChg>
        <pc:spChg chg="add mod">
          <ac:chgData name="Johan Martin" userId="6c09263bfbab734e" providerId="LiveId" clId="{B60BD07D-5DFF-4727-9986-16D322881C81}" dt="2024-05-30T16:51:43.115" v="6700" actId="1076"/>
          <ac:spMkLst>
            <pc:docMk/>
            <pc:sldMk cId="918686261" sldId="293"/>
            <ac:spMk id="25" creationId="{71CD94ED-4953-0D92-D1F5-D73FCBB6CA31}"/>
          </ac:spMkLst>
        </pc:spChg>
        <pc:spChg chg="add mod">
          <ac:chgData name="Johan Martin" userId="6c09263bfbab734e" providerId="LiveId" clId="{B60BD07D-5DFF-4727-9986-16D322881C81}" dt="2024-05-30T16:46:22.523" v="6590" actId="14100"/>
          <ac:spMkLst>
            <pc:docMk/>
            <pc:sldMk cId="918686261" sldId="293"/>
            <ac:spMk id="26" creationId="{0F9B6DAB-A840-8F83-85DC-D3861CABA8A9}"/>
          </ac:spMkLst>
        </pc:spChg>
        <pc:spChg chg="add mod">
          <ac:chgData name="Johan Martin" userId="6c09263bfbab734e" providerId="LiveId" clId="{B60BD07D-5DFF-4727-9986-16D322881C81}" dt="2024-05-30T16:49:28.691" v="6640" actId="1076"/>
          <ac:spMkLst>
            <pc:docMk/>
            <pc:sldMk cId="918686261" sldId="293"/>
            <ac:spMk id="27" creationId="{3D1F31EB-E580-2EF8-3B58-3848553745FD}"/>
          </ac:spMkLst>
        </pc:spChg>
        <pc:spChg chg="add del">
          <ac:chgData name="Johan Martin" userId="6c09263bfbab734e" providerId="LiveId" clId="{B60BD07D-5DFF-4727-9986-16D322881C81}" dt="2024-05-30T16:49:52.288" v="6643" actId="22"/>
          <ac:spMkLst>
            <pc:docMk/>
            <pc:sldMk cId="918686261" sldId="293"/>
            <ac:spMk id="29" creationId="{DC87CBE0-C3B1-3676-706F-A28793EF14C1}"/>
          </ac:spMkLst>
        </pc:spChg>
        <pc:spChg chg="add mod">
          <ac:chgData name="Johan Martin" userId="6c09263bfbab734e" providerId="LiveId" clId="{B60BD07D-5DFF-4727-9986-16D322881C81}" dt="2024-05-30T16:52:53.092" v="6711" actId="1076"/>
          <ac:spMkLst>
            <pc:docMk/>
            <pc:sldMk cId="918686261" sldId="293"/>
            <ac:spMk id="31" creationId="{D1F4612A-D853-E959-023E-E47E2253F11E}"/>
          </ac:spMkLst>
        </pc:spChg>
        <pc:spChg chg="add del">
          <ac:chgData name="Johan Martin" userId="6c09263bfbab734e" providerId="LiveId" clId="{B60BD07D-5DFF-4727-9986-16D322881C81}" dt="2024-05-30T16:51:00.849" v="6670" actId="22"/>
          <ac:spMkLst>
            <pc:docMk/>
            <pc:sldMk cId="918686261" sldId="293"/>
            <ac:spMk id="33" creationId="{A6EF7CD2-6645-29E5-DFBF-03BB443A495D}"/>
          </ac:spMkLst>
        </pc:spChg>
        <pc:spChg chg="add mod">
          <ac:chgData name="Johan Martin" userId="6c09263bfbab734e" providerId="LiveId" clId="{B60BD07D-5DFF-4727-9986-16D322881C81}" dt="2024-05-30T16:52:02.268" v="6706" actId="14100"/>
          <ac:spMkLst>
            <pc:docMk/>
            <pc:sldMk cId="918686261" sldId="293"/>
            <ac:spMk id="35" creationId="{6D88E29C-060C-999C-C4C2-905131CD31BA}"/>
          </ac:spMkLst>
        </pc:spChg>
        <pc:picChg chg="del">
          <ac:chgData name="Johan Martin" userId="6c09263bfbab734e" providerId="LiveId" clId="{B60BD07D-5DFF-4727-9986-16D322881C81}" dt="2024-05-22T23:23:03.431" v="5532" actId="478"/>
          <ac:picMkLst>
            <pc:docMk/>
            <pc:sldMk cId="918686261" sldId="293"/>
            <ac:picMk id="4" creationId="{D8543E84-3199-9F3D-2DB3-6673F499831B}"/>
          </ac:picMkLst>
        </pc:picChg>
      </pc:sldChg>
      <pc:sldChg chg="new del">
        <pc:chgData name="Johan Martin" userId="6c09263bfbab734e" providerId="LiveId" clId="{B60BD07D-5DFF-4727-9986-16D322881C81}" dt="2024-05-22T23:23:27.691" v="5559" actId="680"/>
        <pc:sldMkLst>
          <pc:docMk/>
          <pc:sldMk cId="1116459212" sldId="294"/>
        </pc:sldMkLst>
      </pc:sldChg>
      <pc:sldChg chg="addSp delSp modSp add mod">
        <pc:chgData name="Johan Martin" userId="6c09263bfbab734e" providerId="LiveId" clId="{B60BD07D-5DFF-4727-9986-16D322881C81}" dt="2024-05-28T03:13:49.866" v="6400" actId="1076"/>
        <pc:sldMkLst>
          <pc:docMk/>
          <pc:sldMk cId="1365006100" sldId="294"/>
        </pc:sldMkLst>
        <pc:spChg chg="del">
          <ac:chgData name="Johan Martin" userId="6c09263bfbab734e" providerId="LiveId" clId="{B60BD07D-5DFF-4727-9986-16D322881C81}" dt="2024-05-28T01:55:13.917" v="6157" actId="478"/>
          <ac:spMkLst>
            <pc:docMk/>
            <pc:sldMk cId="1365006100" sldId="294"/>
            <ac:spMk id="2" creationId="{B60BB255-1E8B-FAC1-33AB-8F3830C8A619}"/>
          </ac:spMkLst>
        </pc:spChg>
        <pc:spChg chg="mod">
          <ac:chgData name="Johan Martin" userId="6c09263bfbab734e" providerId="LiveId" clId="{B60BD07D-5DFF-4727-9986-16D322881C81}" dt="2024-05-22T23:23:48.127" v="5607" actId="20577"/>
          <ac:spMkLst>
            <pc:docMk/>
            <pc:sldMk cId="1365006100" sldId="294"/>
            <ac:spMk id="3" creationId="{B45B70AC-064C-3D10-75B0-AAD8D67694DF}"/>
          </ac:spMkLst>
        </pc:spChg>
        <pc:spChg chg="add mod">
          <ac:chgData name="Johan Martin" userId="6c09263bfbab734e" providerId="LiveId" clId="{B60BD07D-5DFF-4727-9986-16D322881C81}" dt="2024-05-28T01:55:14.321" v="6158"/>
          <ac:spMkLst>
            <pc:docMk/>
            <pc:sldMk cId="1365006100" sldId="294"/>
            <ac:spMk id="4" creationId="{32A6DB3F-F0ED-68B7-AE1E-37A5FC7B8015}"/>
          </ac:spMkLst>
        </pc:spChg>
        <pc:spChg chg="mod">
          <ac:chgData name="Johan Martin" userId="6c09263bfbab734e" providerId="LiveId" clId="{B60BD07D-5DFF-4727-9986-16D322881C81}" dt="2024-05-28T03:13:49.866" v="6400" actId="1076"/>
          <ac:spMkLst>
            <pc:docMk/>
            <pc:sldMk cId="1365006100" sldId="294"/>
            <ac:spMk id="6" creationId="{F0260B74-C5ED-41DE-443B-6AAE0E9F8F5D}"/>
          </ac:spMkLst>
        </pc:spChg>
      </pc:sldChg>
      <pc:sldChg chg="delSp modSp add mod">
        <pc:chgData name="Johan Martin" userId="6c09263bfbab734e" providerId="LiveId" clId="{B60BD07D-5DFF-4727-9986-16D322881C81}" dt="2024-05-28T03:17:35.791" v="6415" actId="14100"/>
        <pc:sldMkLst>
          <pc:docMk/>
          <pc:sldMk cId="122848804" sldId="295"/>
        </pc:sldMkLst>
        <pc:spChg chg="mod">
          <ac:chgData name="Johan Martin" userId="6c09263bfbab734e" providerId="LiveId" clId="{B60BD07D-5DFF-4727-9986-16D322881C81}" dt="2024-05-28T02:44:08.892" v="6316" actId="255"/>
          <ac:spMkLst>
            <pc:docMk/>
            <pc:sldMk cId="122848804" sldId="295"/>
            <ac:spMk id="4" creationId="{00000000-0000-0000-0000-000000000000}"/>
          </ac:spMkLst>
        </pc:spChg>
        <pc:spChg chg="del">
          <ac:chgData name="Johan Martin" userId="6c09263bfbab734e" providerId="LiveId" clId="{B60BD07D-5DFF-4727-9986-16D322881C81}" dt="2024-05-22T23:27:06.531" v="5613" actId="478"/>
          <ac:spMkLst>
            <pc:docMk/>
            <pc:sldMk cId="122848804" sldId="295"/>
            <ac:spMk id="11" creationId="{3088E9C5-D9A3-8A25-91AB-319509EAE087}"/>
          </ac:spMkLst>
        </pc:spChg>
        <pc:spChg chg="mod">
          <ac:chgData name="Johan Martin" userId="6c09263bfbab734e" providerId="LiveId" clId="{B60BD07D-5DFF-4727-9986-16D322881C81}" dt="2024-05-28T03:17:35.791" v="6415" actId="14100"/>
          <ac:spMkLst>
            <pc:docMk/>
            <pc:sldMk cId="122848804" sldId="295"/>
            <ac:spMk id="12" creationId="{86A6E1A9-80D4-8BE1-931C-89071EA00A2D}"/>
          </ac:spMkLst>
        </pc:spChg>
        <pc:picChg chg="del">
          <ac:chgData name="Johan Martin" userId="6c09263bfbab734e" providerId="LiveId" clId="{B60BD07D-5DFF-4727-9986-16D322881C81}" dt="2024-05-22T23:27:03.774" v="5612" actId="478"/>
          <ac:picMkLst>
            <pc:docMk/>
            <pc:sldMk cId="122848804" sldId="295"/>
            <ac:picMk id="1028" creationId="{306CA7A8-440F-1089-0DD7-9E83B7E52C0A}"/>
          </ac:picMkLst>
        </pc:picChg>
      </pc:sldChg>
      <pc:sldChg chg="delSp new del mod">
        <pc:chgData name="Johan Martin" userId="6c09263bfbab734e" providerId="LiveId" clId="{B60BD07D-5DFF-4727-9986-16D322881C81}" dt="2024-05-22T23:26:55.597" v="5610" actId="47"/>
        <pc:sldMkLst>
          <pc:docMk/>
          <pc:sldMk cId="2431130986" sldId="295"/>
        </pc:sldMkLst>
        <pc:spChg chg="del">
          <ac:chgData name="Johan Martin" userId="6c09263bfbab734e" providerId="LiveId" clId="{B60BD07D-5DFF-4727-9986-16D322881C81}" dt="2024-05-22T23:26:52.427" v="5609" actId="478"/>
          <ac:spMkLst>
            <pc:docMk/>
            <pc:sldMk cId="2431130986" sldId="295"/>
            <ac:spMk id="2" creationId="{D6188FEF-F783-C25C-DBA0-03FFC1A488CB}"/>
          </ac:spMkLst>
        </pc:spChg>
      </pc:sldChg>
      <pc:sldChg chg="addSp delSp modSp add mod">
        <pc:chgData name="Johan Martin" userId="6c09263bfbab734e" providerId="LiveId" clId="{B60BD07D-5DFF-4727-9986-16D322881C81}" dt="2024-05-28T02:43:48.585" v="6313" actId="255"/>
        <pc:sldMkLst>
          <pc:docMk/>
          <pc:sldMk cId="2491718269" sldId="296"/>
        </pc:sldMkLst>
        <pc:spChg chg="add mod">
          <ac:chgData name="Johan Martin" userId="6c09263bfbab734e" providerId="LiveId" clId="{B60BD07D-5DFF-4727-9986-16D322881C81}" dt="2024-05-26T21:31:42.778" v="5994" actId="14100"/>
          <ac:spMkLst>
            <pc:docMk/>
            <pc:sldMk cId="2491718269" sldId="296"/>
            <ac:spMk id="2" creationId="{748789D1-7CA4-41C3-25CD-26421DB65FCD}"/>
          </ac:spMkLst>
        </pc:spChg>
        <pc:spChg chg="add mod">
          <ac:chgData name="Johan Martin" userId="6c09263bfbab734e" providerId="LiveId" clId="{B60BD07D-5DFF-4727-9986-16D322881C81}" dt="2024-05-26T21:32:15.895" v="6011"/>
          <ac:spMkLst>
            <pc:docMk/>
            <pc:sldMk cId="2491718269" sldId="296"/>
            <ac:spMk id="3" creationId="{2C970592-BEC4-CFAB-B00E-C7D970FB716F}"/>
          </ac:spMkLst>
        </pc:spChg>
        <pc:spChg chg="mod">
          <ac:chgData name="Johan Martin" userId="6c09263bfbab734e" providerId="LiveId" clId="{B60BD07D-5DFF-4727-9986-16D322881C81}" dt="2024-05-28T02:43:48.585" v="6313" actId="255"/>
          <ac:spMkLst>
            <pc:docMk/>
            <pc:sldMk cId="2491718269" sldId="296"/>
            <ac:spMk id="4" creationId="{00000000-0000-0000-0000-000000000000}"/>
          </ac:spMkLst>
        </pc:spChg>
        <pc:spChg chg="add del mod">
          <ac:chgData name="Johan Martin" userId="6c09263bfbab734e" providerId="LiveId" clId="{B60BD07D-5DFF-4727-9986-16D322881C81}" dt="2024-05-26T21:32:35.375" v="6015" actId="1076"/>
          <ac:spMkLst>
            <pc:docMk/>
            <pc:sldMk cId="2491718269" sldId="296"/>
            <ac:spMk id="5" creationId="{DF4E3ABA-74E8-D1D6-8E09-351AE50AB389}"/>
          </ac:spMkLst>
        </pc:spChg>
        <pc:spChg chg="add mod">
          <ac:chgData name="Johan Martin" userId="6c09263bfbab734e" providerId="LiveId" clId="{B60BD07D-5DFF-4727-9986-16D322881C81}" dt="2024-05-26T21:32:35.375" v="6015" actId="1076"/>
          <ac:spMkLst>
            <pc:docMk/>
            <pc:sldMk cId="2491718269" sldId="296"/>
            <ac:spMk id="6" creationId="{4531B4AF-8EDD-C319-9714-608C36B1632D}"/>
          </ac:spMkLst>
        </pc:spChg>
        <pc:spChg chg="mod">
          <ac:chgData name="Johan Martin" userId="6c09263bfbab734e" providerId="LiveId" clId="{B60BD07D-5DFF-4727-9986-16D322881C81}" dt="2024-05-26T21:29:21.926" v="5988" actId="1076"/>
          <ac:spMkLst>
            <pc:docMk/>
            <pc:sldMk cId="2491718269" sldId="296"/>
            <ac:spMk id="11" creationId="{3088E9C5-D9A3-8A25-91AB-319509EAE087}"/>
          </ac:spMkLst>
        </pc:spChg>
        <pc:picChg chg="del">
          <ac:chgData name="Johan Martin" userId="6c09263bfbab734e" providerId="LiveId" clId="{B60BD07D-5DFF-4727-9986-16D322881C81}" dt="2024-05-26T21:28:55.981" v="5966" actId="478"/>
          <ac:picMkLst>
            <pc:docMk/>
            <pc:sldMk cId="2491718269" sldId="296"/>
            <ac:picMk id="1028" creationId="{306CA7A8-440F-1089-0DD7-9E83B7E52C0A}"/>
          </ac:picMkLst>
        </pc:picChg>
      </pc:sldChg>
      <pc:sldChg chg="addSp delSp modSp add del mod">
        <pc:chgData name="Johan Martin" userId="6c09263bfbab734e" providerId="LiveId" clId="{B60BD07D-5DFF-4727-9986-16D322881C81}" dt="2024-05-28T03:13:36.357" v="6399" actId="47"/>
        <pc:sldMkLst>
          <pc:docMk/>
          <pc:sldMk cId="2119711973" sldId="297"/>
        </pc:sldMkLst>
        <pc:spChg chg="mod">
          <ac:chgData name="Johan Martin" userId="6c09263bfbab734e" providerId="LiveId" clId="{B60BD07D-5DFF-4727-9986-16D322881C81}" dt="2024-05-28T02:01:30.547" v="6165" actId="1076"/>
          <ac:spMkLst>
            <pc:docMk/>
            <pc:sldMk cId="2119711973" sldId="297"/>
            <ac:spMk id="4" creationId="{D451372E-5DBF-874E-FB68-917FABD5B846}"/>
          </ac:spMkLst>
        </pc:spChg>
        <pc:spChg chg="mod">
          <ac:chgData name="Johan Martin" userId="6c09263bfbab734e" providerId="LiveId" clId="{B60BD07D-5DFF-4727-9986-16D322881C81}" dt="2024-05-28T02:01:32.660" v="6166" actId="1076"/>
          <ac:spMkLst>
            <pc:docMk/>
            <pc:sldMk cId="2119711973" sldId="297"/>
            <ac:spMk id="5" creationId="{2ECB5A5E-1454-A05F-E02B-FFDB007BF28C}"/>
          </ac:spMkLst>
        </pc:spChg>
        <pc:spChg chg="mod">
          <ac:chgData name="Johan Martin" userId="6c09263bfbab734e" providerId="LiveId" clId="{B60BD07D-5DFF-4727-9986-16D322881C81}" dt="2024-05-28T02:01:36.004" v="6167" actId="1076"/>
          <ac:spMkLst>
            <pc:docMk/>
            <pc:sldMk cId="2119711973" sldId="297"/>
            <ac:spMk id="6" creationId="{96E2694B-2773-9C44-A2F1-B3D93295F4D4}"/>
          </ac:spMkLst>
        </pc:spChg>
        <pc:spChg chg="del">
          <ac:chgData name="Johan Martin" userId="6c09263bfbab734e" providerId="LiveId" clId="{B60BD07D-5DFF-4727-9986-16D322881C81}" dt="2024-05-28T02:01:25.274" v="6162" actId="478"/>
          <ac:spMkLst>
            <pc:docMk/>
            <pc:sldMk cId="2119711973" sldId="297"/>
            <ac:spMk id="10" creationId="{E89C3F32-1DEC-8607-BC23-D14D408623B5}"/>
          </ac:spMkLst>
        </pc:spChg>
        <pc:spChg chg="del">
          <ac:chgData name="Johan Martin" userId="6c09263bfbab734e" providerId="LiveId" clId="{B60BD07D-5DFF-4727-9986-16D322881C81}" dt="2024-05-28T02:01:25.274" v="6162" actId="478"/>
          <ac:spMkLst>
            <pc:docMk/>
            <pc:sldMk cId="2119711973" sldId="297"/>
            <ac:spMk id="11" creationId="{14A1B353-86E9-36CB-1EE9-835B2D8C0C8A}"/>
          </ac:spMkLst>
        </pc:spChg>
        <pc:spChg chg="del">
          <ac:chgData name="Johan Martin" userId="6c09263bfbab734e" providerId="LiveId" clId="{B60BD07D-5DFF-4727-9986-16D322881C81}" dt="2024-05-28T02:01:25.274" v="6162" actId="478"/>
          <ac:spMkLst>
            <pc:docMk/>
            <pc:sldMk cId="2119711973" sldId="297"/>
            <ac:spMk id="12" creationId="{F27BE802-B0C3-475E-2B72-0175AAC578AD}"/>
          </ac:spMkLst>
        </pc:spChg>
        <pc:spChg chg="del">
          <ac:chgData name="Johan Martin" userId="6c09263bfbab734e" providerId="LiveId" clId="{B60BD07D-5DFF-4727-9986-16D322881C81}" dt="2024-05-28T02:01:25.274" v="6162" actId="478"/>
          <ac:spMkLst>
            <pc:docMk/>
            <pc:sldMk cId="2119711973" sldId="297"/>
            <ac:spMk id="13" creationId="{0B204E19-4BA6-489E-AF4A-2A3CD819C669}"/>
          </ac:spMkLst>
        </pc:spChg>
        <pc:spChg chg="del">
          <ac:chgData name="Johan Martin" userId="6c09263bfbab734e" providerId="LiveId" clId="{B60BD07D-5DFF-4727-9986-16D322881C81}" dt="2024-05-28T02:01:25.274" v="6162" actId="478"/>
          <ac:spMkLst>
            <pc:docMk/>
            <pc:sldMk cId="2119711973" sldId="297"/>
            <ac:spMk id="14" creationId="{54D284E1-B80C-A930-A58F-776DCA693AEC}"/>
          </ac:spMkLst>
        </pc:spChg>
        <pc:spChg chg="del">
          <ac:chgData name="Johan Martin" userId="6c09263bfbab734e" providerId="LiveId" clId="{B60BD07D-5DFF-4727-9986-16D322881C81}" dt="2024-05-28T02:01:25.274" v="6162" actId="478"/>
          <ac:spMkLst>
            <pc:docMk/>
            <pc:sldMk cId="2119711973" sldId="297"/>
            <ac:spMk id="15" creationId="{CD8E4EBC-BD14-3180-4021-C760A940AE9D}"/>
          </ac:spMkLst>
        </pc:spChg>
        <pc:spChg chg="del">
          <ac:chgData name="Johan Martin" userId="6c09263bfbab734e" providerId="LiveId" clId="{B60BD07D-5DFF-4727-9986-16D322881C81}" dt="2024-05-28T02:01:25.274" v="6162" actId="478"/>
          <ac:spMkLst>
            <pc:docMk/>
            <pc:sldMk cId="2119711973" sldId="297"/>
            <ac:spMk id="16" creationId="{C1755DFA-37A8-2A53-B8D4-F369EDCCD523}"/>
          </ac:spMkLst>
        </pc:spChg>
        <pc:spChg chg="del">
          <ac:chgData name="Johan Martin" userId="6c09263bfbab734e" providerId="LiveId" clId="{B60BD07D-5DFF-4727-9986-16D322881C81}" dt="2024-05-28T02:01:25.274" v="6162" actId="478"/>
          <ac:spMkLst>
            <pc:docMk/>
            <pc:sldMk cId="2119711973" sldId="297"/>
            <ac:spMk id="17" creationId="{47D0ECD7-E5FC-E62A-23F1-19FE49087D1E}"/>
          </ac:spMkLst>
        </pc:spChg>
        <pc:spChg chg="del">
          <ac:chgData name="Johan Martin" userId="6c09263bfbab734e" providerId="LiveId" clId="{B60BD07D-5DFF-4727-9986-16D322881C81}" dt="2024-05-28T02:01:25.274" v="6162" actId="478"/>
          <ac:spMkLst>
            <pc:docMk/>
            <pc:sldMk cId="2119711973" sldId="297"/>
            <ac:spMk id="18" creationId="{30E8328B-774F-69B4-B31D-1B4A6147716C}"/>
          </ac:spMkLst>
        </pc:spChg>
        <pc:picChg chg="add mod">
          <ac:chgData name="Johan Martin" userId="6c09263bfbab734e" providerId="LiveId" clId="{B60BD07D-5DFF-4727-9986-16D322881C81}" dt="2024-05-28T02:01:52.207" v="6172" actId="1076"/>
          <ac:picMkLst>
            <pc:docMk/>
            <pc:sldMk cId="2119711973" sldId="297"/>
            <ac:picMk id="2" creationId="{5DFDE2AA-EEED-2968-EB2C-1EFCA58DC8B4}"/>
          </ac:picMkLst>
        </pc:picChg>
      </pc:sldChg>
    </pc:docChg>
  </pc:docChgLst>
  <pc:docChgLst>
    <pc:chgData name="Johan Martin" userId="6c09263bfbab734e" providerId="Windows Live" clId="Web-{A5AB81A2-BFE6-4F72-8D99-B5ED5879A4EE}"/>
    <pc:docChg chg="modSld">
      <pc:chgData name="Johan Martin" userId="6c09263bfbab734e" providerId="Windows Live" clId="Web-{A5AB81A2-BFE6-4F72-8D99-B5ED5879A4EE}" dt="2024-05-01T23:55:32.738" v="0" actId="20577"/>
      <pc:docMkLst>
        <pc:docMk/>
      </pc:docMkLst>
      <pc:sldChg chg="modSp">
        <pc:chgData name="Johan Martin" userId="6c09263bfbab734e" providerId="Windows Live" clId="Web-{A5AB81A2-BFE6-4F72-8D99-B5ED5879A4EE}" dt="2024-05-01T23:55:32.738" v="0" actId="20577"/>
        <pc:sldMkLst>
          <pc:docMk/>
          <pc:sldMk cId="4222006539" sldId="271"/>
        </pc:sldMkLst>
        <pc:spChg chg="mod">
          <ac:chgData name="Johan Martin" userId="6c09263bfbab734e" providerId="Windows Live" clId="Web-{A5AB81A2-BFE6-4F72-8D99-B5ED5879A4EE}" dt="2024-05-01T23:55:32.738" v="0" actId="20577"/>
          <ac:spMkLst>
            <pc:docMk/>
            <pc:sldMk cId="4222006539" sldId="271"/>
            <ac:spMk id="3" creationId="{00000000-0000-0000-0000-000000000000}"/>
          </ac:spMkLst>
        </pc:spChg>
      </pc:sldChg>
    </pc:docChg>
  </pc:docChgLst>
  <pc:docChgLst>
    <pc:chgData name="JOHAN STEVEEN MARTIN GARCES" userId="0641521a-cb95-4b3d-9409-7a1b3ff17b44" providerId="ADAL" clId="{25D4D605-AF6C-4A0B-AAB0-5CF6B92BD2AD}"/>
    <pc:docChg chg="undo custSel addSld delSld modSld sldOrd">
      <pc:chgData name="JOHAN STEVEEN MARTIN GARCES" userId="0641521a-cb95-4b3d-9409-7a1b3ff17b44" providerId="ADAL" clId="{25D4D605-AF6C-4A0B-AAB0-5CF6B92BD2AD}" dt="2024-06-05T21:34:58.857" v="335"/>
      <pc:docMkLst>
        <pc:docMk/>
      </pc:docMkLst>
      <pc:sldChg chg="addSp delSp modSp mod">
        <pc:chgData name="JOHAN STEVEEN MARTIN GARCES" userId="0641521a-cb95-4b3d-9409-7a1b3ff17b44" providerId="ADAL" clId="{25D4D605-AF6C-4A0B-AAB0-5CF6B92BD2AD}" dt="2024-06-05T21:30:44.196" v="150" actId="1076"/>
        <pc:sldMkLst>
          <pc:docMk/>
          <pc:sldMk cId="2888990683" sldId="256"/>
        </pc:sldMkLst>
        <pc:spChg chg="mod">
          <ac:chgData name="JOHAN STEVEEN MARTIN GARCES" userId="0641521a-cb95-4b3d-9409-7a1b3ff17b44" providerId="ADAL" clId="{25D4D605-AF6C-4A0B-AAB0-5CF6B92BD2AD}" dt="2024-06-05T21:26:57.213" v="68" actId="113"/>
          <ac:spMkLst>
            <pc:docMk/>
            <pc:sldMk cId="2888990683" sldId="256"/>
            <ac:spMk id="3" creationId="{00000000-0000-0000-0000-000000000000}"/>
          </ac:spMkLst>
        </pc:spChg>
        <pc:spChg chg="mod">
          <ac:chgData name="JOHAN STEVEEN MARTIN GARCES" userId="0641521a-cb95-4b3d-9409-7a1b3ff17b44" providerId="ADAL" clId="{25D4D605-AF6C-4A0B-AAB0-5CF6B92BD2AD}" dt="2024-06-05T21:26:15.287" v="53" actId="313"/>
          <ac:spMkLst>
            <pc:docMk/>
            <pc:sldMk cId="2888990683" sldId="256"/>
            <ac:spMk id="4" creationId="{00000000-0000-0000-0000-000000000000}"/>
          </ac:spMkLst>
        </pc:spChg>
        <pc:spChg chg="add mod">
          <ac:chgData name="JOHAN STEVEEN MARTIN GARCES" userId="0641521a-cb95-4b3d-9409-7a1b3ff17b44" providerId="ADAL" clId="{25D4D605-AF6C-4A0B-AAB0-5CF6B92BD2AD}" dt="2024-06-05T21:30:44.196" v="150" actId="1076"/>
          <ac:spMkLst>
            <pc:docMk/>
            <pc:sldMk cId="2888990683" sldId="256"/>
            <ac:spMk id="5" creationId="{1D64D5F9-E08B-E323-CD02-6FE9A70B02CF}"/>
          </ac:spMkLst>
        </pc:spChg>
        <pc:spChg chg="add del mod">
          <ac:chgData name="JOHAN STEVEEN MARTIN GARCES" userId="0641521a-cb95-4b3d-9409-7a1b3ff17b44" providerId="ADAL" clId="{25D4D605-AF6C-4A0B-AAB0-5CF6B92BD2AD}" dt="2024-06-05T21:28:38.143" v="93"/>
          <ac:spMkLst>
            <pc:docMk/>
            <pc:sldMk cId="2888990683" sldId="256"/>
            <ac:spMk id="7" creationId="{04F156D1-C7B7-B908-B87B-97FD93AEF606}"/>
          </ac:spMkLst>
        </pc:spChg>
        <pc:spChg chg="add del mod">
          <ac:chgData name="JOHAN STEVEEN MARTIN GARCES" userId="0641521a-cb95-4b3d-9409-7a1b3ff17b44" providerId="ADAL" clId="{25D4D605-AF6C-4A0B-AAB0-5CF6B92BD2AD}" dt="2024-06-05T21:29:36.151" v="99"/>
          <ac:spMkLst>
            <pc:docMk/>
            <pc:sldMk cId="2888990683" sldId="256"/>
            <ac:spMk id="9" creationId="{D692CC94-62B7-DFA7-982F-52C8D3DD740C}"/>
          </ac:spMkLst>
        </pc:spChg>
        <pc:graphicFrameChg chg="del">
          <ac:chgData name="JOHAN STEVEEN MARTIN GARCES" userId="0641521a-cb95-4b3d-9409-7a1b3ff17b44" providerId="ADAL" clId="{25D4D605-AF6C-4A0B-AAB0-5CF6B92BD2AD}" dt="2024-06-05T21:26:31.109" v="54" actId="478"/>
          <ac:graphicFrameMkLst>
            <pc:docMk/>
            <pc:sldMk cId="2888990683" sldId="256"/>
            <ac:graphicFrameMk id="2" creationId="{2E2E2552-7D91-9579-381B-6D0853D32544}"/>
          </ac:graphicFrameMkLst>
        </pc:graphicFrameChg>
        <pc:graphicFrameChg chg="add del mod">
          <ac:chgData name="JOHAN STEVEEN MARTIN GARCES" userId="0641521a-cb95-4b3d-9409-7a1b3ff17b44" providerId="ADAL" clId="{25D4D605-AF6C-4A0B-AAB0-5CF6B92BD2AD}" dt="2024-06-05T21:28:38.143" v="93"/>
          <ac:graphicFrameMkLst>
            <pc:docMk/>
            <pc:sldMk cId="2888990683" sldId="256"/>
            <ac:graphicFrameMk id="6" creationId="{75ADF749-FA35-6999-1A34-FF7648BB2B26}"/>
          </ac:graphicFrameMkLst>
        </pc:graphicFrameChg>
        <pc:graphicFrameChg chg="add del mod">
          <ac:chgData name="JOHAN STEVEEN MARTIN GARCES" userId="0641521a-cb95-4b3d-9409-7a1b3ff17b44" providerId="ADAL" clId="{25D4D605-AF6C-4A0B-AAB0-5CF6B92BD2AD}" dt="2024-06-05T21:29:36.151" v="99"/>
          <ac:graphicFrameMkLst>
            <pc:docMk/>
            <pc:sldMk cId="2888990683" sldId="256"/>
            <ac:graphicFrameMk id="8" creationId="{77C7830D-9095-A387-C84C-993EACFDF703}"/>
          </ac:graphicFrameMkLst>
        </pc:graphicFrameChg>
      </pc:sldChg>
      <pc:sldChg chg="delSp modSp mod">
        <pc:chgData name="JOHAN STEVEEN MARTIN GARCES" userId="0641521a-cb95-4b3d-9409-7a1b3ff17b44" providerId="ADAL" clId="{25D4D605-AF6C-4A0B-AAB0-5CF6B92BD2AD}" dt="2024-06-05T21:33:15.694" v="279" actId="14100"/>
        <pc:sldMkLst>
          <pc:docMk/>
          <pc:sldMk cId="1103740883" sldId="259"/>
        </pc:sldMkLst>
        <pc:spChg chg="mod">
          <ac:chgData name="JOHAN STEVEEN MARTIN GARCES" userId="0641521a-cb95-4b3d-9409-7a1b3ff17b44" providerId="ADAL" clId="{25D4D605-AF6C-4A0B-AAB0-5CF6B92BD2AD}" dt="2024-06-05T21:33:15.694" v="279" actId="14100"/>
          <ac:spMkLst>
            <pc:docMk/>
            <pc:sldMk cId="1103740883" sldId="259"/>
            <ac:spMk id="4" creationId="{00000000-0000-0000-0000-000000000000}"/>
          </ac:spMkLst>
        </pc:spChg>
        <pc:spChg chg="del">
          <ac:chgData name="JOHAN STEVEEN MARTIN GARCES" userId="0641521a-cb95-4b3d-9409-7a1b3ff17b44" providerId="ADAL" clId="{25D4D605-AF6C-4A0B-AAB0-5CF6B92BD2AD}" dt="2024-06-05T21:31:08.479" v="180" actId="478"/>
          <ac:spMkLst>
            <pc:docMk/>
            <pc:sldMk cId="1103740883" sldId="259"/>
            <ac:spMk id="5" creationId="{1ADF5BE2-A1DD-71E3-3FBA-05EB8F0E7EA9}"/>
          </ac:spMkLst>
        </pc:spChg>
        <pc:spChg chg="del">
          <ac:chgData name="JOHAN STEVEEN MARTIN GARCES" userId="0641521a-cb95-4b3d-9409-7a1b3ff17b44" providerId="ADAL" clId="{25D4D605-AF6C-4A0B-AAB0-5CF6B92BD2AD}" dt="2024-06-05T21:31:12.131" v="182" actId="478"/>
          <ac:spMkLst>
            <pc:docMk/>
            <pc:sldMk cId="1103740883" sldId="259"/>
            <ac:spMk id="6" creationId="{4B50F0E8-9945-55EA-3119-262CBCDA1606}"/>
          </ac:spMkLst>
        </pc:spChg>
        <pc:spChg chg="del">
          <ac:chgData name="JOHAN STEVEEN MARTIN GARCES" userId="0641521a-cb95-4b3d-9409-7a1b3ff17b44" providerId="ADAL" clId="{25D4D605-AF6C-4A0B-AAB0-5CF6B92BD2AD}" dt="2024-06-05T21:31:10.213" v="181" actId="478"/>
          <ac:spMkLst>
            <pc:docMk/>
            <pc:sldMk cId="1103740883" sldId="259"/>
            <ac:spMk id="9" creationId="{55C34FCF-36B5-7B63-67FE-6C131AF04D27}"/>
          </ac:spMkLst>
        </pc:spChg>
        <pc:spChg chg="del">
          <ac:chgData name="JOHAN STEVEEN MARTIN GARCES" userId="0641521a-cb95-4b3d-9409-7a1b3ff17b44" providerId="ADAL" clId="{25D4D605-AF6C-4A0B-AAB0-5CF6B92BD2AD}" dt="2024-06-05T21:31:16.260" v="185" actId="478"/>
          <ac:spMkLst>
            <pc:docMk/>
            <pc:sldMk cId="1103740883" sldId="259"/>
            <ac:spMk id="10" creationId="{228C7BD6-DF6A-63B1-D25B-CBBC12677299}"/>
          </ac:spMkLst>
        </pc:spChg>
        <pc:spChg chg="del">
          <ac:chgData name="JOHAN STEVEEN MARTIN GARCES" userId="0641521a-cb95-4b3d-9409-7a1b3ff17b44" providerId="ADAL" clId="{25D4D605-AF6C-4A0B-AAB0-5CF6B92BD2AD}" dt="2024-06-05T21:31:13.548" v="183" actId="478"/>
          <ac:spMkLst>
            <pc:docMk/>
            <pc:sldMk cId="1103740883" sldId="259"/>
            <ac:spMk id="11" creationId="{213281AE-EE98-292F-EF93-84666896A527}"/>
          </ac:spMkLst>
        </pc:spChg>
        <pc:spChg chg="del">
          <ac:chgData name="JOHAN STEVEEN MARTIN GARCES" userId="0641521a-cb95-4b3d-9409-7a1b3ff17b44" providerId="ADAL" clId="{25D4D605-AF6C-4A0B-AAB0-5CF6B92BD2AD}" dt="2024-06-05T21:31:14.735" v="184" actId="478"/>
          <ac:spMkLst>
            <pc:docMk/>
            <pc:sldMk cId="1103740883" sldId="259"/>
            <ac:spMk id="12" creationId="{A3C0093C-ED69-7A63-2CB1-1FBF002A92C8}"/>
          </ac:spMkLst>
        </pc:spChg>
        <pc:spChg chg="del">
          <ac:chgData name="JOHAN STEVEEN MARTIN GARCES" userId="0641521a-cb95-4b3d-9409-7a1b3ff17b44" providerId="ADAL" clId="{25D4D605-AF6C-4A0B-AAB0-5CF6B92BD2AD}" dt="2024-06-05T21:31:17.920" v="186" actId="478"/>
          <ac:spMkLst>
            <pc:docMk/>
            <pc:sldMk cId="1103740883" sldId="259"/>
            <ac:spMk id="13" creationId="{DD5F5945-12DF-D232-8AEE-D2412F7203DB}"/>
          </ac:spMkLst>
        </pc:spChg>
      </pc:sldChg>
      <pc:sldChg chg="modSp add mod">
        <pc:chgData name="JOHAN STEVEEN MARTIN GARCES" userId="0641521a-cb95-4b3d-9409-7a1b3ff17b44" providerId="ADAL" clId="{25D4D605-AF6C-4A0B-AAB0-5CF6B92BD2AD}" dt="2024-06-05T21:33:30.478" v="290" actId="14100"/>
        <pc:sldMkLst>
          <pc:docMk/>
          <pc:sldMk cId="55338977" sldId="260"/>
        </pc:sldMkLst>
        <pc:spChg chg="mod">
          <ac:chgData name="JOHAN STEVEEN MARTIN GARCES" userId="0641521a-cb95-4b3d-9409-7a1b3ff17b44" providerId="ADAL" clId="{25D4D605-AF6C-4A0B-AAB0-5CF6B92BD2AD}" dt="2024-06-05T21:33:30.478" v="290" actId="14100"/>
          <ac:spMkLst>
            <pc:docMk/>
            <pc:sldMk cId="55338977" sldId="260"/>
            <ac:spMk id="4" creationId="{00000000-0000-0000-0000-000000000000}"/>
          </ac:spMkLst>
        </pc:spChg>
      </pc:sldChg>
      <pc:sldChg chg="del">
        <pc:chgData name="JOHAN STEVEEN MARTIN GARCES" userId="0641521a-cb95-4b3d-9409-7a1b3ff17b44" providerId="ADAL" clId="{25D4D605-AF6C-4A0B-AAB0-5CF6B92BD2AD}" dt="2024-06-05T21:31:20.620" v="187" actId="47"/>
        <pc:sldMkLst>
          <pc:docMk/>
          <pc:sldMk cId="3880819498" sldId="260"/>
        </pc:sldMkLst>
      </pc:sldChg>
      <pc:sldChg chg="modSp add mod ord">
        <pc:chgData name="JOHAN STEVEEN MARTIN GARCES" userId="0641521a-cb95-4b3d-9409-7a1b3ff17b44" providerId="ADAL" clId="{25D4D605-AF6C-4A0B-AAB0-5CF6B92BD2AD}" dt="2024-06-05T21:34:58.857" v="335"/>
        <pc:sldMkLst>
          <pc:docMk/>
          <pc:sldMk cId="4164004330" sldId="261"/>
        </pc:sldMkLst>
        <pc:spChg chg="mod">
          <ac:chgData name="JOHAN STEVEEN MARTIN GARCES" userId="0641521a-cb95-4b3d-9409-7a1b3ff17b44" providerId="ADAL" clId="{25D4D605-AF6C-4A0B-AAB0-5CF6B92BD2AD}" dt="2024-06-05T21:33:11.903" v="278" actId="14100"/>
          <ac:spMkLst>
            <pc:docMk/>
            <pc:sldMk cId="4164004330" sldId="261"/>
            <ac:spMk id="4" creationId="{00000000-0000-0000-0000-000000000000}"/>
          </ac:spMkLst>
        </pc:spChg>
      </pc:sldChg>
      <pc:sldChg chg="del">
        <pc:chgData name="JOHAN STEVEEN MARTIN GARCES" userId="0641521a-cb95-4b3d-9409-7a1b3ff17b44" providerId="ADAL" clId="{25D4D605-AF6C-4A0B-AAB0-5CF6B92BD2AD}" dt="2024-06-05T21:31:29.734" v="202" actId="47"/>
        <pc:sldMkLst>
          <pc:docMk/>
          <pc:sldMk cId="3327924193" sldId="262"/>
        </pc:sldMkLst>
      </pc:sldChg>
      <pc:sldChg chg="modSp add mod">
        <pc:chgData name="JOHAN STEVEEN MARTIN GARCES" userId="0641521a-cb95-4b3d-9409-7a1b3ff17b44" providerId="ADAL" clId="{25D4D605-AF6C-4A0B-AAB0-5CF6B92BD2AD}" dt="2024-06-05T21:33:02.141" v="276" actId="1076"/>
        <pc:sldMkLst>
          <pc:docMk/>
          <pc:sldMk cId="3534020609" sldId="262"/>
        </pc:sldMkLst>
        <pc:spChg chg="mod">
          <ac:chgData name="JOHAN STEVEEN MARTIN GARCES" userId="0641521a-cb95-4b3d-9409-7a1b3ff17b44" providerId="ADAL" clId="{25D4D605-AF6C-4A0B-AAB0-5CF6B92BD2AD}" dt="2024-06-05T21:33:02.141" v="276" actId="1076"/>
          <ac:spMkLst>
            <pc:docMk/>
            <pc:sldMk cId="3534020609" sldId="262"/>
            <ac:spMk id="4" creationId="{00000000-0000-0000-0000-000000000000}"/>
          </ac:spMkLst>
        </pc:spChg>
      </pc:sldChg>
      <pc:sldChg chg="modSp add mod">
        <pc:chgData name="JOHAN STEVEEN MARTIN GARCES" userId="0641521a-cb95-4b3d-9409-7a1b3ff17b44" providerId="ADAL" clId="{25D4D605-AF6C-4A0B-AAB0-5CF6B92BD2AD}" dt="2024-06-05T21:33:08.103" v="277" actId="14100"/>
        <pc:sldMkLst>
          <pc:docMk/>
          <pc:sldMk cId="3348522244" sldId="263"/>
        </pc:sldMkLst>
        <pc:spChg chg="mod">
          <ac:chgData name="JOHAN STEVEEN MARTIN GARCES" userId="0641521a-cb95-4b3d-9409-7a1b3ff17b44" providerId="ADAL" clId="{25D4D605-AF6C-4A0B-AAB0-5CF6B92BD2AD}" dt="2024-06-05T21:33:08.103" v="277" actId="14100"/>
          <ac:spMkLst>
            <pc:docMk/>
            <pc:sldMk cId="3348522244" sldId="263"/>
            <ac:spMk id="4" creationId="{00000000-0000-0000-0000-000000000000}"/>
          </ac:spMkLst>
        </pc:spChg>
      </pc:sldChg>
      <pc:sldChg chg="del">
        <pc:chgData name="JOHAN STEVEEN MARTIN GARCES" userId="0641521a-cb95-4b3d-9409-7a1b3ff17b44" providerId="ADAL" clId="{25D4D605-AF6C-4A0B-AAB0-5CF6B92BD2AD}" dt="2024-06-05T21:31:31.429" v="205" actId="47"/>
        <pc:sldMkLst>
          <pc:docMk/>
          <pc:sldMk cId="3696992276" sldId="264"/>
        </pc:sldMkLst>
      </pc:sldChg>
      <pc:sldChg chg="modSp add mod">
        <pc:chgData name="JOHAN STEVEEN MARTIN GARCES" userId="0641521a-cb95-4b3d-9409-7a1b3ff17b44" providerId="ADAL" clId="{25D4D605-AF6C-4A0B-AAB0-5CF6B92BD2AD}" dt="2024-06-05T21:33:46.269" v="300" actId="14100"/>
        <pc:sldMkLst>
          <pc:docMk/>
          <pc:sldMk cId="3760293443" sldId="264"/>
        </pc:sldMkLst>
        <pc:spChg chg="mod">
          <ac:chgData name="JOHAN STEVEEN MARTIN GARCES" userId="0641521a-cb95-4b3d-9409-7a1b3ff17b44" providerId="ADAL" clId="{25D4D605-AF6C-4A0B-AAB0-5CF6B92BD2AD}" dt="2024-06-05T21:33:46.269" v="300" actId="14100"/>
          <ac:spMkLst>
            <pc:docMk/>
            <pc:sldMk cId="3760293443" sldId="264"/>
            <ac:spMk id="4" creationId="{00000000-0000-0000-0000-000000000000}"/>
          </ac:spMkLst>
        </pc:spChg>
      </pc:sldChg>
      <pc:sldChg chg="modSp add mod">
        <pc:chgData name="JOHAN STEVEEN MARTIN GARCES" userId="0641521a-cb95-4b3d-9409-7a1b3ff17b44" providerId="ADAL" clId="{25D4D605-AF6C-4A0B-AAB0-5CF6B92BD2AD}" dt="2024-06-05T21:33:51.810" v="308" actId="20577"/>
        <pc:sldMkLst>
          <pc:docMk/>
          <pc:sldMk cId="512495830" sldId="265"/>
        </pc:sldMkLst>
        <pc:spChg chg="mod">
          <ac:chgData name="JOHAN STEVEEN MARTIN GARCES" userId="0641521a-cb95-4b3d-9409-7a1b3ff17b44" providerId="ADAL" clId="{25D4D605-AF6C-4A0B-AAB0-5CF6B92BD2AD}" dt="2024-06-05T21:33:51.810" v="308" actId="20577"/>
          <ac:spMkLst>
            <pc:docMk/>
            <pc:sldMk cId="512495830" sldId="265"/>
            <ac:spMk id="4" creationId="{00000000-0000-0000-0000-000000000000}"/>
          </ac:spMkLst>
        </pc:spChg>
      </pc:sldChg>
      <pc:sldChg chg="modSp add mod">
        <pc:chgData name="JOHAN STEVEEN MARTIN GARCES" userId="0641521a-cb95-4b3d-9409-7a1b3ff17b44" providerId="ADAL" clId="{25D4D605-AF6C-4A0B-AAB0-5CF6B92BD2AD}" dt="2024-06-05T21:34:22.512" v="331" actId="14100"/>
        <pc:sldMkLst>
          <pc:docMk/>
          <pc:sldMk cId="827268569" sldId="266"/>
        </pc:sldMkLst>
        <pc:spChg chg="mod">
          <ac:chgData name="JOHAN STEVEEN MARTIN GARCES" userId="0641521a-cb95-4b3d-9409-7a1b3ff17b44" providerId="ADAL" clId="{25D4D605-AF6C-4A0B-AAB0-5CF6B92BD2AD}" dt="2024-06-05T21:34:22.512" v="331" actId="14100"/>
          <ac:spMkLst>
            <pc:docMk/>
            <pc:sldMk cId="827268569" sldId="266"/>
            <ac:spMk id="4" creationId="{00000000-0000-0000-0000-000000000000}"/>
          </ac:spMkLst>
        </pc:spChg>
      </pc:sldChg>
      <pc:sldChg chg="del">
        <pc:chgData name="JOHAN STEVEEN MARTIN GARCES" userId="0641521a-cb95-4b3d-9409-7a1b3ff17b44" providerId="ADAL" clId="{25D4D605-AF6C-4A0B-AAB0-5CF6B92BD2AD}" dt="2024-06-05T21:31:37.925" v="207" actId="47"/>
        <pc:sldMkLst>
          <pc:docMk/>
          <pc:sldMk cId="1689806316" sldId="266"/>
        </pc:sldMkLst>
      </pc:sldChg>
      <pc:sldChg chg="del">
        <pc:chgData name="JOHAN STEVEEN MARTIN GARCES" userId="0641521a-cb95-4b3d-9409-7a1b3ff17b44" providerId="ADAL" clId="{25D4D605-AF6C-4A0B-AAB0-5CF6B92BD2AD}" dt="2024-06-05T21:31:21.179" v="188" actId="47"/>
        <pc:sldMkLst>
          <pc:docMk/>
          <pc:sldMk cId="3870954760" sldId="273"/>
        </pc:sldMkLst>
      </pc:sldChg>
      <pc:sldChg chg="del">
        <pc:chgData name="JOHAN STEVEEN MARTIN GARCES" userId="0641521a-cb95-4b3d-9409-7a1b3ff17b44" providerId="ADAL" clId="{25D4D605-AF6C-4A0B-AAB0-5CF6B92BD2AD}" dt="2024-06-05T21:31:33.534" v="206" actId="47"/>
        <pc:sldMkLst>
          <pc:docMk/>
          <pc:sldMk cId="1512264836" sldId="274"/>
        </pc:sldMkLst>
      </pc:sldChg>
      <pc:sldChg chg="del">
        <pc:chgData name="JOHAN STEVEEN MARTIN GARCES" userId="0641521a-cb95-4b3d-9409-7a1b3ff17b44" providerId="ADAL" clId="{25D4D605-AF6C-4A0B-AAB0-5CF6B92BD2AD}" dt="2024-06-05T21:31:22.222" v="190" actId="47"/>
        <pc:sldMkLst>
          <pc:docMk/>
          <pc:sldMk cId="1819465399" sldId="277"/>
        </pc:sldMkLst>
      </pc:sldChg>
      <pc:sldChg chg="del">
        <pc:chgData name="JOHAN STEVEEN MARTIN GARCES" userId="0641521a-cb95-4b3d-9409-7a1b3ff17b44" providerId="ADAL" clId="{25D4D605-AF6C-4A0B-AAB0-5CF6B92BD2AD}" dt="2024-06-05T21:31:22.681" v="191" actId="47"/>
        <pc:sldMkLst>
          <pc:docMk/>
          <pc:sldMk cId="9335271" sldId="278"/>
        </pc:sldMkLst>
      </pc:sldChg>
      <pc:sldChg chg="del">
        <pc:chgData name="JOHAN STEVEEN MARTIN GARCES" userId="0641521a-cb95-4b3d-9409-7a1b3ff17b44" providerId="ADAL" clId="{25D4D605-AF6C-4A0B-AAB0-5CF6B92BD2AD}" dt="2024-06-05T21:31:23.962" v="194" actId="47"/>
        <pc:sldMkLst>
          <pc:docMk/>
          <pc:sldMk cId="1480680154" sldId="279"/>
        </pc:sldMkLst>
      </pc:sldChg>
      <pc:sldChg chg="del">
        <pc:chgData name="JOHAN STEVEEN MARTIN GARCES" userId="0641521a-cb95-4b3d-9409-7a1b3ff17b44" providerId="ADAL" clId="{25D4D605-AF6C-4A0B-AAB0-5CF6B92BD2AD}" dt="2024-06-05T21:31:23.114" v="192" actId="47"/>
        <pc:sldMkLst>
          <pc:docMk/>
          <pc:sldMk cId="2099163860" sldId="280"/>
        </pc:sldMkLst>
      </pc:sldChg>
      <pc:sldChg chg="del">
        <pc:chgData name="JOHAN STEVEEN MARTIN GARCES" userId="0641521a-cb95-4b3d-9409-7a1b3ff17b44" providerId="ADAL" clId="{25D4D605-AF6C-4A0B-AAB0-5CF6B92BD2AD}" dt="2024-06-05T21:31:21.766" v="189" actId="47"/>
        <pc:sldMkLst>
          <pc:docMk/>
          <pc:sldMk cId="1535926534" sldId="283"/>
        </pc:sldMkLst>
      </pc:sldChg>
      <pc:sldChg chg="del">
        <pc:chgData name="JOHAN STEVEEN MARTIN GARCES" userId="0641521a-cb95-4b3d-9409-7a1b3ff17b44" providerId="ADAL" clId="{25D4D605-AF6C-4A0B-AAB0-5CF6B92BD2AD}" dt="2024-06-05T21:31:24.936" v="196" actId="47"/>
        <pc:sldMkLst>
          <pc:docMk/>
          <pc:sldMk cId="140347959" sldId="284"/>
        </pc:sldMkLst>
      </pc:sldChg>
      <pc:sldChg chg="del">
        <pc:chgData name="JOHAN STEVEEN MARTIN GARCES" userId="0641521a-cb95-4b3d-9409-7a1b3ff17b44" providerId="ADAL" clId="{25D4D605-AF6C-4A0B-AAB0-5CF6B92BD2AD}" dt="2024-06-05T21:30:51.074" v="151" actId="47"/>
        <pc:sldMkLst>
          <pc:docMk/>
          <pc:sldMk cId="1450348579" sldId="286"/>
        </pc:sldMkLst>
      </pc:sldChg>
      <pc:sldChg chg="del">
        <pc:chgData name="JOHAN STEVEEN MARTIN GARCES" userId="0641521a-cb95-4b3d-9409-7a1b3ff17b44" providerId="ADAL" clId="{25D4D605-AF6C-4A0B-AAB0-5CF6B92BD2AD}" dt="2024-06-05T21:31:25.946" v="197" actId="47"/>
        <pc:sldMkLst>
          <pc:docMk/>
          <pc:sldMk cId="861151888" sldId="288"/>
        </pc:sldMkLst>
      </pc:sldChg>
      <pc:sldChg chg="del">
        <pc:chgData name="JOHAN STEVEEN MARTIN GARCES" userId="0641521a-cb95-4b3d-9409-7a1b3ff17b44" providerId="ADAL" clId="{25D4D605-AF6C-4A0B-AAB0-5CF6B92BD2AD}" dt="2024-06-05T21:31:26.440" v="198" actId="47"/>
        <pc:sldMkLst>
          <pc:docMk/>
          <pc:sldMk cId="2664492029" sldId="289"/>
        </pc:sldMkLst>
      </pc:sldChg>
      <pc:sldChg chg="del">
        <pc:chgData name="JOHAN STEVEEN MARTIN GARCES" userId="0641521a-cb95-4b3d-9409-7a1b3ff17b44" providerId="ADAL" clId="{25D4D605-AF6C-4A0B-AAB0-5CF6B92BD2AD}" dt="2024-06-05T21:31:27.111" v="199" actId="47"/>
        <pc:sldMkLst>
          <pc:docMk/>
          <pc:sldMk cId="57991275" sldId="290"/>
        </pc:sldMkLst>
      </pc:sldChg>
      <pc:sldChg chg="del">
        <pc:chgData name="JOHAN STEVEEN MARTIN GARCES" userId="0641521a-cb95-4b3d-9409-7a1b3ff17b44" providerId="ADAL" clId="{25D4D605-AF6C-4A0B-AAB0-5CF6B92BD2AD}" dt="2024-06-05T21:31:28.013" v="200" actId="47"/>
        <pc:sldMkLst>
          <pc:docMk/>
          <pc:sldMk cId="1400868381" sldId="291"/>
        </pc:sldMkLst>
      </pc:sldChg>
      <pc:sldChg chg="del">
        <pc:chgData name="JOHAN STEVEEN MARTIN GARCES" userId="0641521a-cb95-4b3d-9409-7a1b3ff17b44" providerId="ADAL" clId="{25D4D605-AF6C-4A0B-AAB0-5CF6B92BD2AD}" dt="2024-06-05T21:31:28.847" v="201" actId="47"/>
        <pc:sldMkLst>
          <pc:docMk/>
          <pc:sldMk cId="548761353" sldId="292"/>
        </pc:sldMkLst>
      </pc:sldChg>
      <pc:sldChg chg="del">
        <pc:chgData name="JOHAN STEVEEN MARTIN GARCES" userId="0641521a-cb95-4b3d-9409-7a1b3ff17b44" providerId="ADAL" clId="{25D4D605-AF6C-4A0B-AAB0-5CF6B92BD2AD}" dt="2024-06-05T21:31:30.278" v="203" actId="47"/>
        <pc:sldMkLst>
          <pc:docMk/>
          <pc:sldMk cId="918686261" sldId="293"/>
        </pc:sldMkLst>
      </pc:sldChg>
      <pc:sldChg chg="del">
        <pc:chgData name="JOHAN STEVEEN MARTIN GARCES" userId="0641521a-cb95-4b3d-9409-7a1b3ff17b44" providerId="ADAL" clId="{25D4D605-AF6C-4A0B-AAB0-5CF6B92BD2AD}" dt="2024-06-05T21:31:30.770" v="204" actId="47"/>
        <pc:sldMkLst>
          <pc:docMk/>
          <pc:sldMk cId="1365006100" sldId="294"/>
        </pc:sldMkLst>
      </pc:sldChg>
      <pc:sldChg chg="del">
        <pc:chgData name="JOHAN STEVEEN MARTIN GARCES" userId="0641521a-cb95-4b3d-9409-7a1b3ff17b44" providerId="ADAL" clId="{25D4D605-AF6C-4A0B-AAB0-5CF6B92BD2AD}" dt="2024-06-05T21:31:24.472" v="195" actId="47"/>
        <pc:sldMkLst>
          <pc:docMk/>
          <pc:sldMk cId="122848804" sldId="295"/>
        </pc:sldMkLst>
      </pc:sldChg>
      <pc:sldChg chg="del">
        <pc:chgData name="JOHAN STEVEEN MARTIN GARCES" userId="0641521a-cb95-4b3d-9409-7a1b3ff17b44" providerId="ADAL" clId="{25D4D605-AF6C-4A0B-AAB0-5CF6B92BD2AD}" dt="2024-06-05T21:31:23.539" v="193" actId="47"/>
        <pc:sldMkLst>
          <pc:docMk/>
          <pc:sldMk cId="2491718269" sldId="296"/>
        </pc:sldMkLst>
      </pc:sldChg>
    </pc:docChg>
  </pc:docChgLst>
  <pc:docChgLst>
    <pc:chgData name="Edison Javier Sánchez Pérez" userId="0d837a3268c65c00" providerId="Windows Live" clId="Web-{B309530D-9D50-46F4-A6B7-200ED4057F9F}"/>
    <pc:docChg chg="modSld">
      <pc:chgData name="Edison Javier Sánchez Pérez" userId="0d837a3268c65c00" providerId="Windows Live" clId="Web-{B309530D-9D50-46F4-A6B7-200ED4057F9F}" dt="2024-05-17T01:03:31.857" v="5"/>
      <pc:docMkLst>
        <pc:docMk/>
      </pc:docMkLst>
      <pc:sldChg chg="addSp delSp modSp">
        <pc:chgData name="Edison Javier Sánchez Pérez" userId="0d837a3268c65c00" providerId="Windows Live" clId="Web-{B309530D-9D50-46F4-A6B7-200ED4057F9F}" dt="2024-05-17T01:03:31.857" v="5"/>
        <pc:sldMkLst>
          <pc:docMk/>
          <pc:sldMk cId="2896264958" sldId="285"/>
        </pc:sldMkLst>
        <pc:spChg chg="del">
          <ac:chgData name="Edison Javier Sánchez Pérez" userId="0d837a3268c65c00" providerId="Windows Live" clId="Web-{B309530D-9D50-46F4-A6B7-200ED4057F9F}" dt="2024-05-17T01:03:31.857" v="5"/>
          <ac:spMkLst>
            <pc:docMk/>
            <pc:sldMk cId="2896264958" sldId="285"/>
            <ac:spMk id="5" creationId="{A912D368-1C24-4031-3F59-0419B420E350}"/>
          </ac:spMkLst>
        </pc:spChg>
        <pc:picChg chg="del">
          <ac:chgData name="Edison Javier Sánchez Pérez" userId="0d837a3268c65c00" providerId="Windows Live" clId="Web-{B309530D-9D50-46F4-A6B7-200ED4057F9F}" dt="2024-05-17T01:03:13.060" v="0"/>
          <ac:picMkLst>
            <pc:docMk/>
            <pc:sldMk cId="2896264958" sldId="285"/>
            <ac:picMk id="3" creationId="{E645C484-F042-181F-35BF-70808D32F140}"/>
          </ac:picMkLst>
        </pc:picChg>
        <pc:picChg chg="add mod">
          <ac:chgData name="Edison Javier Sánchez Pérez" userId="0d837a3268c65c00" providerId="Windows Live" clId="Web-{B309530D-9D50-46F4-A6B7-200ED4057F9F}" dt="2024-05-17T01:03:25.310" v="4" actId="1076"/>
          <ac:picMkLst>
            <pc:docMk/>
            <pc:sldMk cId="2896264958" sldId="285"/>
            <ac:picMk id="4" creationId="{D8543E84-3199-9F3D-2DB3-6673F499831B}"/>
          </ac:picMkLst>
        </pc:picChg>
      </pc:sldChg>
    </pc:docChg>
  </pc:docChgLst>
  <pc:docChgLst>
    <pc:chgData name="Edison Javier Sánchez Pérez" userId="0d837a3268c65c00" providerId="Windows Live" clId="Web-{B5DE7F80-EA0F-4ABE-BB9C-580625C8D484}"/>
    <pc:docChg chg="modSld">
      <pc:chgData name="Edison Javier Sánchez Pérez" userId="0d837a3268c65c00" providerId="Windows Live" clId="Web-{B5DE7F80-EA0F-4ABE-BB9C-580625C8D484}" dt="2024-05-29T01:11:44.894" v="5" actId="20577"/>
      <pc:docMkLst>
        <pc:docMk/>
      </pc:docMkLst>
      <pc:sldChg chg="modSp">
        <pc:chgData name="Edison Javier Sánchez Pérez" userId="0d837a3268c65c00" providerId="Windows Live" clId="Web-{B5DE7F80-EA0F-4ABE-BB9C-580625C8D484}" dt="2024-05-29T01:11:44.894" v="5" actId="20577"/>
        <pc:sldMkLst>
          <pc:docMk/>
          <pc:sldMk cId="1689806316" sldId="266"/>
        </pc:sldMkLst>
        <pc:spChg chg="mod">
          <ac:chgData name="Edison Javier Sánchez Pérez" userId="0d837a3268c65c00" providerId="Windows Live" clId="Web-{B5DE7F80-EA0F-4ABE-BB9C-580625C8D484}" dt="2024-05-29T01:11:44.894" v="5" actId="20577"/>
          <ac:spMkLst>
            <pc:docMk/>
            <pc:sldMk cId="1689806316" sldId="266"/>
            <ac:spMk id="3" creationId="{00000000-0000-0000-0000-000000000000}"/>
          </ac:spMkLst>
        </pc:spChg>
      </pc:sldChg>
    </pc:docChg>
  </pc:docChgLst>
  <pc:docChgLst>
    <pc:chgData name="Edison Javier Sánchez Pérez" userId="0d837a3268c65c00" providerId="Windows Live" clId="Web-{5DA6D350-9B2E-4955-AD84-89A304521541}"/>
    <pc:docChg chg="delSld modSld">
      <pc:chgData name="Edison Javier Sánchez Pérez" userId="0d837a3268c65c00" providerId="Windows Live" clId="Web-{5DA6D350-9B2E-4955-AD84-89A304521541}" dt="2024-05-28T03:59:46.096" v="95" actId="20577"/>
      <pc:docMkLst>
        <pc:docMk/>
      </pc:docMkLst>
      <pc:sldChg chg="addSp delSp modSp">
        <pc:chgData name="Edison Javier Sánchez Pérez" userId="0d837a3268c65c00" providerId="Windows Live" clId="Web-{5DA6D350-9B2E-4955-AD84-89A304521541}" dt="2024-05-28T02:34:18.176" v="77" actId="1076"/>
        <pc:sldMkLst>
          <pc:docMk/>
          <pc:sldMk cId="3327924193" sldId="262"/>
        </pc:sldMkLst>
        <pc:picChg chg="add del mod">
          <ac:chgData name="Edison Javier Sánchez Pérez" userId="0d837a3268c65c00" providerId="Windows Live" clId="Web-{5DA6D350-9B2E-4955-AD84-89A304521541}" dt="2024-05-28T02:34:11.395" v="75"/>
          <ac:picMkLst>
            <pc:docMk/>
            <pc:sldMk cId="3327924193" sldId="262"/>
            <ac:picMk id="2" creationId="{F9B6E29B-0952-FDEA-C0A1-C7E8BDDDEC64}"/>
          </ac:picMkLst>
        </pc:picChg>
        <pc:picChg chg="add mod">
          <ac:chgData name="Edison Javier Sánchez Pérez" userId="0d837a3268c65c00" providerId="Windows Live" clId="Web-{5DA6D350-9B2E-4955-AD84-89A304521541}" dt="2024-05-28T02:34:18.176" v="77" actId="1076"/>
          <ac:picMkLst>
            <pc:docMk/>
            <pc:sldMk cId="3327924193" sldId="262"/>
            <ac:picMk id="4" creationId="{DFBAC09E-89C9-47EB-DB08-532B58BCBFDE}"/>
          </ac:picMkLst>
        </pc:picChg>
        <pc:picChg chg="del">
          <ac:chgData name="Edison Javier Sánchez Pérez" userId="0d837a3268c65c00" providerId="Windows Live" clId="Web-{5DA6D350-9B2E-4955-AD84-89A304521541}" dt="2024-05-28T02:33:28.097" v="72"/>
          <ac:picMkLst>
            <pc:docMk/>
            <pc:sldMk cId="3327924193" sldId="262"/>
            <ac:picMk id="9" creationId="{D8DE6749-B0E9-B7F8-DB69-F1BF7255E770}"/>
          </ac:picMkLst>
        </pc:picChg>
      </pc:sldChg>
      <pc:sldChg chg="delSp del">
        <pc:chgData name="Edison Javier Sánchez Pérez" userId="0d837a3268c65c00" providerId="Windows Live" clId="Web-{5DA6D350-9B2E-4955-AD84-89A304521541}" dt="2024-05-28T00:27:20.032" v="1"/>
        <pc:sldMkLst>
          <pc:docMk/>
          <pc:sldMk cId="2896264958" sldId="285"/>
        </pc:sldMkLst>
        <pc:picChg chg="del">
          <ac:chgData name="Edison Javier Sánchez Pérez" userId="0d837a3268c65c00" providerId="Windows Live" clId="Web-{5DA6D350-9B2E-4955-AD84-89A304521541}" dt="2024-05-28T00:27:13.454" v="0"/>
          <ac:picMkLst>
            <pc:docMk/>
            <pc:sldMk cId="2896264958" sldId="285"/>
            <ac:picMk id="4" creationId="{D8543E84-3199-9F3D-2DB3-6673F499831B}"/>
          </ac:picMkLst>
        </pc:picChg>
      </pc:sldChg>
      <pc:sldChg chg="addSp modSp">
        <pc:chgData name="Edison Javier Sánchez Pérez" userId="0d837a3268c65c00" providerId="Windows Live" clId="Web-{5DA6D350-9B2E-4955-AD84-89A304521541}" dt="2024-05-28T03:59:46.096" v="95" actId="20577"/>
        <pc:sldMkLst>
          <pc:docMk/>
          <pc:sldMk cId="1365006100" sldId="294"/>
        </pc:sldMkLst>
        <pc:spChg chg="add mod">
          <ac:chgData name="Edison Javier Sánchez Pérez" userId="0d837a3268c65c00" providerId="Windows Live" clId="Web-{5DA6D350-9B2E-4955-AD84-89A304521541}" dt="2024-05-28T03:59:46.096" v="95" actId="20577"/>
          <ac:spMkLst>
            <pc:docMk/>
            <pc:sldMk cId="1365006100" sldId="294"/>
            <ac:spMk id="6" creationId="{F0260B74-C5ED-41DE-443B-6AAE0E9F8F5D}"/>
          </ac:spMkLst>
        </pc:spChg>
      </pc:sldChg>
      <pc:sldChg chg="addSp delSp modSp">
        <pc:chgData name="Edison Javier Sánchez Pérez" userId="0d837a3268c65c00" providerId="Windows Live" clId="Web-{5DA6D350-9B2E-4955-AD84-89A304521541}" dt="2024-05-28T02:08:19.383" v="71" actId="20577"/>
        <pc:sldMkLst>
          <pc:docMk/>
          <pc:sldMk cId="122848804" sldId="295"/>
        </pc:sldMkLst>
        <pc:spChg chg="add mod">
          <ac:chgData name="Edison Javier Sánchez Pérez" userId="0d837a3268c65c00" providerId="Windows Live" clId="Web-{5DA6D350-9B2E-4955-AD84-89A304521541}" dt="2024-05-28T02:08:19.383" v="71" actId="20577"/>
          <ac:spMkLst>
            <pc:docMk/>
            <pc:sldMk cId="122848804" sldId="295"/>
            <ac:spMk id="5" creationId="{DF2DF79F-79E9-2473-9A2E-97BC472F483B}"/>
          </ac:spMkLst>
        </pc:spChg>
        <pc:spChg chg="del mod">
          <ac:chgData name="Edison Javier Sánchez Pérez" userId="0d837a3268c65c00" providerId="Windows Live" clId="Web-{5DA6D350-9B2E-4955-AD84-89A304521541}" dt="2024-05-28T00:52:33.169" v="14"/>
          <ac:spMkLst>
            <pc:docMk/>
            <pc:sldMk cId="122848804" sldId="295"/>
            <ac:spMk id="9" creationId="{B0FC706C-A5D5-8436-F411-69EAA1A4442B}"/>
          </ac:spMkLst>
        </pc:spChg>
        <pc:spChg chg="mod">
          <ac:chgData name="Edison Javier Sánchez Pérez" userId="0d837a3268c65c00" providerId="Windows Live" clId="Web-{5DA6D350-9B2E-4955-AD84-89A304521541}" dt="2024-05-28T00:32:24.322" v="11" actId="1076"/>
          <ac:spMkLst>
            <pc:docMk/>
            <pc:sldMk cId="122848804" sldId="295"/>
            <ac:spMk id="12" creationId="{86A6E1A9-80D4-8BE1-931C-89071EA00A2D}"/>
          </ac:spMkLst>
        </pc:spChg>
        <pc:picChg chg="add del mod">
          <ac:chgData name="Edison Javier Sánchez Pérez" userId="0d837a3268c65c00" providerId="Windows Live" clId="Web-{5DA6D350-9B2E-4955-AD84-89A304521541}" dt="2024-05-28T00:51:47.089" v="12"/>
          <ac:picMkLst>
            <pc:docMk/>
            <pc:sldMk cId="122848804" sldId="295"/>
            <ac:picMk id="2" creationId="{9B0FB2AF-77B1-396F-FF82-CC4615369723}"/>
          </ac:picMkLst>
        </pc:picChg>
      </pc:sldChg>
    </pc:docChg>
  </pc:docChgLst>
  <pc:docChgLst>
    <pc:chgData name="CRISTIAN CAMILO NIÑO RINCON" userId="S::ccninor@udistrital.edu.co::f8c68e62-d952-4b62-ace9-29cf84875c0c" providerId="AD" clId="Web-{CE5F933C-7E36-11DE-E241-3512F8D2A555}"/>
    <pc:docChg chg="addSld modSld">
      <pc:chgData name="CRISTIAN CAMILO NIÑO RINCON" userId="S::ccninor@udistrital.edu.co::f8c68e62-d952-4b62-ace9-29cf84875c0c" providerId="AD" clId="Web-{CE5F933C-7E36-11DE-E241-3512F8D2A555}" dt="2024-06-06T03:10:56.005" v="113" actId="1076"/>
      <pc:docMkLst>
        <pc:docMk/>
      </pc:docMkLst>
      <pc:sldChg chg="addSp modSp">
        <pc:chgData name="CRISTIAN CAMILO NIÑO RINCON" userId="S::ccninor@udistrital.edu.co::f8c68e62-d952-4b62-ace9-29cf84875c0c" providerId="AD" clId="Web-{CE5F933C-7E36-11DE-E241-3512F8D2A555}" dt="2024-06-06T03:01:09.583" v="16" actId="1076"/>
        <pc:sldMkLst>
          <pc:docMk/>
          <pc:sldMk cId="4164004330" sldId="261"/>
        </pc:sldMkLst>
        <pc:spChg chg="add mod">
          <ac:chgData name="CRISTIAN CAMILO NIÑO RINCON" userId="S::ccninor@udistrital.edu.co::f8c68e62-d952-4b62-ace9-29cf84875c0c" providerId="AD" clId="Web-{CE5F933C-7E36-11DE-E241-3512F8D2A555}" dt="2024-06-06T03:01:09.583" v="16" actId="1076"/>
          <ac:spMkLst>
            <pc:docMk/>
            <pc:sldMk cId="4164004330" sldId="261"/>
            <ac:spMk id="3" creationId="{E7DF1E34-8FC3-BCF9-E0D8-18376B6289D6}"/>
          </ac:spMkLst>
        </pc:spChg>
        <pc:picChg chg="add mod">
          <ac:chgData name="CRISTIAN CAMILO NIÑO RINCON" userId="S::ccninor@udistrital.edu.co::f8c68e62-d952-4b62-ace9-29cf84875c0c" providerId="AD" clId="Web-{CE5F933C-7E36-11DE-E241-3512F8D2A555}" dt="2024-06-06T03:00:38.207" v="5" actId="1076"/>
          <ac:picMkLst>
            <pc:docMk/>
            <pc:sldMk cId="4164004330" sldId="261"/>
            <ac:picMk id="2" creationId="{ACC5074C-3293-CD47-2529-E23CBE2AB143}"/>
          </ac:picMkLst>
        </pc:picChg>
      </pc:sldChg>
      <pc:sldChg chg="addSp modSp add replId">
        <pc:chgData name="CRISTIAN CAMILO NIÑO RINCON" userId="S::ccninor@udistrital.edu.co::f8c68e62-d952-4b62-ace9-29cf84875c0c" providerId="AD" clId="Web-{CE5F933C-7E36-11DE-E241-3512F8D2A555}" dt="2024-06-06T03:04:31.619" v="35" actId="14100"/>
        <pc:sldMkLst>
          <pc:docMk/>
          <pc:sldMk cId="3393132043" sldId="267"/>
        </pc:sldMkLst>
        <pc:spChg chg="add mod">
          <ac:chgData name="CRISTIAN CAMILO NIÑO RINCON" userId="S::ccninor@udistrital.edu.co::f8c68e62-d952-4b62-ace9-29cf84875c0c" providerId="AD" clId="Web-{CE5F933C-7E36-11DE-E241-3512F8D2A555}" dt="2024-06-06T03:04:28.932" v="34" actId="1076"/>
          <ac:spMkLst>
            <pc:docMk/>
            <pc:sldMk cId="3393132043" sldId="267"/>
            <ac:spMk id="5" creationId="{A97C0109-FA29-3B6B-48A9-CBEE6D75C55F}"/>
          </ac:spMkLst>
        </pc:spChg>
        <pc:picChg chg="add mod">
          <ac:chgData name="CRISTIAN CAMILO NIÑO RINCON" userId="S::ccninor@udistrital.edu.co::f8c68e62-d952-4b62-ace9-29cf84875c0c" providerId="AD" clId="Web-{CE5F933C-7E36-11DE-E241-3512F8D2A555}" dt="2024-06-06T03:04:31.619" v="35" actId="14100"/>
          <ac:picMkLst>
            <pc:docMk/>
            <pc:sldMk cId="3393132043" sldId="267"/>
            <ac:picMk id="2" creationId="{55B615EE-55A2-2B30-CFE4-324B7A1A1F4A}"/>
          </ac:picMkLst>
        </pc:picChg>
      </pc:sldChg>
      <pc:sldChg chg="addSp delSp modSp add replId">
        <pc:chgData name="CRISTIAN CAMILO NIÑO RINCON" userId="S::ccninor@udistrital.edu.co::f8c68e62-d952-4b62-ace9-29cf84875c0c" providerId="AD" clId="Web-{CE5F933C-7E36-11DE-E241-3512F8D2A555}" dt="2024-06-06T03:05:27.199" v="58" actId="20577"/>
        <pc:sldMkLst>
          <pc:docMk/>
          <pc:sldMk cId="4130187143" sldId="268"/>
        </pc:sldMkLst>
        <pc:spChg chg="mod">
          <ac:chgData name="CRISTIAN CAMILO NIÑO RINCON" userId="S::ccninor@udistrital.edu.co::f8c68e62-d952-4b62-ace9-29cf84875c0c" providerId="AD" clId="Web-{CE5F933C-7E36-11DE-E241-3512F8D2A555}" dt="2024-06-06T03:05:27.199" v="58" actId="20577"/>
          <ac:spMkLst>
            <pc:docMk/>
            <pc:sldMk cId="4130187143" sldId="268"/>
            <ac:spMk id="5" creationId="{A97C0109-FA29-3B6B-48A9-CBEE6D75C55F}"/>
          </ac:spMkLst>
        </pc:spChg>
        <pc:picChg chg="del">
          <ac:chgData name="CRISTIAN CAMILO NIÑO RINCON" userId="S::ccninor@udistrital.edu.co::f8c68e62-d952-4b62-ace9-29cf84875c0c" providerId="AD" clId="Web-{CE5F933C-7E36-11DE-E241-3512F8D2A555}" dt="2024-06-06T03:04:41.323" v="39"/>
          <ac:picMkLst>
            <pc:docMk/>
            <pc:sldMk cId="4130187143" sldId="268"/>
            <ac:picMk id="2" creationId="{55B615EE-55A2-2B30-CFE4-324B7A1A1F4A}"/>
          </ac:picMkLst>
        </pc:picChg>
        <pc:picChg chg="add mod">
          <ac:chgData name="CRISTIAN CAMILO NIÑO RINCON" userId="S::ccninor@udistrital.edu.co::f8c68e62-d952-4b62-ace9-29cf84875c0c" providerId="AD" clId="Web-{CE5F933C-7E36-11DE-E241-3512F8D2A555}" dt="2024-06-06T03:05:14.324" v="46" actId="1076"/>
          <ac:picMkLst>
            <pc:docMk/>
            <pc:sldMk cId="4130187143" sldId="268"/>
            <ac:picMk id="3" creationId="{569CCA9F-BF77-FBF3-A024-E2AB5E5E2F1C}"/>
          </ac:picMkLst>
        </pc:picChg>
      </pc:sldChg>
      <pc:sldChg chg="addSp delSp modSp add replId">
        <pc:chgData name="CRISTIAN CAMILO NIÑO RINCON" userId="S::ccninor@udistrital.edu.co::f8c68e62-d952-4b62-ace9-29cf84875c0c" providerId="AD" clId="Web-{CE5F933C-7E36-11DE-E241-3512F8D2A555}" dt="2024-06-06T03:06:28.841" v="70" actId="14100"/>
        <pc:sldMkLst>
          <pc:docMk/>
          <pc:sldMk cId="2824292914" sldId="269"/>
        </pc:sldMkLst>
        <pc:spChg chg="mod">
          <ac:chgData name="CRISTIAN CAMILO NIÑO RINCON" userId="S::ccninor@udistrital.edu.co::f8c68e62-d952-4b62-ace9-29cf84875c0c" providerId="AD" clId="Web-{CE5F933C-7E36-11DE-E241-3512F8D2A555}" dt="2024-06-06T03:06:25.638" v="69" actId="1076"/>
          <ac:spMkLst>
            <pc:docMk/>
            <pc:sldMk cId="2824292914" sldId="269"/>
            <ac:spMk id="5" creationId="{A97C0109-FA29-3B6B-48A9-CBEE6D75C55F}"/>
          </ac:spMkLst>
        </pc:spChg>
        <pc:picChg chg="del">
          <ac:chgData name="CRISTIAN CAMILO NIÑO RINCON" userId="S::ccninor@udistrital.edu.co::f8c68e62-d952-4b62-ace9-29cf84875c0c" providerId="AD" clId="Web-{CE5F933C-7E36-11DE-E241-3512F8D2A555}" dt="2024-06-06T03:04:39.557" v="38"/>
          <ac:picMkLst>
            <pc:docMk/>
            <pc:sldMk cId="2824292914" sldId="269"/>
            <ac:picMk id="2" creationId="{55B615EE-55A2-2B30-CFE4-324B7A1A1F4A}"/>
          </ac:picMkLst>
        </pc:picChg>
        <pc:picChg chg="add mod">
          <ac:chgData name="CRISTIAN CAMILO NIÑO RINCON" userId="S::ccninor@udistrital.edu.co::f8c68e62-d952-4b62-ace9-29cf84875c0c" providerId="AD" clId="Web-{CE5F933C-7E36-11DE-E241-3512F8D2A555}" dt="2024-06-06T03:06:28.841" v="70" actId="14100"/>
          <ac:picMkLst>
            <pc:docMk/>
            <pc:sldMk cId="2824292914" sldId="269"/>
            <ac:picMk id="3" creationId="{1BBCAA3A-41B4-EE2B-1168-41046D21E69D}"/>
          </ac:picMkLst>
        </pc:picChg>
      </pc:sldChg>
      <pc:sldChg chg="addSp delSp modSp add replId">
        <pc:chgData name="CRISTIAN CAMILO NIÑO RINCON" userId="S::ccninor@udistrital.edu.co::f8c68e62-d952-4b62-ace9-29cf84875c0c" providerId="AD" clId="Web-{CE5F933C-7E36-11DE-E241-3512F8D2A555}" dt="2024-06-06T03:08:11.094" v="78" actId="20577"/>
        <pc:sldMkLst>
          <pc:docMk/>
          <pc:sldMk cId="1006583953" sldId="270"/>
        </pc:sldMkLst>
        <pc:spChg chg="mod">
          <ac:chgData name="CRISTIAN CAMILO NIÑO RINCON" userId="S::ccninor@udistrital.edu.co::f8c68e62-d952-4b62-ace9-29cf84875c0c" providerId="AD" clId="Web-{CE5F933C-7E36-11DE-E241-3512F8D2A555}" dt="2024-06-06T03:08:11.094" v="78" actId="20577"/>
          <ac:spMkLst>
            <pc:docMk/>
            <pc:sldMk cId="1006583953" sldId="270"/>
            <ac:spMk id="5" creationId="{A97C0109-FA29-3B6B-48A9-CBEE6D75C55F}"/>
          </ac:spMkLst>
        </pc:spChg>
        <pc:picChg chg="add mod">
          <ac:chgData name="CRISTIAN CAMILO NIÑO RINCON" userId="S::ccninor@udistrital.edu.co::f8c68e62-d952-4b62-ace9-29cf84875c0c" providerId="AD" clId="Web-{CE5F933C-7E36-11DE-E241-3512F8D2A555}" dt="2024-06-06T03:08:01.781" v="74" actId="1076"/>
          <ac:picMkLst>
            <pc:docMk/>
            <pc:sldMk cId="1006583953" sldId="270"/>
            <ac:picMk id="2" creationId="{0FE96B24-8E85-5960-179E-C4A75CC0480A}"/>
          </ac:picMkLst>
        </pc:picChg>
        <pc:picChg chg="del">
          <ac:chgData name="CRISTIAN CAMILO NIÑO RINCON" userId="S::ccninor@udistrital.edu.co::f8c68e62-d952-4b62-ace9-29cf84875c0c" providerId="AD" clId="Web-{CE5F933C-7E36-11DE-E241-3512F8D2A555}" dt="2024-06-06T03:06:46.373" v="72"/>
          <ac:picMkLst>
            <pc:docMk/>
            <pc:sldMk cId="1006583953" sldId="270"/>
            <ac:picMk id="3" creationId="{1BBCAA3A-41B4-EE2B-1168-41046D21E69D}"/>
          </ac:picMkLst>
        </pc:picChg>
      </pc:sldChg>
      <pc:sldChg chg="addSp delSp modSp add replId">
        <pc:chgData name="CRISTIAN CAMILO NIÑO RINCON" userId="S::ccninor@udistrital.edu.co::f8c68e62-d952-4b62-ace9-29cf84875c0c" providerId="AD" clId="Web-{CE5F933C-7E36-11DE-E241-3512F8D2A555}" dt="2024-06-06T03:08:49.189" v="97" actId="20577"/>
        <pc:sldMkLst>
          <pc:docMk/>
          <pc:sldMk cId="2268741005" sldId="271"/>
        </pc:sldMkLst>
        <pc:spChg chg="mod">
          <ac:chgData name="CRISTIAN CAMILO NIÑO RINCON" userId="S::ccninor@udistrital.edu.co::f8c68e62-d952-4b62-ace9-29cf84875c0c" providerId="AD" clId="Web-{CE5F933C-7E36-11DE-E241-3512F8D2A555}" dt="2024-06-06T03:08:49.189" v="97" actId="20577"/>
          <ac:spMkLst>
            <pc:docMk/>
            <pc:sldMk cId="2268741005" sldId="271"/>
            <ac:spMk id="5" creationId="{A97C0109-FA29-3B6B-48A9-CBEE6D75C55F}"/>
          </ac:spMkLst>
        </pc:spChg>
        <pc:picChg chg="del">
          <ac:chgData name="CRISTIAN CAMILO NIÑO RINCON" userId="S::ccninor@udistrital.edu.co::f8c68e62-d952-4b62-ace9-29cf84875c0c" providerId="AD" clId="Web-{CE5F933C-7E36-11DE-E241-3512F8D2A555}" dt="2024-06-06T03:08:18.188" v="80"/>
          <ac:picMkLst>
            <pc:docMk/>
            <pc:sldMk cId="2268741005" sldId="271"/>
            <ac:picMk id="2" creationId="{0FE96B24-8E85-5960-179E-C4A75CC0480A}"/>
          </ac:picMkLst>
        </pc:picChg>
        <pc:picChg chg="add mod">
          <ac:chgData name="CRISTIAN CAMILO NIÑO RINCON" userId="S::ccninor@udistrital.edu.co::f8c68e62-d952-4b62-ace9-29cf84875c0c" providerId="AD" clId="Web-{CE5F933C-7E36-11DE-E241-3512F8D2A555}" dt="2024-06-06T03:08:39.110" v="84" actId="1076"/>
          <ac:picMkLst>
            <pc:docMk/>
            <pc:sldMk cId="2268741005" sldId="271"/>
            <ac:picMk id="3" creationId="{A19857DA-D379-546C-D94F-E7D2B80EA31A}"/>
          </ac:picMkLst>
        </pc:picChg>
      </pc:sldChg>
      <pc:sldChg chg="addSp delSp modSp add replId">
        <pc:chgData name="CRISTIAN CAMILO NIÑO RINCON" userId="S::ccninor@udistrital.edu.co::f8c68e62-d952-4b62-ace9-29cf84875c0c" providerId="AD" clId="Web-{CE5F933C-7E36-11DE-E241-3512F8D2A555}" dt="2024-06-06T03:10:07.753" v="107" actId="1076"/>
        <pc:sldMkLst>
          <pc:docMk/>
          <pc:sldMk cId="1135966560" sldId="272"/>
        </pc:sldMkLst>
        <pc:spChg chg="mod">
          <ac:chgData name="CRISTIAN CAMILO NIÑO RINCON" userId="S::ccninor@udistrital.edu.co::f8c68e62-d952-4b62-ace9-29cf84875c0c" providerId="AD" clId="Web-{CE5F933C-7E36-11DE-E241-3512F8D2A555}" dt="2024-06-06T03:09:20.736" v="101" actId="20577"/>
          <ac:spMkLst>
            <pc:docMk/>
            <pc:sldMk cId="1135966560" sldId="272"/>
            <ac:spMk id="5" creationId="{A97C0109-FA29-3B6B-48A9-CBEE6D75C55F}"/>
          </ac:spMkLst>
        </pc:spChg>
        <pc:picChg chg="add mod">
          <ac:chgData name="CRISTIAN CAMILO NIÑO RINCON" userId="S::ccninor@udistrital.edu.co::f8c68e62-d952-4b62-ace9-29cf84875c0c" providerId="AD" clId="Web-{CE5F933C-7E36-11DE-E241-3512F8D2A555}" dt="2024-06-06T03:10:07.753" v="107" actId="1076"/>
          <ac:picMkLst>
            <pc:docMk/>
            <pc:sldMk cId="1135966560" sldId="272"/>
            <ac:picMk id="2" creationId="{2445E655-EB50-E79F-FC69-2B0221020AEA}"/>
          </ac:picMkLst>
        </pc:picChg>
        <pc:picChg chg="del">
          <ac:chgData name="CRISTIAN CAMILO NIÑO RINCON" userId="S::ccninor@udistrital.edu.co::f8c68e62-d952-4b62-ace9-29cf84875c0c" providerId="AD" clId="Web-{CE5F933C-7E36-11DE-E241-3512F8D2A555}" dt="2024-06-06T03:09:02.095" v="99"/>
          <ac:picMkLst>
            <pc:docMk/>
            <pc:sldMk cId="1135966560" sldId="272"/>
            <ac:picMk id="3" creationId="{A19857DA-D379-546C-D94F-E7D2B80EA31A}"/>
          </ac:picMkLst>
        </pc:picChg>
      </pc:sldChg>
      <pc:sldChg chg="addSp delSp modSp add replId">
        <pc:chgData name="CRISTIAN CAMILO NIÑO RINCON" userId="S::ccninor@udistrital.edu.co::f8c68e62-d952-4b62-ace9-29cf84875c0c" providerId="AD" clId="Web-{CE5F933C-7E36-11DE-E241-3512F8D2A555}" dt="2024-06-06T03:10:56.005" v="113" actId="1076"/>
        <pc:sldMkLst>
          <pc:docMk/>
          <pc:sldMk cId="2822732002" sldId="273"/>
        </pc:sldMkLst>
        <pc:spChg chg="mod">
          <ac:chgData name="CRISTIAN CAMILO NIÑO RINCON" userId="S::ccninor@udistrital.edu.co::f8c68e62-d952-4b62-ace9-29cf84875c0c" providerId="AD" clId="Web-{CE5F933C-7E36-11DE-E241-3512F8D2A555}" dt="2024-06-06T03:10:54.020" v="112" actId="1076"/>
          <ac:spMkLst>
            <pc:docMk/>
            <pc:sldMk cId="2822732002" sldId="273"/>
            <ac:spMk id="5" creationId="{A97C0109-FA29-3B6B-48A9-CBEE6D75C55F}"/>
          </ac:spMkLst>
        </pc:spChg>
        <pc:picChg chg="del">
          <ac:chgData name="CRISTIAN CAMILO NIÑO RINCON" userId="S::ccninor@udistrital.edu.co::f8c68e62-d952-4b62-ace9-29cf84875c0c" providerId="AD" clId="Web-{CE5F933C-7E36-11DE-E241-3512F8D2A555}" dt="2024-06-06T03:10:14.253" v="109"/>
          <ac:picMkLst>
            <pc:docMk/>
            <pc:sldMk cId="2822732002" sldId="273"/>
            <ac:picMk id="2" creationId="{2445E655-EB50-E79F-FC69-2B0221020AEA}"/>
          </ac:picMkLst>
        </pc:picChg>
        <pc:picChg chg="add mod">
          <ac:chgData name="CRISTIAN CAMILO NIÑO RINCON" userId="S::ccninor@udistrital.edu.co::f8c68e62-d952-4b62-ace9-29cf84875c0c" providerId="AD" clId="Web-{CE5F933C-7E36-11DE-E241-3512F8D2A555}" dt="2024-06-06T03:10:56.005" v="113" actId="1076"/>
          <ac:picMkLst>
            <pc:docMk/>
            <pc:sldMk cId="2822732002" sldId="273"/>
            <ac:picMk id="3" creationId="{5BC08110-4270-5682-EDFD-AD0DD7ADAB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 userDrawn="1"/>
        </p:nvSpPr>
        <p:spPr>
          <a:xfrm>
            <a:off x="1524000" y="1816636"/>
            <a:ext cx="9144000" cy="23876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sz="4800"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</p:txBody>
      </p:sp>
      <p:sp>
        <p:nvSpPr>
          <p:cNvPr id="8" name="Subtítulo 2"/>
          <p:cNvSpPr txBox="1">
            <a:spLocks/>
          </p:cNvSpPr>
          <p:nvPr userDrawn="1"/>
        </p:nvSpPr>
        <p:spPr>
          <a:xfrm>
            <a:off x="1524000" y="4296311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CO">
              <a:latin typeface="Kozuka Gothic Pro H" panose="020B0800000000000000" pitchFamily="34" charset="-128"/>
              <a:ea typeface="Kozuka Gothic Pro H" panose="020B0800000000000000" pitchFamily="34" charset="-128"/>
            </a:endParaRPr>
          </a:p>
        </p:txBody>
      </p:sp>
      <p:sp>
        <p:nvSpPr>
          <p:cNvPr id="9" name="Rectángulo 8"/>
          <p:cNvSpPr/>
          <p:nvPr userDrawn="1"/>
        </p:nvSpPr>
        <p:spPr>
          <a:xfrm>
            <a:off x="0" y="0"/>
            <a:ext cx="12192000" cy="1709159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1" y="-8878"/>
            <a:ext cx="1734796" cy="1649671"/>
          </a:xfrm>
          <a:prstGeom prst="rect">
            <a:avLst/>
          </a:prstGeom>
        </p:spPr>
      </p:pic>
      <p:sp>
        <p:nvSpPr>
          <p:cNvPr id="11" name="CuadroTexto 10"/>
          <p:cNvSpPr txBox="1"/>
          <p:nvPr userDrawn="1"/>
        </p:nvSpPr>
        <p:spPr>
          <a:xfrm>
            <a:off x="1794617" y="129423"/>
            <a:ext cx="2726108" cy="497429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s-CO">
                <a:solidFill>
                  <a:schemeClr val="accent1">
                    <a:lumMod val="40000"/>
                    <a:lumOff val="60000"/>
                  </a:schemeClr>
                </a:solidFill>
                <a:latin typeface="Adobe Garamond Pro Bold" panose="02020702060506020403" pitchFamily="18" charset="0"/>
              </a:rPr>
              <a:t>Especialización</a:t>
            </a:r>
          </a:p>
        </p:txBody>
      </p:sp>
      <p:sp>
        <p:nvSpPr>
          <p:cNvPr id="12" name="CuadroTexto 11"/>
          <p:cNvSpPr txBox="1"/>
          <p:nvPr userDrawn="1"/>
        </p:nvSpPr>
        <p:spPr>
          <a:xfrm>
            <a:off x="2203391" y="631291"/>
            <a:ext cx="3744000" cy="576000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s-CO">
                <a:latin typeface="Adobe Garamond Pro Bold" panose="02020702060506020403" pitchFamily="18" charset="0"/>
              </a:rPr>
              <a:t>En  Ingeniería de Software</a:t>
            </a:r>
          </a:p>
        </p:txBody>
      </p:sp>
      <p:cxnSp>
        <p:nvCxnSpPr>
          <p:cNvPr id="13" name="Conector recto 12"/>
          <p:cNvCxnSpPr/>
          <p:nvPr userDrawn="1"/>
        </p:nvCxnSpPr>
        <p:spPr>
          <a:xfrm>
            <a:off x="3238856" y="1207291"/>
            <a:ext cx="888762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8" b="100000" l="12687" r="88060">
                        <a14:foregroundMark x1="50498" y1="9762" x2="50498" y2="9762"/>
                        <a14:foregroundMark x1="50746" y1="6190" x2="50746" y2="6190"/>
                        <a14:foregroundMark x1="50746" y1="6190" x2="50746" y2="6190"/>
                        <a14:foregroundMark x1="47761" y1="10714" x2="47761" y2="10714"/>
                        <a14:foregroundMark x1="50746" y1="22857" x2="50746" y2="22857"/>
                        <a14:foregroundMark x1="50746" y1="22857" x2="50746" y2="22857"/>
                        <a14:foregroundMark x1="48010" y1="18095" x2="48010" y2="18095"/>
                        <a14:foregroundMark x1="42040" y1="20238" x2="42040" y2="20238"/>
                        <a14:foregroundMark x1="61940" y1="19048" x2="61940" y2="19048"/>
                        <a14:foregroundMark x1="61443" y1="22619" x2="61443" y2="22619"/>
                        <a14:foregroundMark x1="62687" y1="16905" x2="62687" y2="16905"/>
                        <a14:foregroundMark x1="54975" y1="35714" x2="54975" y2="35714"/>
                        <a14:foregroundMark x1="50746" y1="40238" x2="50746" y2="40238"/>
                        <a14:foregroundMark x1="53731" y1="36429" x2="53731" y2="36429"/>
                        <a14:foregroundMark x1="53731" y1="36429" x2="53731" y2="36429"/>
                        <a14:foregroundMark x1="46766" y1="71667" x2="46766" y2="71667"/>
                        <a14:foregroundMark x1="46766" y1="71667" x2="46766" y2="71667"/>
                        <a14:foregroundMark x1="70149" y1="94286" x2="70149" y2="94286"/>
                        <a14:foregroundMark x1="70149" y1="94286" x2="70149" y2="94286"/>
                        <a14:foregroundMark x1="69154" y1="90476" x2="69154" y2="90476"/>
                        <a14:foregroundMark x1="69154" y1="90476" x2="69154" y2="90476"/>
                        <a14:foregroundMark x1="81592" y1="90952" x2="81592" y2="90952"/>
                        <a14:foregroundMark x1="81592" y1="90952" x2="81592" y2="90952"/>
                        <a14:foregroundMark x1="83582" y1="95000" x2="83582" y2="95000"/>
                        <a14:foregroundMark x1="83582" y1="95000" x2="83582" y2="95000"/>
                        <a14:foregroundMark x1="83831" y1="97381" x2="83831" y2="97381"/>
                        <a14:foregroundMark x1="83831" y1="97381" x2="83831" y2="97381"/>
                        <a14:foregroundMark x1="86318" y1="97381" x2="86318" y2="97381"/>
                        <a14:foregroundMark x1="86318" y1="97381" x2="86318" y2="97381"/>
                        <a14:foregroundMark x1="68159" y1="93571" x2="68159" y2="93571"/>
                        <a14:foregroundMark x1="68159" y1="93571" x2="68159" y2="93571"/>
                        <a14:foregroundMark x1="60448" y1="28333" x2="60448" y2="2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526" y="3028569"/>
            <a:ext cx="3429956" cy="358353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69402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C087CB-DB29-4395-8A12-D4CA61ABB15F}" type="datetimeFigureOut">
              <a:rPr lang="es-CO" smtClean="0"/>
              <a:t>6/06/2024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16E8F-FD90-4852-BAD1-BB99A919E4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947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C087CB-DB29-4395-8A12-D4CA61ABB15F}" type="datetimeFigureOut">
              <a:rPr lang="es-CO" smtClean="0"/>
              <a:t>6/06/2024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A16E8F-FD90-4852-BAD1-BB99A919E4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545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Rectángulo 6"/>
          <p:cNvSpPr/>
          <p:nvPr userDrawn="1"/>
        </p:nvSpPr>
        <p:spPr>
          <a:xfrm>
            <a:off x="0" y="0"/>
            <a:ext cx="12192000" cy="1709159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1" y="-8878"/>
            <a:ext cx="1734796" cy="1649671"/>
          </a:xfrm>
          <a:prstGeom prst="rect">
            <a:avLst/>
          </a:prstGeom>
        </p:spPr>
      </p:pic>
      <p:sp>
        <p:nvSpPr>
          <p:cNvPr id="9" name="CuadroTexto 8"/>
          <p:cNvSpPr txBox="1"/>
          <p:nvPr userDrawn="1"/>
        </p:nvSpPr>
        <p:spPr>
          <a:xfrm>
            <a:off x="1794617" y="129423"/>
            <a:ext cx="2726108" cy="497429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s-CO">
                <a:solidFill>
                  <a:schemeClr val="accent1">
                    <a:lumMod val="40000"/>
                    <a:lumOff val="60000"/>
                  </a:schemeClr>
                </a:solidFill>
                <a:latin typeface="Adobe Garamond Pro Bold" panose="02020702060506020403" pitchFamily="18" charset="0"/>
              </a:rPr>
              <a:t>Especialización</a:t>
            </a:r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2203391" y="631291"/>
            <a:ext cx="3744000" cy="576000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s-CO">
                <a:latin typeface="Adobe Garamond Pro Bold" panose="02020702060506020403" pitchFamily="18" charset="0"/>
              </a:rPr>
              <a:t>En  Ingeniería de Software</a:t>
            </a:r>
          </a:p>
        </p:txBody>
      </p:sp>
      <p:cxnSp>
        <p:nvCxnSpPr>
          <p:cNvPr id="11" name="Conector recto 10"/>
          <p:cNvCxnSpPr/>
          <p:nvPr userDrawn="1"/>
        </p:nvCxnSpPr>
        <p:spPr>
          <a:xfrm>
            <a:off x="3238856" y="1207291"/>
            <a:ext cx="888762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8" b="100000" l="12687" r="88060">
                        <a14:foregroundMark x1="50498" y1="9762" x2="50498" y2="9762"/>
                        <a14:foregroundMark x1="50746" y1="6190" x2="50746" y2="6190"/>
                        <a14:foregroundMark x1="50746" y1="6190" x2="50746" y2="6190"/>
                        <a14:foregroundMark x1="47761" y1="10714" x2="47761" y2="10714"/>
                        <a14:foregroundMark x1="50746" y1="22857" x2="50746" y2="22857"/>
                        <a14:foregroundMark x1="50746" y1="22857" x2="50746" y2="22857"/>
                        <a14:foregroundMark x1="48010" y1="18095" x2="48010" y2="18095"/>
                        <a14:foregroundMark x1="42040" y1="20238" x2="42040" y2="20238"/>
                        <a14:foregroundMark x1="61940" y1="19048" x2="61940" y2="19048"/>
                        <a14:foregroundMark x1="61443" y1="22619" x2="61443" y2="22619"/>
                        <a14:foregroundMark x1="62687" y1="16905" x2="62687" y2="16905"/>
                        <a14:foregroundMark x1="54975" y1="35714" x2="54975" y2="35714"/>
                        <a14:foregroundMark x1="50746" y1="40238" x2="50746" y2="40238"/>
                        <a14:foregroundMark x1="53731" y1="36429" x2="53731" y2="36429"/>
                        <a14:foregroundMark x1="53731" y1="36429" x2="53731" y2="36429"/>
                        <a14:foregroundMark x1="46766" y1="71667" x2="46766" y2="71667"/>
                        <a14:foregroundMark x1="46766" y1="71667" x2="46766" y2="71667"/>
                        <a14:foregroundMark x1="70149" y1="94286" x2="70149" y2="94286"/>
                        <a14:foregroundMark x1="70149" y1="94286" x2="70149" y2="94286"/>
                        <a14:foregroundMark x1="69154" y1="90476" x2="69154" y2="90476"/>
                        <a14:foregroundMark x1="69154" y1="90476" x2="69154" y2="90476"/>
                        <a14:foregroundMark x1="81592" y1="90952" x2="81592" y2="90952"/>
                        <a14:foregroundMark x1="81592" y1="90952" x2="81592" y2="90952"/>
                        <a14:foregroundMark x1="83582" y1="95000" x2="83582" y2="95000"/>
                        <a14:foregroundMark x1="83582" y1="95000" x2="83582" y2="95000"/>
                        <a14:foregroundMark x1="83831" y1="97381" x2="83831" y2="97381"/>
                        <a14:foregroundMark x1="83831" y1="97381" x2="83831" y2="97381"/>
                        <a14:foregroundMark x1="86318" y1="97381" x2="86318" y2="97381"/>
                        <a14:foregroundMark x1="86318" y1="97381" x2="86318" y2="97381"/>
                        <a14:foregroundMark x1="68159" y1="93571" x2="68159" y2="93571"/>
                        <a14:foregroundMark x1="68159" y1="93571" x2="68159" y2="93571"/>
                        <a14:foregroundMark x1="60448" y1="28333" x2="60448" y2="2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526" y="3028569"/>
            <a:ext cx="3429956" cy="358353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316159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Rectángulo 6"/>
          <p:cNvSpPr/>
          <p:nvPr userDrawn="1"/>
        </p:nvSpPr>
        <p:spPr>
          <a:xfrm>
            <a:off x="0" y="0"/>
            <a:ext cx="12192000" cy="1709159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1" y="-8878"/>
            <a:ext cx="1734796" cy="1649671"/>
          </a:xfrm>
          <a:prstGeom prst="rect">
            <a:avLst/>
          </a:prstGeom>
        </p:spPr>
      </p:pic>
      <p:sp>
        <p:nvSpPr>
          <p:cNvPr id="9" name="CuadroTexto 8"/>
          <p:cNvSpPr txBox="1"/>
          <p:nvPr userDrawn="1"/>
        </p:nvSpPr>
        <p:spPr>
          <a:xfrm>
            <a:off x="1794617" y="129423"/>
            <a:ext cx="2726108" cy="497429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s-CO">
                <a:solidFill>
                  <a:schemeClr val="accent1">
                    <a:lumMod val="40000"/>
                    <a:lumOff val="60000"/>
                  </a:schemeClr>
                </a:solidFill>
                <a:latin typeface="Adobe Garamond Pro Bold" panose="02020702060506020403" pitchFamily="18" charset="0"/>
              </a:rPr>
              <a:t>Especialización</a:t>
            </a:r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2203391" y="631291"/>
            <a:ext cx="3744000" cy="576000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s-CO">
                <a:latin typeface="Adobe Garamond Pro Bold" panose="02020702060506020403" pitchFamily="18" charset="0"/>
              </a:rPr>
              <a:t>En  Ingeniería de Software</a:t>
            </a:r>
          </a:p>
        </p:txBody>
      </p:sp>
      <p:cxnSp>
        <p:nvCxnSpPr>
          <p:cNvPr id="11" name="Conector recto 10"/>
          <p:cNvCxnSpPr/>
          <p:nvPr userDrawn="1"/>
        </p:nvCxnSpPr>
        <p:spPr>
          <a:xfrm>
            <a:off x="3238856" y="1207291"/>
            <a:ext cx="888762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8" b="100000" l="12687" r="88060">
                        <a14:foregroundMark x1="50498" y1="9762" x2="50498" y2="9762"/>
                        <a14:foregroundMark x1="50746" y1="6190" x2="50746" y2="6190"/>
                        <a14:foregroundMark x1="50746" y1="6190" x2="50746" y2="6190"/>
                        <a14:foregroundMark x1="47761" y1="10714" x2="47761" y2="10714"/>
                        <a14:foregroundMark x1="50746" y1="22857" x2="50746" y2="22857"/>
                        <a14:foregroundMark x1="50746" y1="22857" x2="50746" y2="22857"/>
                        <a14:foregroundMark x1="48010" y1="18095" x2="48010" y2="18095"/>
                        <a14:foregroundMark x1="42040" y1="20238" x2="42040" y2="20238"/>
                        <a14:foregroundMark x1="61940" y1="19048" x2="61940" y2="19048"/>
                        <a14:foregroundMark x1="61443" y1="22619" x2="61443" y2="22619"/>
                        <a14:foregroundMark x1="62687" y1="16905" x2="62687" y2="16905"/>
                        <a14:foregroundMark x1="54975" y1="35714" x2="54975" y2="35714"/>
                        <a14:foregroundMark x1="50746" y1="40238" x2="50746" y2="40238"/>
                        <a14:foregroundMark x1="53731" y1="36429" x2="53731" y2="36429"/>
                        <a14:foregroundMark x1="53731" y1="36429" x2="53731" y2="36429"/>
                        <a14:foregroundMark x1="46766" y1="71667" x2="46766" y2="71667"/>
                        <a14:foregroundMark x1="46766" y1="71667" x2="46766" y2="71667"/>
                        <a14:foregroundMark x1="70149" y1="94286" x2="70149" y2="94286"/>
                        <a14:foregroundMark x1="70149" y1="94286" x2="70149" y2="94286"/>
                        <a14:foregroundMark x1="69154" y1="90476" x2="69154" y2="90476"/>
                        <a14:foregroundMark x1="69154" y1="90476" x2="69154" y2="90476"/>
                        <a14:foregroundMark x1="81592" y1="90952" x2="81592" y2="90952"/>
                        <a14:foregroundMark x1="81592" y1="90952" x2="81592" y2="90952"/>
                        <a14:foregroundMark x1="83582" y1="95000" x2="83582" y2="95000"/>
                        <a14:foregroundMark x1="83582" y1="95000" x2="83582" y2="95000"/>
                        <a14:foregroundMark x1="83831" y1="97381" x2="83831" y2="97381"/>
                        <a14:foregroundMark x1="83831" y1="97381" x2="83831" y2="97381"/>
                        <a14:foregroundMark x1="86318" y1="97381" x2="86318" y2="97381"/>
                        <a14:foregroundMark x1="86318" y1="97381" x2="86318" y2="97381"/>
                        <a14:foregroundMark x1="68159" y1="93571" x2="68159" y2="93571"/>
                        <a14:foregroundMark x1="68159" y1="93571" x2="68159" y2="93571"/>
                        <a14:foregroundMark x1="60448" y1="28333" x2="60448" y2="2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526" y="3028569"/>
            <a:ext cx="3429956" cy="358353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107805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8" name="Rectángulo 7"/>
          <p:cNvSpPr/>
          <p:nvPr userDrawn="1"/>
        </p:nvSpPr>
        <p:spPr>
          <a:xfrm>
            <a:off x="0" y="0"/>
            <a:ext cx="12192000" cy="1709159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1" y="-8878"/>
            <a:ext cx="1734796" cy="1649671"/>
          </a:xfrm>
          <a:prstGeom prst="rect">
            <a:avLst/>
          </a:prstGeom>
        </p:spPr>
      </p:pic>
      <p:sp>
        <p:nvSpPr>
          <p:cNvPr id="10" name="CuadroTexto 9"/>
          <p:cNvSpPr txBox="1"/>
          <p:nvPr userDrawn="1"/>
        </p:nvSpPr>
        <p:spPr>
          <a:xfrm>
            <a:off x="1794617" y="129423"/>
            <a:ext cx="2726108" cy="497429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s-CO">
                <a:solidFill>
                  <a:schemeClr val="accent1">
                    <a:lumMod val="40000"/>
                    <a:lumOff val="60000"/>
                  </a:schemeClr>
                </a:solidFill>
                <a:latin typeface="Adobe Garamond Pro Bold" panose="02020702060506020403" pitchFamily="18" charset="0"/>
              </a:rPr>
              <a:t>Especialización</a:t>
            </a:r>
          </a:p>
        </p:txBody>
      </p:sp>
      <p:sp>
        <p:nvSpPr>
          <p:cNvPr id="11" name="CuadroTexto 10"/>
          <p:cNvSpPr txBox="1"/>
          <p:nvPr userDrawn="1"/>
        </p:nvSpPr>
        <p:spPr>
          <a:xfrm>
            <a:off x="2203391" y="631291"/>
            <a:ext cx="3744000" cy="576000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s-CO">
                <a:latin typeface="Adobe Garamond Pro Bold" panose="02020702060506020403" pitchFamily="18" charset="0"/>
              </a:rPr>
              <a:t>En  Ingeniería de Software</a:t>
            </a:r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3238856" y="1207291"/>
            <a:ext cx="888762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8" b="100000" l="12687" r="88060">
                        <a14:foregroundMark x1="50498" y1="9762" x2="50498" y2="9762"/>
                        <a14:foregroundMark x1="50746" y1="6190" x2="50746" y2="6190"/>
                        <a14:foregroundMark x1="50746" y1="6190" x2="50746" y2="6190"/>
                        <a14:foregroundMark x1="47761" y1="10714" x2="47761" y2="10714"/>
                        <a14:foregroundMark x1="50746" y1="22857" x2="50746" y2="22857"/>
                        <a14:foregroundMark x1="50746" y1="22857" x2="50746" y2="22857"/>
                        <a14:foregroundMark x1="48010" y1="18095" x2="48010" y2="18095"/>
                        <a14:foregroundMark x1="42040" y1="20238" x2="42040" y2="20238"/>
                        <a14:foregroundMark x1="61940" y1="19048" x2="61940" y2="19048"/>
                        <a14:foregroundMark x1="61443" y1="22619" x2="61443" y2="22619"/>
                        <a14:foregroundMark x1="62687" y1="16905" x2="62687" y2="16905"/>
                        <a14:foregroundMark x1="54975" y1="35714" x2="54975" y2="35714"/>
                        <a14:foregroundMark x1="50746" y1="40238" x2="50746" y2="40238"/>
                        <a14:foregroundMark x1="53731" y1="36429" x2="53731" y2="36429"/>
                        <a14:foregroundMark x1="53731" y1="36429" x2="53731" y2="36429"/>
                        <a14:foregroundMark x1="46766" y1="71667" x2="46766" y2="71667"/>
                        <a14:foregroundMark x1="46766" y1="71667" x2="46766" y2="71667"/>
                        <a14:foregroundMark x1="70149" y1="94286" x2="70149" y2="94286"/>
                        <a14:foregroundMark x1="70149" y1="94286" x2="70149" y2="94286"/>
                        <a14:foregroundMark x1="69154" y1="90476" x2="69154" y2="90476"/>
                        <a14:foregroundMark x1="69154" y1="90476" x2="69154" y2="90476"/>
                        <a14:foregroundMark x1="81592" y1="90952" x2="81592" y2="90952"/>
                        <a14:foregroundMark x1="81592" y1="90952" x2="81592" y2="90952"/>
                        <a14:foregroundMark x1="83582" y1="95000" x2="83582" y2="95000"/>
                        <a14:foregroundMark x1="83582" y1="95000" x2="83582" y2="95000"/>
                        <a14:foregroundMark x1="83831" y1="97381" x2="83831" y2="97381"/>
                        <a14:foregroundMark x1="83831" y1="97381" x2="83831" y2="97381"/>
                        <a14:foregroundMark x1="86318" y1="97381" x2="86318" y2="97381"/>
                        <a14:foregroundMark x1="86318" y1="97381" x2="86318" y2="97381"/>
                        <a14:foregroundMark x1="68159" y1="93571" x2="68159" y2="93571"/>
                        <a14:foregroundMark x1="68159" y1="93571" x2="68159" y2="93571"/>
                        <a14:foregroundMark x1="60448" y1="28333" x2="60448" y2="2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526" y="3028569"/>
            <a:ext cx="3429956" cy="358353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332546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10" name="Rectángulo 9"/>
          <p:cNvSpPr/>
          <p:nvPr userDrawn="1"/>
        </p:nvSpPr>
        <p:spPr>
          <a:xfrm>
            <a:off x="0" y="0"/>
            <a:ext cx="12192000" cy="1709159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1" y="-8878"/>
            <a:ext cx="1734796" cy="1649671"/>
          </a:xfrm>
          <a:prstGeom prst="rect">
            <a:avLst/>
          </a:prstGeom>
        </p:spPr>
      </p:pic>
      <p:sp>
        <p:nvSpPr>
          <p:cNvPr id="12" name="CuadroTexto 11"/>
          <p:cNvSpPr txBox="1"/>
          <p:nvPr userDrawn="1"/>
        </p:nvSpPr>
        <p:spPr>
          <a:xfrm>
            <a:off x="1794617" y="129423"/>
            <a:ext cx="2726108" cy="497429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s-CO">
                <a:solidFill>
                  <a:schemeClr val="accent1">
                    <a:lumMod val="40000"/>
                    <a:lumOff val="60000"/>
                  </a:schemeClr>
                </a:solidFill>
                <a:latin typeface="Adobe Garamond Pro Bold" panose="02020702060506020403" pitchFamily="18" charset="0"/>
              </a:rPr>
              <a:t>Especialización</a:t>
            </a:r>
          </a:p>
        </p:txBody>
      </p:sp>
      <p:sp>
        <p:nvSpPr>
          <p:cNvPr id="13" name="CuadroTexto 12"/>
          <p:cNvSpPr txBox="1"/>
          <p:nvPr userDrawn="1"/>
        </p:nvSpPr>
        <p:spPr>
          <a:xfrm>
            <a:off x="2203391" y="631291"/>
            <a:ext cx="3744000" cy="576000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s-CO">
                <a:latin typeface="Adobe Garamond Pro Bold" panose="02020702060506020403" pitchFamily="18" charset="0"/>
              </a:rPr>
              <a:t>En  Ingeniería de Software</a:t>
            </a:r>
          </a:p>
        </p:txBody>
      </p:sp>
      <p:cxnSp>
        <p:nvCxnSpPr>
          <p:cNvPr id="14" name="Conector recto 13"/>
          <p:cNvCxnSpPr/>
          <p:nvPr userDrawn="1"/>
        </p:nvCxnSpPr>
        <p:spPr>
          <a:xfrm>
            <a:off x="3238856" y="1207291"/>
            <a:ext cx="888762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8" b="100000" l="12687" r="88060">
                        <a14:foregroundMark x1="50498" y1="9762" x2="50498" y2="9762"/>
                        <a14:foregroundMark x1="50746" y1="6190" x2="50746" y2="6190"/>
                        <a14:foregroundMark x1="50746" y1="6190" x2="50746" y2="6190"/>
                        <a14:foregroundMark x1="47761" y1="10714" x2="47761" y2="10714"/>
                        <a14:foregroundMark x1="50746" y1="22857" x2="50746" y2="22857"/>
                        <a14:foregroundMark x1="50746" y1="22857" x2="50746" y2="22857"/>
                        <a14:foregroundMark x1="48010" y1="18095" x2="48010" y2="18095"/>
                        <a14:foregroundMark x1="42040" y1="20238" x2="42040" y2="20238"/>
                        <a14:foregroundMark x1="61940" y1="19048" x2="61940" y2="19048"/>
                        <a14:foregroundMark x1="61443" y1="22619" x2="61443" y2="22619"/>
                        <a14:foregroundMark x1="62687" y1="16905" x2="62687" y2="16905"/>
                        <a14:foregroundMark x1="54975" y1="35714" x2="54975" y2="35714"/>
                        <a14:foregroundMark x1="50746" y1="40238" x2="50746" y2="40238"/>
                        <a14:foregroundMark x1="53731" y1="36429" x2="53731" y2="36429"/>
                        <a14:foregroundMark x1="53731" y1="36429" x2="53731" y2="36429"/>
                        <a14:foregroundMark x1="46766" y1="71667" x2="46766" y2="71667"/>
                        <a14:foregroundMark x1="46766" y1="71667" x2="46766" y2="71667"/>
                        <a14:foregroundMark x1="70149" y1="94286" x2="70149" y2="94286"/>
                        <a14:foregroundMark x1="70149" y1="94286" x2="70149" y2="94286"/>
                        <a14:foregroundMark x1="69154" y1="90476" x2="69154" y2="90476"/>
                        <a14:foregroundMark x1="69154" y1="90476" x2="69154" y2="90476"/>
                        <a14:foregroundMark x1="81592" y1="90952" x2="81592" y2="90952"/>
                        <a14:foregroundMark x1="81592" y1="90952" x2="81592" y2="90952"/>
                        <a14:foregroundMark x1="83582" y1="95000" x2="83582" y2="95000"/>
                        <a14:foregroundMark x1="83582" y1="95000" x2="83582" y2="95000"/>
                        <a14:foregroundMark x1="83831" y1="97381" x2="83831" y2="97381"/>
                        <a14:foregroundMark x1="83831" y1="97381" x2="83831" y2="97381"/>
                        <a14:foregroundMark x1="86318" y1="97381" x2="86318" y2="97381"/>
                        <a14:foregroundMark x1="86318" y1="97381" x2="86318" y2="97381"/>
                        <a14:foregroundMark x1="68159" y1="93571" x2="68159" y2="93571"/>
                        <a14:foregroundMark x1="68159" y1="93571" x2="68159" y2="93571"/>
                        <a14:foregroundMark x1="60448" y1="28333" x2="60448" y2="2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526" y="3028569"/>
            <a:ext cx="3429956" cy="358353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419978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>
            <a:off x="0" y="0"/>
            <a:ext cx="12192000" cy="1709159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1" y="-8878"/>
            <a:ext cx="1734796" cy="1649671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1794617" y="129423"/>
            <a:ext cx="2726108" cy="497429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s-CO">
                <a:solidFill>
                  <a:schemeClr val="accent1">
                    <a:lumMod val="40000"/>
                    <a:lumOff val="60000"/>
                  </a:schemeClr>
                </a:solidFill>
                <a:latin typeface="Adobe Garamond Pro Bold" panose="02020702060506020403" pitchFamily="18" charset="0"/>
              </a:rPr>
              <a:t>Especialización</a:t>
            </a:r>
          </a:p>
        </p:txBody>
      </p:sp>
      <p:sp>
        <p:nvSpPr>
          <p:cNvPr id="9" name="CuadroTexto 8"/>
          <p:cNvSpPr txBox="1"/>
          <p:nvPr userDrawn="1"/>
        </p:nvSpPr>
        <p:spPr>
          <a:xfrm>
            <a:off x="2203391" y="631291"/>
            <a:ext cx="3744000" cy="576000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s-CO">
                <a:latin typeface="Adobe Garamond Pro Bold" panose="02020702060506020403" pitchFamily="18" charset="0"/>
              </a:rPr>
              <a:t>En  Ingeniería de Software</a:t>
            </a:r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3238856" y="1207291"/>
            <a:ext cx="888762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8" b="100000" l="12687" r="88060">
                        <a14:foregroundMark x1="50498" y1="9762" x2="50498" y2="9762"/>
                        <a14:foregroundMark x1="50746" y1="6190" x2="50746" y2="6190"/>
                        <a14:foregroundMark x1="50746" y1="6190" x2="50746" y2="6190"/>
                        <a14:foregroundMark x1="47761" y1="10714" x2="47761" y2="10714"/>
                        <a14:foregroundMark x1="50746" y1="22857" x2="50746" y2="22857"/>
                        <a14:foregroundMark x1="50746" y1="22857" x2="50746" y2="22857"/>
                        <a14:foregroundMark x1="48010" y1="18095" x2="48010" y2="18095"/>
                        <a14:foregroundMark x1="42040" y1="20238" x2="42040" y2="20238"/>
                        <a14:foregroundMark x1="61940" y1="19048" x2="61940" y2="19048"/>
                        <a14:foregroundMark x1="61443" y1="22619" x2="61443" y2="22619"/>
                        <a14:foregroundMark x1="62687" y1="16905" x2="62687" y2="16905"/>
                        <a14:foregroundMark x1="54975" y1="35714" x2="54975" y2="35714"/>
                        <a14:foregroundMark x1="50746" y1="40238" x2="50746" y2="40238"/>
                        <a14:foregroundMark x1="53731" y1="36429" x2="53731" y2="36429"/>
                        <a14:foregroundMark x1="53731" y1="36429" x2="53731" y2="36429"/>
                        <a14:foregroundMark x1="46766" y1="71667" x2="46766" y2="71667"/>
                        <a14:foregroundMark x1="46766" y1="71667" x2="46766" y2="71667"/>
                        <a14:foregroundMark x1="70149" y1="94286" x2="70149" y2="94286"/>
                        <a14:foregroundMark x1="70149" y1="94286" x2="70149" y2="94286"/>
                        <a14:foregroundMark x1="69154" y1="90476" x2="69154" y2="90476"/>
                        <a14:foregroundMark x1="69154" y1="90476" x2="69154" y2="90476"/>
                        <a14:foregroundMark x1="81592" y1="90952" x2="81592" y2="90952"/>
                        <a14:foregroundMark x1="81592" y1="90952" x2="81592" y2="90952"/>
                        <a14:foregroundMark x1="83582" y1="95000" x2="83582" y2="95000"/>
                        <a14:foregroundMark x1="83582" y1="95000" x2="83582" y2="95000"/>
                        <a14:foregroundMark x1="83831" y1="97381" x2="83831" y2="97381"/>
                        <a14:foregroundMark x1="83831" y1="97381" x2="83831" y2="97381"/>
                        <a14:foregroundMark x1="86318" y1="97381" x2="86318" y2="97381"/>
                        <a14:foregroundMark x1="86318" y1="97381" x2="86318" y2="97381"/>
                        <a14:foregroundMark x1="68159" y1="93571" x2="68159" y2="93571"/>
                        <a14:foregroundMark x1="68159" y1="93571" x2="68159" y2="93571"/>
                        <a14:foregroundMark x1="60448" y1="28333" x2="60448" y2="2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526" y="3028569"/>
            <a:ext cx="3429956" cy="358353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158166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 userDrawn="1"/>
        </p:nvSpPr>
        <p:spPr>
          <a:xfrm>
            <a:off x="0" y="0"/>
            <a:ext cx="12192000" cy="1709159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1" y="-8878"/>
            <a:ext cx="1734796" cy="1649671"/>
          </a:xfrm>
          <a:prstGeom prst="rect">
            <a:avLst/>
          </a:prstGeom>
        </p:spPr>
      </p:pic>
      <p:sp>
        <p:nvSpPr>
          <p:cNvPr id="7" name="CuadroTexto 6"/>
          <p:cNvSpPr txBox="1"/>
          <p:nvPr userDrawn="1"/>
        </p:nvSpPr>
        <p:spPr>
          <a:xfrm>
            <a:off x="1794617" y="129423"/>
            <a:ext cx="2726108" cy="497429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s-CO">
                <a:solidFill>
                  <a:schemeClr val="accent1">
                    <a:lumMod val="40000"/>
                    <a:lumOff val="60000"/>
                  </a:schemeClr>
                </a:solidFill>
                <a:latin typeface="Adobe Garamond Pro Bold" panose="02020702060506020403" pitchFamily="18" charset="0"/>
              </a:rPr>
              <a:t>Especialización</a:t>
            </a:r>
          </a:p>
        </p:txBody>
      </p:sp>
      <p:sp>
        <p:nvSpPr>
          <p:cNvPr id="8" name="CuadroTexto 7"/>
          <p:cNvSpPr txBox="1"/>
          <p:nvPr userDrawn="1"/>
        </p:nvSpPr>
        <p:spPr>
          <a:xfrm>
            <a:off x="2203391" y="631291"/>
            <a:ext cx="3744000" cy="576000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s-CO">
                <a:latin typeface="Adobe Garamond Pro Bold" panose="02020702060506020403" pitchFamily="18" charset="0"/>
              </a:rPr>
              <a:t>En  Ingeniería de Software</a:t>
            </a:r>
          </a:p>
        </p:txBody>
      </p:sp>
      <p:cxnSp>
        <p:nvCxnSpPr>
          <p:cNvPr id="9" name="Conector recto 8"/>
          <p:cNvCxnSpPr/>
          <p:nvPr userDrawn="1"/>
        </p:nvCxnSpPr>
        <p:spPr>
          <a:xfrm>
            <a:off x="3238856" y="1207291"/>
            <a:ext cx="888762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8" b="100000" l="12687" r="88060">
                        <a14:foregroundMark x1="50498" y1="9762" x2="50498" y2="9762"/>
                        <a14:foregroundMark x1="50746" y1="6190" x2="50746" y2="6190"/>
                        <a14:foregroundMark x1="50746" y1="6190" x2="50746" y2="6190"/>
                        <a14:foregroundMark x1="47761" y1="10714" x2="47761" y2="10714"/>
                        <a14:foregroundMark x1="50746" y1="22857" x2="50746" y2="22857"/>
                        <a14:foregroundMark x1="50746" y1="22857" x2="50746" y2="22857"/>
                        <a14:foregroundMark x1="48010" y1="18095" x2="48010" y2="18095"/>
                        <a14:foregroundMark x1="42040" y1="20238" x2="42040" y2="20238"/>
                        <a14:foregroundMark x1="61940" y1="19048" x2="61940" y2="19048"/>
                        <a14:foregroundMark x1="61443" y1="22619" x2="61443" y2="22619"/>
                        <a14:foregroundMark x1="62687" y1="16905" x2="62687" y2="16905"/>
                        <a14:foregroundMark x1="54975" y1="35714" x2="54975" y2="35714"/>
                        <a14:foregroundMark x1="50746" y1="40238" x2="50746" y2="40238"/>
                        <a14:foregroundMark x1="53731" y1="36429" x2="53731" y2="36429"/>
                        <a14:foregroundMark x1="53731" y1="36429" x2="53731" y2="36429"/>
                        <a14:foregroundMark x1="46766" y1="71667" x2="46766" y2="71667"/>
                        <a14:foregroundMark x1="46766" y1="71667" x2="46766" y2="71667"/>
                        <a14:foregroundMark x1="70149" y1="94286" x2="70149" y2="94286"/>
                        <a14:foregroundMark x1="70149" y1="94286" x2="70149" y2="94286"/>
                        <a14:foregroundMark x1="69154" y1="90476" x2="69154" y2="90476"/>
                        <a14:foregroundMark x1="69154" y1="90476" x2="69154" y2="90476"/>
                        <a14:foregroundMark x1="81592" y1="90952" x2="81592" y2="90952"/>
                        <a14:foregroundMark x1="81592" y1="90952" x2="81592" y2="90952"/>
                        <a14:foregroundMark x1="83582" y1="95000" x2="83582" y2="95000"/>
                        <a14:foregroundMark x1="83582" y1="95000" x2="83582" y2="95000"/>
                        <a14:foregroundMark x1="83831" y1="97381" x2="83831" y2="97381"/>
                        <a14:foregroundMark x1="83831" y1="97381" x2="83831" y2="97381"/>
                        <a14:foregroundMark x1="86318" y1="97381" x2="86318" y2="97381"/>
                        <a14:foregroundMark x1="86318" y1="97381" x2="86318" y2="97381"/>
                        <a14:foregroundMark x1="68159" y1="93571" x2="68159" y2="93571"/>
                        <a14:foregroundMark x1="68159" y1="93571" x2="68159" y2="93571"/>
                        <a14:foregroundMark x1="60448" y1="28333" x2="60448" y2="2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526" y="3028569"/>
            <a:ext cx="3429956" cy="358353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255518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Rectángulo 7"/>
          <p:cNvSpPr/>
          <p:nvPr userDrawn="1"/>
        </p:nvSpPr>
        <p:spPr>
          <a:xfrm>
            <a:off x="0" y="0"/>
            <a:ext cx="12192000" cy="1709159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1" y="-8878"/>
            <a:ext cx="1734796" cy="1649671"/>
          </a:xfrm>
          <a:prstGeom prst="rect">
            <a:avLst/>
          </a:prstGeom>
        </p:spPr>
      </p:pic>
      <p:sp>
        <p:nvSpPr>
          <p:cNvPr id="10" name="CuadroTexto 9"/>
          <p:cNvSpPr txBox="1"/>
          <p:nvPr userDrawn="1"/>
        </p:nvSpPr>
        <p:spPr>
          <a:xfrm>
            <a:off x="1794617" y="129423"/>
            <a:ext cx="2726108" cy="497429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s-CO">
                <a:solidFill>
                  <a:schemeClr val="accent1">
                    <a:lumMod val="40000"/>
                    <a:lumOff val="60000"/>
                  </a:schemeClr>
                </a:solidFill>
                <a:latin typeface="Adobe Garamond Pro Bold" panose="02020702060506020403" pitchFamily="18" charset="0"/>
              </a:rPr>
              <a:t>Especialización</a:t>
            </a:r>
          </a:p>
        </p:txBody>
      </p:sp>
      <p:sp>
        <p:nvSpPr>
          <p:cNvPr id="11" name="CuadroTexto 10"/>
          <p:cNvSpPr txBox="1"/>
          <p:nvPr userDrawn="1"/>
        </p:nvSpPr>
        <p:spPr>
          <a:xfrm>
            <a:off x="2203391" y="631291"/>
            <a:ext cx="3744000" cy="576000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s-CO">
                <a:latin typeface="Adobe Garamond Pro Bold" panose="02020702060506020403" pitchFamily="18" charset="0"/>
              </a:rPr>
              <a:t>En  Ingeniería de Software</a:t>
            </a:r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3238856" y="1207291"/>
            <a:ext cx="888762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8" b="100000" l="12687" r="88060">
                        <a14:foregroundMark x1="50498" y1="9762" x2="50498" y2="9762"/>
                        <a14:foregroundMark x1="50746" y1="6190" x2="50746" y2="6190"/>
                        <a14:foregroundMark x1="50746" y1="6190" x2="50746" y2="6190"/>
                        <a14:foregroundMark x1="47761" y1="10714" x2="47761" y2="10714"/>
                        <a14:foregroundMark x1="50746" y1="22857" x2="50746" y2="22857"/>
                        <a14:foregroundMark x1="50746" y1="22857" x2="50746" y2="22857"/>
                        <a14:foregroundMark x1="48010" y1="18095" x2="48010" y2="18095"/>
                        <a14:foregroundMark x1="42040" y1="20238" x2="42040" y2="20238"/>
                        <a14:foregroundMark x1="61940" y1="19048" x2="61940" y2="19048"/>
                        <a14:foregroundMark x1="61443" y1="22619" x2="61443" y2="22619"/>
                        <a14:foregroundMark x1="62687" y1="16905" x2="62687" y2="16905"/>
                        <a14:foregroundMark x1="54975" y1="35714" x2="54975" y2="35714"/>
                        <a14:foregroundMark x1="50746" y1="40238" x2="50746" y2="40238"/>
                        <a14:foregroundMark x1="53731" y1="36429" x2="53731" y2="36429"/>
                        <a14:foregroundMark x1="53731" y1="36429" x2="53731" y2="36429"/>
                        <a14:foregroundMark x1="46766" y1="71667" x2="46766" y2="71667"/>
                        <a14:foregroundMark x1="46766" y1="71667" x2="46766" y2="71667"/>
                        <a14:foregroundMark x1="70149" y1="94286" x2="70149" y2="94286"/>
                        <a14:foregroundMark x1="70149" y1="94286" x2="70149" y2="94286"/>
                        <a14:foregroundMark x1="69154" y1="90476" x2="69154" y2="90476"/>
                        <a14:foregroundMark x1="69154" y1="90476" x2="69154" y2="90476"/>
                        <a14:foregroundMark x1="81592" y1="90952" x2="81592" y2="90952"/>
                        <a14:foregroundMark x1="81592" y1="90952" x2="81592" y2="90952"/>
                        <a14:foregroundMark x1="83582" y1="95000" x2="83582" y2="95000"/>
                        <a14:foregroundMark x1="83582" y1="95000" x2="83582" y2="95000"/>
                        <a14:foregroundMark x1="83831" y1="97381" x2="83831" y2="97381"/>
                        <a14:foregroundMark x1="83831" y1="97381" x2="83831" y2="97381"/>
                        <a14:foregroundMark x1="86318" y1="97381" x2="86318" y2="97381"/>
                        <a14:foregroundMark x1="86318" y1="97381" x2="86318" y2="97381"/>
                        <a14:foregroundMark x1="68159" y1="93571" x2="68159" y2="93571"/>
                        <a14:foregroundMark x1="68159" y1="93571" x2="68159" y2="93571"/>
                        <a14:foregroundMark x1="60448" y1="28333" x2="60448" y2="2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526" y="3028569"/>
            <a:ext cx="3429956" cy="358353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329131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Rectángulo 7"/>
          <p:cNvSpPr/>
          <p:nvPr userDrawn="1"/>
        </p:nvSpPr>
        <p:spPr>
          <a:xfrm>
            <a:off x="0" y="0"/>
            <a:ext cx="12192000" cy="1709159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1" y="-8878"/>
            <a:ext cx="1734796" cy="1649671"/>
          </a:xfrm>
          <a:prstGeom prst="rect">
            <a:avLst/>
          </a:prstGeom>
        </p:spPr>
      </p:pic>
      <p:sp>
        <p:nvSpPr>
          <p:cNvPr id="10" name="CuadroTexto 9"/>
          <p:cNvSpPr txBox="1"/>
          <p:nvPr userDrawn="1"/>
        </p:nvSpPr>
        <p:spPr>
          <a:xfrm>
            <a:off x="1794617" y="129423"/>
            <a:ext cx="2726108" cy="497429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s-CO">
                <a:solidFill>
                  <a:schemeClr val="accent1">
                    <a:lumMod val="40000"/>
                    <a:lumOff val="60000"/>
                  </a:schemeClr>
                </a:solidFill>
                <a:latin typeface="Adobe Garamond Pro Bold" panose="02020702060506020403" pitchFamily="18" charset="0"/>
              </a:rPr>
              <a:t>Especialización</a:t>
            </a:r>
          </a:p>
        </p:txBody>
      </p:sp>
      <p:sp>
        <p:nvSpPr>
          <p:cNvPr id="11" name="CuadroTexto 10"/>
          <p:cNvSpPr txBox="1"/>
          <p:nvPr userDrawn="1"/>
        </p:nvSpPr>
        <p:spPr>
          <a:xfrm>
            <a:off x="2203391" y="631291"/>
            <a:ext cx="3744000" cy="576000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s-CO">
                <a:latin typeface="Adobe Garamond Pro Bold" panose="02020702060506020403" pitchFamily="18" charset="0"/>
              </a:rPr>
              <a:t>En  Ingeniería de Software</a:t>
            </a:r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3238856" y="1207291"/>
            <a:ext cx="888762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8" b="100000" l="12687" r="88060">
                        <a14:foregroundMark x1="50498" y1="9762" x2="50498" y2="9762"/>
                        <a14:foregroundMark x1="50746" y1="6190" x2="50746" y2="6190"/>
                        <a14:foregroundMark x1="50746" y1="6190" x2="50746" y2="6190"/>
                        <a14:foregroundMark x1="47761" y1="10714" x2="47761" y2="10714"/>
                        <a14:foregroundMark x1="50746" y1="22857" x2="50746" y2="22857"/>
                        <a14:foregroundMark x1="50746" y1="22857" x2="50746" y2="22857"/>
                        <a14:foregroundMark x1="48010" y1="18095" x2="48010" y2="18095"/>
                        <a14:foregroundMark x1="42040" y1="20238" x2="42040" y2="20238"/>
                        <a14:foregroundMark x1="61940" y1="19048" x2="61940" y2="19048"/>
                        <a14:foregroundMark x1="61443" y1="22619" x2="61443" y2="22619"/>
                        <a14:foregroundMark x1="62687" y1="16905" x2="62687" y2="16905"/>
                        <a14:foregroundMark x1="54975" y1="35714" x2="54975" y2="35714"/>
                        <a14:foregroundMark x1="50746" y1="40238" x2="50746" y2="40238"/>
                        <a14:foregroundMark x1="53731" y1="36429" x2="53731" y2="36429"/>
                        <a14:foregroundMark x1="53731" y1="36429" x2="53731" y2="36429"/>
                        <a14:foregroundMark x1="46766" y1="71667" x2="46766" y2="71667"/>
                        <a14:foregroundMark x1="46766" y1="71667" x2="46766" y2="71667"/>
                        <a14:foregroundMark x1="70149" y1="94286" x2="70149" y2="94286"/>
                        <a14:foregroundMark x1="70149" y1="94286" x2="70149" y2="94286"/>
                        <a14:foregroundMark x1="69154" y1="90476" x2="69154" y2="90476"/>
                        <a14:foregroundMark x1="69154" y1="90476" x2="69154" y2="90476"/>
                        <a14:foregroundMark x1="81592" y1="90952" x2="81592" y2="90952"/>
                        <a14:foregroundMark x1="81592" y1="90952" x2="81592" y2="90952"/>
                        <a14:foregroundMark x1="83582" y1="95000" x2="83582" y2="95000"/>
                        <a14:foregroundMark x1="83582" y1="95000" x2="83582" y2="95000"/>
                        <a14:foregroundMark x1="83831" y1="97381" x2="83831" y2="97381"/>
                        <a14:foregroundMark x1="83831" y1="97381" x2="83831" y2="97381"/>
                        <a14:foregroundMark x1="86318" y1="97381" x2="86318" y2="97381"/>
                        <a14:foregroundMark x1="86318" y1="97381" x2="86318" y2="97381"/>
                        <a14:foregroundMark x1="68159" y1="93571" x2="68159" y2="93571"/>
                        <a14:foregroundMark x1="68159" y1="93571" x2="68159" y2="93571"/>
                        <a14:foregroundMark x1="60448" y1="28333" x2="60448" y2="2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526" y="3028569"/>
            <a:ext cx="3429956" cy="358353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6067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0"/>
            <a:ext cx="12192000" cy="1709159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1" y="-8878"/>
            <a:ext cx="1734796" cy="1649671"/>
          </a:xfrm>
          <a:prstGeom prst="rect">
            <a:avLst/>
          </a:prstGeom>
        </p:spPr>
      </p:pic>
      <p:sp>
        <p:nvSpPr>
          <p:cNvPr id="9" name="CuadroTexto 8"/>
          <p:cNvSpPr txBox="1"/>
          <p:nvPr userDrawn="1"/>
        </p:nvSpPr>
        <p:spPr>
          <a:xfrm>
            <a:off x="1794617" y="129423"/>
            <a:ext cx="2726108" cy="497429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s-CO">
                <a:solidFill>
                  <a:schemeClr val="accent1">
                    <a:lumMod val="40000"/>
                    <a:lumOff val="60000"/>
                  </a:schemeClr>
                </a:solidFill>
                <a:latin typeface="Adobe Garamond Pro Bold" panose="02020702060506020403" pitchFamily="18" charset="0"/>
              </a:rPr>
              <a:t>Especialización</a:t>
            </a:r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2203391" y="631291"/>
            <a:ext cx="3744000" cy="576000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s-CO">
                <a:latin typeface="Adobe Garamond Pro Bold" panose="02020702060506020403" pitchFamily="18" charset="0"/>
              </a:rPr>
              <a:t>En  Ingeniería de Software</a:t>
            </a:r>
          </a:p>
        </p:txBody>
      </p:sp>
      <p:cxnSp>
        <p:nvCxnSpPr>
          <p:cNvPr id="11" name="Conector recto 10"/>
          <p:cNvCxnSpPr/>
          <p:nvPr userDrawn="1"/>
        </p:nvCxnSpPr>
        <p:spPr>
          <a:xfrm>
            <a:off x="3238856" y="1207291"/>
            <a:ext cx="888762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38" b="100000" l="12687" r="88060">
                        <a14:foregroundMark x1="50498" y1="9762" x2="50498" y2="9762"/>
                        <a14:foregroundMark x1="50746" y1="6190" x2="50746" y2="6190"/>
                        <a14:foregroundMark x1="50746" y1="6190" x2="50746" y2="6190"/>
                        <a14:foregroundMark x1="47761" y1="10714" x2="47761" y2="10714"/>
                        <a14:foregroundMark x1="50746" y1="22857" x2="50746" y2="22857"/>
                        <a14:foregroundMark x1="50746" y1="22857" x2="50746" y2="22857"/>
                        <a14:foregroundMark x1="48010" y1="18095" x2="48010" y2="18095"/>
                        <a14:foregroundMark x1="42040" y1="20238" x2="42040" y2="20238"/>
                        <a14:foregroundMark x1="61940" y1="19048" x2="61940" y2="19048"/>
                        <a14:foregroundMark x1="61443" y1="22619" x2="61443" y2="22619"/>
                        <a14:foregroundMark x1="62687" y1="16905" x2="62687" y2="16905"/>
                        <a14:foregroundMark x1="54975" y1="35714" x2="54975" y2="35714"/>
                        <a14:foregroundMark x1="50746" y1="40238" x2="50746" y2="40238"/>
                        <a14:foregroundMark x1="53731" y1="36429" x2="53731" y2="36429"/>
                        <a14:foregroundMark x1="53731" y1="36429" x2="53731" y2="36429"/>
                        <a14:foregroundMark x1="46766" y1="71667" x2="46766" y2="71667"/>
                        <a14:foregroundMark x1="46766" y1="71667" x2="46766" y2="71667"/>
                        <a14:foregroundMark x1="70149" y1="94286" x2="70149" y2="94286"/>
                        <a14:foregroundMark x1="70149" y1="94286" x2="70149" y2="94286"/>
                        <a14:foregroundMark x1="69154" y1="90476" x2="69154" y2="90476"/>
                        <a14:foregroundMark x1="69154" y1="90476" x2="69154" y2="90476"/>
                        <a14:foregroundMark x1="81592" y1="90952" x2="81592" y2="90952"/>
                        <a14:foregroundMark x1="81592" y1="90952" x2="81592" y2="90952"/>
                        <a14:foregroundMark x1="83582" y1="95000" x2="83582" y2="95000"/>
                        <a14:foregroundMark x1="83582" y1="95000" x2="83582" y2="95000"/>
                        <a14:foregroundMark x1="83831" y1="97381" x2="83831" y2="97381"/>
                        <a14:foregroundMark x1="83831" y1="97381" x2="83831" y2="97381"/>
                        <a14:foregroundMark x1="86318" y1="97381" x2="86318" y2="97381"/>
                        <a14:foregroundMark x1="86318" y1="97381" x2="86318" y2="97381"/>
                        <a14:foregroundMark x1="68159" y1="93571" x2="68159" y2="93571"/>
                        <a14:foregroundMark x1="68159" y1="93571" x2="68159" y2="93571"/>
                        <a14:foregroundMark x1="60448" y1="28333" x2="60448" y2="2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526" y="3028569"/>
            <a:ext cx="3429956" cy="358353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</p:spTree>
    <p:extLst>
      <p:ext uri="{BB962C8B-B14F-4D97-AF65-F5344CB8AC3E}">
        <p14:creationId xmlns:p14="http://schemas.microsoft.com/office/powerpoint/2010/main" val="104936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365760" y="2813447"/>
            <a:ext cx="1625669" cy="53935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s-CO" b="1" dirty="0">
                <a:solidFill>
                  <a:schemeClr val="accent5">
                    <a:lumMod val="75000"/>
                  </a:schemeClr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Review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3517" y="2167116"/>
            <a:ext cx="1172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Proyecto Final Ingeniería de Software II</a:t>
            </a:r>
            <a:endParaRPr lang="es-CO" sz="3600" dirty="0">
              <a:solidFill>
                <a:srgbClr val="002060"/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D64D5F9-E08B-E323-CD02-6FE9A70B02CF}"/>
              </a:ext>
            </a:extLst>
          </p:cNvPr>
          <p:cNvSpPr txBox="1">
            <a:spLocks/>
          </p:cNvSpPr>
          <p:nvPr/>
        </p:nvSpPr>
        <p:spPr>
          <a:xfrm>
            <a:off x="1574732" y="3429000"/>
            <a:ext cx="6665754" cy="21393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2000" dirty="0">
                <a:solidFill>
                  <a:schemeClr val="accent5">
                    <a:lumMod val="75000"/>
                  </a:schemeClr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PRESENTA: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2000" dirty="0">
                <a:solidFill>
                  <a:schemeClr val="accent5">
                    <a:lumMod val="75000"/>
                  </a:schemeClr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Johan Martin 			Alejandra Castillo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2000" dirty="0">
                <a:solidFill>
                  <a:schemeClr val="accent5">
                    <a:lumMod val="75000"/>
                  </a:schemeClr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Edison Sánchez		Giancarlo Chacón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2000" dirty="0">
                <a:solidFill>
                  <a:schemeClr val="accent5">
                    <a:lumMod val="75000"/>
                  </a:schemeClr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Johan Fornari			José Pardo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2000" dirty="0">
                <a:solidFill>
                  <a:schemeClr val="accent5">
                    <a:lumMod val="75000"/>
                  </a:schemeClr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Camilo Niño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sz="2000" dirty="0">
              <a:solidFill>
                <a:schemeClr val="accent5">
                  <a:lumMod val="75000"/>
                </a:schemeClr>
              </a:solidFill>
              <a:latin typeface="Kozuka Gothic Pro M" panose="020B0700000000000000" pitchFamily="34" charset="-128"/>
              <a:ea typeface="Kozuka Gothic Pro M" panose="020B0700000000000000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2000" dirty="0">
                <a:solidFill>
                  <a:schemeClr val="accent5">
                    <a:lumMod val="75000"/>
                  </a:schemeClr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</a:rPr>
              <a:t>PO: Jonathan Vanegas</a:t>
            </a:r>
          </a:p>
        </p:txBody>
      </p:sp>
    </p:spTree>
    <p:extLst>
      <p:ext uri="{BB962C8B-B14F-4D97-AF65-F5344CB8AC3E}">
        <p14:creationId xmlns:p14="http://schemas.microsoft.com/office/powerpoint/2010/main" val="2888990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23313" y="2016807"/>
            <a:ext cx="3938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dirty="0">
                <a:solidFill>
                  <a:srgbClr val="002060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ARQUITECTURA</a:t>
            </a: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4948015" y="2572284"/>
            <a:ext cx="5794049" cy="51275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4948014" y="2641740"/>
            <a:ext cx="5794049" cy="51275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97C0109-FA29-3B6B-48A9-CBEE6D75C55F}"/>
              </a:ext>
            </a:extLst>
          </p:cNvPr>
          <p:cNvSpPr txBox="1"/>
          <p:nvPr/>
        </p:nvSpPr>
        <p:spPr>
          <a:xfrm>
            <a:off x="982700" y="2729090"/>
            <a:ext cx="22571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Calibri"/>
                <a:cs typeface="Calibri"/>
              </a:rPr>
              <a:t>Objeto AWS </a:t>
            </a:r>
            <a:r>
              <a:rPr lang="es-ES" dirty="0" err="1">
                <a:ea typeface="Calibri"/>
                <a:cs typeface="Calibri"/>
              </a:rPr>
              <a:t>IoT</a:t>
            </a:r>
            <a:r>
              <a:rPr lang="es-ES" dirty="0">
                <a:ea typeface="Calibri"/>
                <a:cs typeface="Calibri"/>
              </a:rPr>
              <a:t> Core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A19857DA-D379-546C-D94F-E7D2B80EA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61" y="3293757"/>
            <a:ext cx="6768143" cy="305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741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23313" y="2016807"/>
            <a:ext cx="3938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dirty="0">
                <a:solidFill>
                  <a:srgbClr val="002060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ARQUITECTURA</a:t>
            </a: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4948015" y="2572284"/>
            <a:ext cx="5794049" cy="51275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4948014" y="2641740"/>
            <a:ext cx="5794049" cy="51275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97C0109-FA29-3B6B-48A9-CBEE6D75C55F}"/>
              </a:ext>
            </a:extLst>
          </p:cNvPr>
          <p:cNvSpPr txBox="1"/>
          <p:nvPr/>
        </p:nvSpPr>
        <p:spPr>
          <a:xfrm>
            <a:off x="982700" y="2729090"/>
            <a:ext cx="22571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Calibri"/>
                <a:cs typeface="Calibri"/>
              </a:rPr>
              <a:t>Diagrama de Decisión</a:t>
            </a:r>
          </a:p>
        </p:txBody>
      </p:sp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2445E655-EB50-E79F-FC69-2B0221020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78" y="3187948"/>
            <a:ext cx="5809563" cy="29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6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23313" y="2016807"/>
            <a:ext cx="3938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dirty="0">
                <a:solidFill>
                  <a:srgbClr val="002060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ARQUITECTURA</a:t>
            </a: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4948015" y="2572284"/>
            <a:ext cx="5794049" cy="51275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4948014" y="2641740"/>
            <a:ext cx="5794049" cy="51275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97C0109-FA29-3B6B-48A9-CBEE6D75C55F}"/>
              </a:ext>
            </a:extLst>
          </p:cNvPr>
          <p:cNvSpPr txBox="1"/>
          <p:nvPr/>
        </p:nvSpPr>
        <p:spPr>
          <a:xfrm>
            <a:off x="688917" y="2674006"/>
            <a:ext cx="22571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Calibri"/>
                <a:cs typeface="Calibri"/>
              </a:rPr>
              <a:t>Diagrama de Decisión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5BC08110-4270-5682-EDFD-AD0DD7ADA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58" y="3041000"/>
            <a:ext cx="75152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32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565571" y="2016807"/>
            <a:ext cx="3296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dirty="0">
                <a:solidFill>
                  <a:srgbClr val="002060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DESARROLLO</a:t>
            </a: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4948015" y="2572284"/>
            <a:ext cx="5794049" cy="51275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4948014" y="2641740"/>
            <a:ext cx="5794049" cy="51275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38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360229" y="2016807"/>
            <a:ext cx="250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dirty="0">
                <a:solidFill>
                  <a:srgbClr val="002060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CALIDAD</a:t>
            </a: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4948015" y="2572284"/>
            <a:ext cx="5794049" cy="51275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4948014" y="2641740"/>
            <a:ext cx="5794049" cy="51275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293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360229" y="2016807"/>
            <a:ext cx="250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dirty="0">
                <a:solidFill>
                  <a:srgbClr val="002060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PRUEBAS</a:t>
            </a: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4948015" y="2572284"/>
            <a:ext cx="5794049" cy="51275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4948014" y="2641740"/>
            <a:ext cx="5794049" cy="51275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495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103914" y="2016807"/>
            <a:ext cx="6757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dirty="0">
                <a:solidFill>
                  <a:srgbClr val="002060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PRODUCTO DESARROLLADO</a:t>
            </a: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4948015" y="2572284"/>
            <a:ext cx="5794049" cy="51275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4948014" y="2641740"/>
            <a:ext cx="5794049" cy="51275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6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422571" y="2016807"/>
            <a:ext cx="443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dirty="0">
                <a:solidFill>
                  <a:srgbClr val="002060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REQUERIMIENTOS</a:t>
            </a: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4948015" y="2572284"/>
            <a:ext cx="5794049" cy="51275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4948014" y="2641740"/>
            <a:ext cx="5794049" cy="51275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74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323113" y="2016807"/>
            <a:ext cx="5538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dirty="0">
                <a:solidFill>
                  <a:srgbClr val="002060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GESTIÓN DEL RIESGO</a:t>
            </a: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4948015" y="2572284"/>
            <a:ext cx="5794049" cy="51275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4948014" y="2641740"/>
            <a:ext cx="5794049" cy="51275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52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520571" y="2021046"/>
            <a:ext cx="6648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dirty="0">
                <a:solidFill>
                  <a:srgbClr val="002060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GESTIÓN DE LA SEGURIDAD</a:t>
            </a: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4948015" y="2572284"/>
            <a:ext cx="5794049" cy="51275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4948014" y="2641740"/>
            <a:ext cx="5794049" cy="51275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02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23313" y="2016807"/>
            <a:ext cx="3938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dirty="0">
                <a:solidFill>
                  <a:srgbClr val="002060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ARQUITECTURA</a:t>
            </a: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4948015" y="2572284"/>
            <a:ext cx="5794049" cy="51275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4948014" y="2641740"/>
            <a:ext cx="5794049" cy="51275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ACC5074C-3293-CD47-2529-E23CBE2AB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258" y="3245787"/>
            <a:ext cx="5501893" cy="289112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7DF1E34-8FC3-BCF9-E0D8-18376B6289D6}"/>
              </a:ext>
            </a:extLst>
          </p:cNvPr>
          <p:cNvSpPr txBox="1"/>
          <p:nvPr/>
        </p:nvSpPr>
        <p:spPr>
          <a:xfrm>
            <a:off x="1763061" y="2729090"/>
            <a:ext cx="1623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Calibri"/>
                <a:cs typeface="Calibri"/>
              </a:rPr>
              <a:t>Dispositivo IoT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4004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23313" y="2016807"/>
            <a:ext cx="3938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dirty="0">
                <a:solidFill>
                  <a:srgbClr val="002060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ARQUITECTURA</a:t>
            </a: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4948015" y="2572284"/>
            <a:ext cx="5794049" cy="51275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4948014" y="2641740"/>
            <a:ext cx="5794049" cy="51275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55B615EE-55A2-2B30-CFE4-324B7A1A1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05" y="3354006"/>
            <a:ext cx="7291560" cy="308782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97C0109-FA29-3B6B-48A9-CBEE6D75C55F}"/>
              </a:ext>
            </a:extLst>
          </p:cNvPr>
          <p:cNvSpPr txBox="1"/>
          <p:nvPr/>
        </p:nvSpPr>
        <p:spPr>
          <a:xfrm>
            <a:off x="982700" y="2811716"/>
            <a:ext cx="22571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Calibri"/>
                <a:cs typeface="Calibri"/>
              </a:rPr>
              <a:t>Objeto AWS </a:t>
            </a:r>
            <a:r>
              <a:rPr lang="es-ES" dirty="0" err="1">
                <a:ea typeface="Calibri"/>
                <a:cs typeface="Calibri"/>
              </a:rPr>
              <a:t>IoT</a:t>
            </a:r>
            <a:r>
              <a:rPr lang="es-ES" dirty="0">
                <a:ea typeface="Calibri"/>
                <a:cs typeface="Calibri"/>
              </a:rPr>
              <a:t> Core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3132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23313" y="2016807"/>
            <a:ext cx="3938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dirty="0">
                <a:solidFill>
                  <a:srgbClr val="002060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ARQUITECTURA</a:t>
            </a: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4948015" y="2572284"/>
            <a:ext cx="5794049" cy="51275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4948014" y="2641740"/>
            <a:ext cx="5794049" cy="51275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97C0109-FA29-3B6B-48A9-CBEE6D75C55F}"/>
              </a:ext>
            </a:extLst>
          </p:cNvPr>
          <p:cNvSpPr txBox="1"/>
          <p:nvPr/>
        </p:nvSpPr>
        <p:spPr>
          <a:xfrm>
            <a:off x="578749" y="2527114"/>
            <a:ext cx="22571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Calibri"/>
                <a:cs typeface="Calibri"/>
              </a:rPr>
              <a:t>Aplicación Móvil </a:t>
            </a:r>
            <a:endParaRPr lang="es-ES" dirty="0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569CCA9F-BF77-FBF3-A024-E2AB5E5E2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89" y="3032565"/>
            <a:ext cx="6342273" cy="338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8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23313" y="2016807"/>
            <a:ext cx="3938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dirty="0">
                <a:solidFill>
                  <a:srgbClr val="002060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ARQUITECTURA</a:t>
            </a: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4948015" y="2572284"/>
            <a:ext cx="5794049" cy="51275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4948014" y="2641740"/>
            <a:ext cx="5794049" cy="51275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97C0109-FA29-3B6B-48A9-CBEE6D75C55F}"/>
              </a:ext>
            </a:extLst>
          </p:cNvPr>
          <p:cNvSpPr txBox="1"/>
          <p:nvPr/>
        </p:nvSpPr>
        <p:spPr>
          <a:xfrm>
            <a:off x="982700" y="2729090"/>
            <a:ext cx="22571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Calibri"/>
                <a:cs typeface="Calibri"/>
              </a:rPr>
              <a:t>Dispositivo </a:t>
            </a:r>
            <a:r>
              <a:rPr lang="es-ES" dirty="0" err="1">
                <a:ea typeface="Calibri"/>
                <a:cs typeface="Calibri"/>
              </a:rPr>
              <a:t>IoT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1BBCAA3A-41B4-EE2B-1168-41046D21E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24" y="3311084"/>
            <a:ext cx="5675294" cy="325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92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23313" y="2016807"/>
            <a:ext cx="3938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dirty="0">
                <a:solidFill>
                  <a:srgbClr val="002060"/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ARQUITECTURA</a:t>
            </a:r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4948015" y="2572284"/>
            <a:ext cx="5794049" cy="51275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4948014" y="2641740"/>
            <a:ext cx="5794049" cy="51275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97C0109-FA29-3B6B-48A9-CBEE6D75C55F}"/>
              </a:ext>
            </a:extLst>
          </p:cNvPr>
          <p:cNvSpPr txBox="1"/>
          <p:nvPr/>
        </p:nvSpPr>
        <p:spPr>
          <a:xfrm>
            <a:off x="982700" y="2729090"/>
            <a:ext cx="22571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Calibri"/>
                <a:cs typeface="Calibri"/>
              </a:rPr>
              <a:t>Aplicación Móvil</a:t>
            </a:r>
          </a:p>
        </p:txBody>
      </p:sp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0FE96B24-8E85-5960-179E-C4A75CC04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90" y="3095051"/>
            <a:ext cx="62198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839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49</Words>
  <Application>Microsoft Office PowerPoint</Application>
  <PresentationFormat>Panorámica</PresentationFormat>
  <Paragraphs>17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Lilian B</dc:creator>
  <cp:lastModifiedBy>JOHAN STEVEEN MARTIN GARCES</cp:lastModifiedBy>
  <cp:revision>44</cp:revision>
  <dcterms:created xsi:type="dcterms:W3CDTF">2018-11-04T22:48:23Z</dcterms:created>
  <dcterms:modified xsi:type="dcterms:W3CDTF">2024-06-07T00:11:14Z</dcterms:modified>
</cp:coreProperties>
</file>