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9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6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5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91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8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86153" y="3244334"/>
            <a:ext cx="121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153" y="3244334"/>
            <a:ext cx="121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"/>
            <a:ext cx="12192000" cy="68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9800" cy="6858000"/>
          </a:xfrm>
        </p:spPr>
      </p:pic>
    </p:spTree>
    <p:extLst>
      <p:ext uri="{BB962C8B-B14F-4D97-AF65-F5344CB8AC3E}">
        <p14:creationId xmlns:p14="http://schemas.microsoft.com/office/powerpoint/2010/main" val="20066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3756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65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529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0095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0813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5212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9548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system</dc:title>
  <dc:creator>D u d u</dc:creator>
  <cp:lastModifiedBy>D u d u</cp:lastModifiedBy>
  <cp:revision>7</cp:revision>
  <dcterms:created xsi:type="dcterms:W3CDTF">2017-12-12T18:33:14Z</dcterms:created>
  <dcterms:modified xsi:type="dcterms:W3CDTF">2017-12-12T20:04:00Z</dcterms:modified>
</cp:coreProperties>
</file>