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c791759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c791759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c791759d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c791759d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d4f4ec8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d4f4ec8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d4f4ec8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d4f4ec8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d4f4ec8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d4f4ec8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d4f4ec8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d4f4ec8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d4f4ec87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d4f4ec87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d4f4ec87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d4f4ec87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c791759d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c791759d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4f4ec87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d4f4ec87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d4f4ec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d4f4ec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c791759d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c791759d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npm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d4f4ecc8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d4f4ecc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d4f4ecc8e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d4f4ecc8e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c791759d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c791759d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c791759d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c791759d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c791759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c791759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c791759d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c791759d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791759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791759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c79175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c79175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c791759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c791759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JMB Travels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FSD03 - Programming II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Group Project</a:t>
            </a:r>
            <a:endParaRPr sz="1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Team:</a:t>
            </a:r>
            <a:br>
              <a:rPr lang="en" sz="1600"/>
            </a:br>
            <a:r>
              <a:rPr lang="en" sz="1600"/>
              <a:t>Mobin Syed, Bogdan Pristinsky, Johan elder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 - List of users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user can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 or Delete a user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700" y="1152475"/>
            <a:ext cx="5142124" cy="23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 - Update user  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User form: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 can modify Email, First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Last Name and Role Dropdown filed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2 options (ADMIN/USER)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25" y="1152475"/>
            <a:ext cx="3384575" cy="35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5325850" y="1152475"/>
            <a:ext cx="35067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Laying out the tables needed to serve our user stories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1" y="1152475"/>
            <a:ext cx="5276401" cy="40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Technology: RDS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3066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Amazon Web Services Relational Database System to host our schema.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Great </a:t>
            </a:r>
            <a:r>
              <a:rPr lang="en"/>
              <a:t>option</a:t>
            </a:r>
            <a:r>
              <a:rPr lang="en"/>
              <a:t> to have our database stored offsite in the cloud.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400" y="1443000"/>
            <a:ext cx="5302199" cy="283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vs User view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33987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Admin view can add and modify to the table of cars available.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425" y="1219075"/>
            <a:ext cx="4116649" cy="35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625" y="2239500"/>
            <a:ext cx="2869306" cy="25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structure used for hotels: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0450"/>
            <a:ext cx="3375750" cy="2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750" y="1152475"/>
            <a:ext cx="385438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Technology: S3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32031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Had issues working out uploading images into our database.</a:t>
            </a:r>
            <a:br>
              <a:rPr lang="en"/>
            </a:br>
            <a:r>
              <a:rPr lang="en"/>
              <a:t>Solution: use Amazon Web Services S3 storage option to create a bucket to store our files.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170125"/>
            <a:ext cx="5091351" cy="36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View: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409775"/>
            <a:ext cx="2635200" cy="29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 has the same view of the cars in the database, only without controls.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802" y="672400"/>
            <a:ext cx="4657799" cy="389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search engine Goals/visions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Visions to make something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Similar to tripadvisor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663" y="1152463"/>
            <a:ext cx="57245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search Using bootstrap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Amadeus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ootstrap and java,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Dotnev module to </a:t>
            </a:r>
            <a:r>
              <a:rPr lang="en"/>
              <a:t>load environments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Express for application framework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375" y="1152475"/>
            <a:ext cx="5079625" cy="31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/>
        </p:nvSpPr>
        <p:spPr>
          <a:xfrm>
            <a:off x="3847510" y="1246189"/>
            <a:ext cx="1866900" cy="18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Businesses and Clients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client has to find travel options from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amongst many providers.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business spends money trying to drive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traffic to their site.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We can bring them all into one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location.</a:t>
            </a:r>
            <a:endParaRPr sz="15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800" y="1233550"/>
            <a:ext cx="4671498" cy="3464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search 2nd attempt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Tried using Java and React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125" y="1152469"/>
            <a:ext cx="5808875" cy="354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search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0" y="111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Kayal API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Redirects you to their website(Not ideal)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144" y="0"/>
            <a:ext cx="47378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		</a:t>
            </a:r>
            <a:endParaRPr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search and booking engine to work properly and effectively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</a:t>
            </a:r>
            <a:r>
              <a:rPr lang="en"/>
              <a:t>monetize</a:t>
            </a:r>
            <a:r>
              <a:rPr lang="en"/>
              <a:t> the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Authorization: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1285875"/>
            <a:ext cx="39338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Entity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Entity: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Id, email, firstName, lastName,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Password,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RetypePassword(transient),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Enum Role{ USER(default), ADMIN)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475" y="679163"/>
            <a:ext cx="300990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form: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50" y="1221621"/>
            <a:ext cx="4420250" cy="2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registration form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prevent user from registration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With wrong </a:t>
            </a:r>
            <a:r>
              <a:rPr lang="en"/>
              <a:t>credentials</a:t>
            </a:r>
            <a:r>
              <a:rPr lang="en"/>
              <a:t>.  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645" y="1252275"/>
            <a:ext cx="3819450" cy="29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registration and Authentication:</a:t>
            </a:r>
            <a:r>
              <a:rPr lang="en"/>
              <a:t>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2947"/>
            <a:ext cx="4041950" cy="8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325" y="1297792"/>
            <a:ext cx="3836250" cy="25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</a:t>
            </a:r>
            <a:r>
              <a:rPr lang="en"/>
              <a:t>orization: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role for user is User: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Role ADMIN give </a:t>
            </a:r>
            <a:r>
              <a:rPr lang="en"/>
              <a:t>permission</a:t>
            </a:r>
            <a:r>
              <a:rPr lang="en"/>
              <a:t> to access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/admin/ part of app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00" y="2087650"/>
            <a:ext cx="46101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713" y="1122063"/>
            <a:ext cx="37052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panel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users can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 Modify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Modify Cars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Modify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75" y="1152475"/>
            <a:ext cx="6030624" cy="20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