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8" r:id="rId15"/>
    <p:sldId id="277" r:id="rId16"/>
    <p:sldId id="275" r:id="rId17"/>
    <p:sldId id="279" r:id="rId18"/>
    <p:sldId id="276" r:id="rId19"/>
    <p:sldId id="260" r:id="rId20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C20"/>
    <a:srgbClr val="D71920"/>
    <a:srgbClr val="C8B160"/>
    <a:srgbClr val="00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7612F-F4F6-49E7-9E06-3D5220FEBB27}" type="datetimeFigureOut">
              <a:rPr lang="es-NI" smtClean="0"/>
              <a:t>17/3/2024</a:t>
            </a:fld>
            <a:endParaRPr lang="es-NI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84567-83D8-42DA-AC87-6626250FF12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83731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1709738"/>
            <a:ext cx="12192000" cy="514826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10"/>
            <a:ext cx="5306096" cy="14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4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NI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-1"/>
            <a:ext cx="12192000" cy="1122364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533" y="-36372"/>
            <a:ext cx="2139467" cy="11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7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409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8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0" y="6349284"/>
            <a:ext cx="12192000" cy="508715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55" y="2253803"/>
            <a:ext cx="7187089" cy="19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04444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Lógica </a:t>
            </a:r>
            <a:r>
              <a:rPr lang="es-NI"/>
              <a:t>y Algoritmos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NI" dirty="0"/>
              <a:t>Colectivo 2024</a:t>
            </a:r>
          </a:p>
        </p:txBody>
      </p:sp>
    </p:spTree>
    <p:extLst>
      <p:ext uri="{BB962C8B-B14F-4D97-AF65-F5344CB8AC3E}">
        <p14:creationId xmlns:p14="http://schemas.microsoft.com/office/powerpoint/2010/main" val="77156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6FF61-8BCC-C7AC-BF54-119E1AF8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Simbología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ACF1C3-8579-7794-EC21-5650E3740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NI" dirty="0"/>
              <a:t>Proceso ( cualquier tipo de operación que pueda originar cambio de valor, formato o posición de la información almacenada en memoria, operaciones aritméticas, de transferencia, etcétera)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B80D143-08C8-4EE5-C382-72E1DD5F57AD}"/>
              </a:ext>
            </a:extLst>
          </p:cNvPr>
          <p:cNvSpPr/>
          <p:nvPr/>
        </p:nvSpPr>
        <p:spPr>
          <a:xfrm>
            <a:off x="1175657" y="1987420"/>
            <a:ext cx="4096139" cy="132556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5266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6FF61-8BCC-C7AC-BF54-119E1AF8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Simbología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ACF1C3-8579-7794-EC21-5650E3740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NI" dirty="0"/>
              <a:t>Decisión (indica operaciones lógicas o de comparación entre datos – normalmente dos – y en función del resultado de la misma determina cuál de los distintos caminos alternativos del programa se debe seguir, normalmente tienen dos salidas – respuesta SI o NO – pero puede tener 3 o más, según los casos)</a:t>
            </a:r>
          </a:p>
        </p:txBody>
      </p:sp>
      <p:sp>
        <p:nvSpPr>
          <p:cNvPr id="3" name="Rombo 2">
            <a:extLst>
              <a:ext uri="{FF2B5EF4-FFF2-40B4-BE49-F238E27FC236}">
                <a16:creationId xmlns:a16="http://schemas.microsoft.com/office/drawing/2014/main" id="{53D6E1C2-B39B-F82D-1BA6-3034A8D9F9D5}"/>
              </a:ext>
            </a:extLst>
          </p:cNvPr>
          <p:cNvSpPr/>
          <p:nvPr/>
        </p:nvSpPr>
        <p:spPr>
          <a:xfrm>
            <a:off x="2491273" y="2388637"/>
            <a:ext cx="1978090" cy="1558212"/>
          </a:xfrm>
          <a:prstGeom prst="diamond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77333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6FF61-8BCC-C7AC-BF54-119E1AF8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Simbología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ACF1C3-8579-7794-EC21-5650E3740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NI" dirty="0"/>
              <a:t>Indicador de dirección o línea de flujo (indica el sentido de ejecución de las operaciones) 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AD3B23B-41E4-A095-719F-1492B5575C14}"/>
              </a:ext>
            </a:extLst>
          </p:cNvPr>
          <p:cNvCxnSpPr>
            <a:cxnSpLocks/>
          </p:cNvCxnSpPr>
          <p:nvPr/>
        </p:nvCxnSpPr>
        <p:spPr>
          <a:xfrm>
            <a:off x="2080727" y="2593910"/>
            <a:ext cx="192210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45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FACFA-CECC-6304-3DB7-93097F53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Otros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8AC7B-8744-59F9-3B4D-23904AF0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/>
              <a:t>Joyanes Aguilar, L. (2020) Símbolos del diagrama de flujo (p. 67)</a:t>
            </a:r>
          </a:p>
        </p:txBody>
      </p:sp>
    </p:spTree>
    <p:extLst>
      <p:ext uri="{BB962C8B-B14F-4D97-AF65-F5344CB8AC3E}">
        <p14:creationId xmlns:p14="http://schemas.microsoft.com/office/powerpoint/2010/main" val="197425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BD976-C0D1-65C8-C40F-DA0F12A1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6A220-B40A-CD4B-FBDD-86D53D32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/>
              <a:t>Calcular el salario bruto y el salario neto de un trabajador por horas, conociendo el nombre, números de horas trabajadas, impuesto a pagar y salario neto.</a:t>
            </a:r>
          </a:p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07430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7F824-BB85-E48E-3848-508CFD40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dirty="0"/>
              <a:t>Ejemplo. Pseudocódigo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7DED86E-9F7B-C2DA-CDA8-A9F2F258A1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01" y="2178309"/>
            <a:ext cx="7396197" cy="3448049"/>
          </a:xfrm>
        </p:spPr>
      </p:pic>
    </p:spTree>
    <p:extLst>
      <p:ext uri="{BB962C8B-B14F-4D97-AF65-F5344CB8AC3E}">
        <p14:creationId xmlns:p14="http://schemas.microsoft.com/office/powerpoint/2010/main" val="396677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7F824-BB85-E48E-3848-508CFD40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dirty="0"/>
              <a:t>Ejemplo. Diagrama de Flujo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70B4D2E-0040-01E7-AC39-41814F0875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662" y="1690688"/>
            <a:ext cx="4540675" cy="4676896"/>
          </a:xfrm>
        </p:spPr>
      </p:pic>
    </p:spTree>
    <p:extLst>
      <p:ext uri="{BB962C8B-B14F-4D97-AF65-F5344CB8AC3E}">
        <p14:creationId xmlns:p14="http://schemas.microsoft.com/office/powerpoint/2010/main" val="3642120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6C9C30A-2E5D-0894-0E8A-BEDDAC97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Ejercicios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33E6D3-26EF-1C91-5306-6BA088AA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NI" dirty="0"/>
              <a:t>Escriba un algoritmo para: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NI" dirty="0"/>
              <a:t>Sumar dos números enteros.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NI" dirty="0"/>
              <a:t>Restar dos números enteros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NI" dirty="0"/>
              <a:t>Multiplicar dos números enteros.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NI" dirty="0"/>
              <a:t>Dividir un número entero por otro.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NI" dirty="0"/>
              <a:t>Leer un número y mostrar su antecesor y sucesor.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NI" dirty="0"/>
              <a:t>Calcular el área de un círculo.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NI" dirty="0"/>
              <a:t>Convertir x cantidad de dólares a córdobas.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NI" dirty="0"/>
              <a:t>Convertir x cantidad de córdobas a dólares.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NI" dirty="0"/>
              <a:t>Calcular el promedio de un estudiante que cursa 5 asignaturas.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NI" dirty="0"/>
              <a:t>Dar un descuento del 10% a la compra de x cantidad de producto a x precio.</a:t>
            </a:r>
          </a:p>
          <a:p>
            <a:pPr marL="914400" lvl="1" indent="-457200">
              <a:buFont typeface="+mj-lt"/>
              <a:buAutoNum type="arabicPeriod"/>
            </a:pPr>
            <a:endParaRPr lang="es-NI" dirty="0"/>
          </a:p>
          <a:p>
            <a:pPr lvl="1"/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41071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4C964-70AD-1B64-53B9-07DFA652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596CAD-E187-097E-7316-9F12B4E29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sz="18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Joyanes, A. (2020). Fundamentos de Programación: Algoritmos, estructuras de datos y objetos. 5</a:t>
            </a:r>
            <a:r>
              <a:rPr lang="es-NI" sz="1800" baseline="300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ta.</a:t>
            </a:r>
            <a:r>
              <a:rPr lang="es-NI" sz="1800" dirty="0"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Ed. México: McGraw-Hill.</a:t>
            </a:r>
            <a:endParaRPr lang="es-N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06145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46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1FCA5-744A-D907-00F7-C8C8C1EB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Unidad I:  Metodología de la Programación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7541B5-8634-730F-7ED7-1CD136F3F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NI" dirty="0"/>
              <a:t>Representación gráfica de los algoritmos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NI" dirty="0"/>
              <a:t>Concepto de diagrama de flujo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NI" dirty="0"/>
              <a:t>Simbología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NI" dirty="0"/>
              <a:t>Verificación del flujo de control</a:t>
            </a:r>
          </a:p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37301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8ADF8-327B-300D-0FFE-96089742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Representación gráfica de los algoritmos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EC6E95-272D-3D80-5F07-DA60F9EF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NI" dirty="0"/>
              <a:t>Joyanes Aguilar, L (2020) “Para representar un algoritmo se debe utilizar algún método que permita independizar dicho algoritmo del lenguaje de programación elegido.” (p. 64)</a:t>
            </a:r>
          </a:p>
        </p:txBody>
      </p:sp>
    </p:spTree>
    <p:extLst>
      <p:ext uri="{BB962C8B-B14F-4D97-AF65-F5344CB8AC3E}">
        <p14:creationId xmlns:p14="http://schemas.microsoft.com/office/powerpoint/2010/main" val="234087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F3B26-9985-A1D9-0431-3E26FB03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Los métodos usuales para representar un algoritmo son: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B5173B-A5E5-4512-2BC6-D2D112937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/>
              <a:t>Diagrama de Flujo.</a:t>
            </a:r>
          </a:p>
          <a:p>
            <a:r>
              <a:rPr lang="es-NI" dirty="0"/>
              <a:t>Diagrama N – S (</a:t>
            </a:r>
            <a:r>
              <a:rPr lang="es-NI" dirty="0" err="1"/>
              <a:t>Nassi</a:t>
            </a:r>
            <a:r>
              <a:rPr lang="es-NI" dirty="0"/>
              <a:t> – </a:t>
            </a:r>
            <a:r>
              <a:rPr lang="es-NI" dirty="0" err="1"/>
              <a:t>Schneiderman</a:t>
            </a:r>
            <a:r>
              <a:rPr lang="es-NI" dirty="0"/>
              <a:t>)</a:t>
            </a:r>
          </a:p>
          <a:p>
            <a:r>
              <a:rPr lang="es-NI" dirty="0"/>
              <a:t>Lenguajes de especificación de algoritmos: pseudocódigos.</a:t>
            </a:r>
          </a:p>
          <a:p>
            <a:r>
              <a:rPr lang="es-NI" dirty="0"/>
              <a:t>Lenguaje español, inglés…</a:t>
            </a:r>
          </a:p>
          <a:p>
            <a:r>
              <a:rPr lang="es-NI" dirty="0"/>
              <a:t>Formulas </a:t>
            </a:r>
          </a:p>
        </p:txBody>
      </p:sp>
    </p:spTree>
    <p:extLst>
      <p:ext uri="{BB962C8B-B14F-4D97-AF65-F5344CB8AC3E}">
        <p14:creationId xmlns:p14="http://schemas.microsoft.com/office/powerpoint/2010/main" val="227529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E32D3-3ABA-3B25-DA90-EAFD0CE2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Pseudocódigo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3B2FC-5590-4CE9-E9BA-1BCFFCB2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/>
              <a:t>Joyanes Aguilar, L (2020) es un lenguaje de especificación (descripción) de algoritmos. El uso de tal lenguaje hace el paso de codificación final … relativamente fácil. (p. 65)</a:t>
            </a:r>
          </a:p>
        </p:txBody>
      </p:sp>
    </p:spTree>
    <p:extLst>
      <p:ext uri="{BB962C8B-B14F-4D97-AF65-F5344CB8AC3E}">
        <p14:creationId xmlns:p14="http://schemas.microsoft.com/office/powerpoint/2010/main" val="268153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2CC62-1646-AF66-D1BA-0CCCA4B0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Representación de un pseudocódigo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405B1-99BA-B891-ADE1-9E081BD7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NI" dirty="0" err="1"/>
              <a:t>Start</a:t>
            </a:r>
            <a:endParaRPr lang="es-NI" dirty="0"/>
          </a:p>
          <a:p>
            <a:pPr marL="0" indent="0">
              <a:buNone/>
            </a:pPr>
            <a:r>
              <a:rPr lang="es-NI" dirty="0"/>
              <a:t>  //Cálculo de impuesto y </a:t>
            </a:r>
            <a:r>
              <a:rPr lang="es-NI" dirty="0" err="1"/>
              <a:t>slarios</a:t>
            </a:r>
            <a:endParaRPr lang="es-NI" dirty="0"/>
          </a:p>
          <a:p>
            <a:pPr marL="0" indent="0">
              <a:buNone/>
            </a:pPr>
            <a:r>
              <a:rPr lang="es-NI" dirty="0"/>
              <a:t>  </a:t>
            </a:r>
            <a:r>
              <a:rPr lang="es-NI" dirty="0" err="1"/>
              <a:t>read</a:t>
            </a:r>
            <a:r>
              <a:rPr lang="es-NI" dirty="0"/>
              <a:t> nombre, horas, precio</a:t>
            </a:r>
          </a:p>
          <a:p>
            <a:pPr marL="0" indent="0">
              <a:buNone/>
            </a:pPr>
            <a:r>
              <a:rPr lang="es-NI" dirty="0"/>
              <a:t>  salario &lt;- horas * precio</a:t>
            </a:r>
          </a:p>
          <a:p>
            <a:pPr marL="0" indent="0">
              <a:buNone/>
            </a:pPr>
            <a:r>
              <a:rPr lang="es-NI" dirty="0"/>
              <a:t>  tasas &lt;- 0.25 * salario</a:t>
            </a:r>
          </a:p>
          <a:p>
            <a:pPr marL="0" indent="0">
              <a:buNone/>
            </a:pPr>
            <a:r>
              <a:rPr lang="es-NI" dirty="0"/>
              <a:t>  </a:t>
            </a:r>
            <a:r>
              <a:rPr lang="es-NI" dirty="0" err="1"/>
              <a:t>salario_neto</a:t>
            </a:r>
            <a:r>
              <a:rPr lang="es-NI" dirty="0"/>
              <a:t>  &lt;- salario – tasas</a:t>
            </a:r>
          </a:p>
          <a:p>
            <a:pPr marL="0" indent="0">
              <a:buNone/>
            </a:pPr>
            <a:r>
              <a:rPr lang="es-NI" dirty="0"/>
              <a:t>  </a:t>
            </a:r>
            <a:r>
              <a:rPr lang="es-NI" dirty="0" err="1"/>
              <a:t>write</a:t>
            </a:r>
            <a:r>
              <a:rPr lang="es-NI" dirty="0"/>
              <a:t> nombre, salario, tasas, </a:t>
            </a:r>
            <a:r>
              <a:rPr lang="es-NI" dirty="0" err="1"/>
              <a:t>salario_neto</a:t>
            </a:r>
            <a:endParaRPr lang="es-NI" dirty="0"/>
          </a:p>
          <a:p>
            <a:pPr marL="0" indent="0">
              <a:buNone/>
            </a:pPr>
            <a:r>
              <a:rPr lang="es-NI" dirty="0" err="1"/>
              <a:t>end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77186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BEFA-2A4E-7914-54FF-05BE0E26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Diagrama de flujo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44BA11-6F56-77F5-ED29-553E60CD1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NI" dirty="0"/>
              <a:t>Joyanes Aguilar, L. (2020) es un diagrama que utiliza símbolos (cajas) y que tiene los pasos de algoritmos escritos en caja unida por flechas, denominadas líneas de flujo, que indican la secuencia en que se debe ejecutar. (p. 66)</a:t>
            </a:r>
          </a:p>
        </p:txBody>
      </p:sp>
    </p:spTree>
    <p:extLst>
      <p:ext uri="{BB962C8B-B14F-4D97-AF65-F5344CB8AC3E}">
        <p14:creationId xmlns:p14="http://schemas.microsoft.com/office/powerpoint/2010/main" val="143349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6FF61-8BCC-C7AC-BF54-119E1AF8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Simbología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ACF1C3-8579-7794-EC21-5650E3740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NI" dirty="0"/>
              <a:t>Terminal (representa el comienzo, “inicio”, y el final “fin” de un programa.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567F20F-8353-2532-1110-04CB22189ECE}"/>
              </a:ext>
            </a:extLst>
          </p:cNvPr>
          <p:cNvSpPr/>
          <p:nvPr/>
        </p:nvSpPr>
        <p:spPr>
          <a:xfrm>
            <a:off x="1968760" y="1825625"/>
            <a:ext cx="3415004" cy="1533395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37278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6FF61-8BCC-C7AC-BF54-119E1AF8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Simbología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ACF1C3-8579-7794-EC21-5650E3740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NI" dirty="0"/>
              <a:t>Entrada / Salida (cualquier tipo de introducción de datos en la memoria desde los periféricos, “entrada”, registro de la información procesada en un periférico. “salida”</a:t>
            </a:r>
          </a:p>
        </p:txBody>
      </p:sp>
      <p:sp>
        <p:nvSpPr>
          <p:cNvPr id="3" name="Paralelogramo 2">
            <a:extLst>
              <a:ext uri="{FF2B5EF4-FFF2-40B4-BE49-F238E27FC236}">
                <a16:creationId xmlns:a16="http://schemas.microsoft.com/office/drawing/2014/main" id="{BD40B56A-210A-9C4F-792B-ACBAC724A5FB}"/>
              </a:ext>
            </a:extLst>
          </p:cNvPr>
          <p:cNvSpPr/>
          <p:nvPr/>
        </p:nvSpPr>
        <p:spPr>
          <a:xfrm>
            <a:off x="1670179" y="2136710"/>
            <a:ext cx="3312368" cy="1194319"/>
          </a:xfrm>
          <a:prstGeom prst="parallelogram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88513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</TotalTime>
  <Words>581</Words>
  <Application>Microsoft Office PowerPoint</Application>
  <PresentationFormat>Panorámica</PresentationFormat>
  <Paragraphs>58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Franklin Gothic Book</vt:lpstr>
      <vt:lpstr>Franklin Gothic Medium</vt:lpstr>
      <vt:lpstr>Wingdings</vt:lpstr>
      <vt:lpstr>Tema de Office</vt:lpstr>
      <vt:lpstr>Lógica y Algoritmos</vt:lpstr>
      <vt:lpstr>Unidad I:  Metodología de la Programación </vt:lpstr>
      <vt:lpstr>Representación gráfica de los algoritmos</vt:lpstr>
      <vt:lpstr>Los métodos usuales para representar un algoritmo son:</vt:lpstr>
      <vt:lpstr>Pseudocódigo</vt:lpstr>
      <vt:lpstr>Representación de un pseudocódigo</vt:lpstr>
      <vt:lpstr>Diagrama de flujo</vt:lpstr>
      <vt:lpstr>Simbología </vt:lpstr>
      <vt:lpstr>Simbología </vt:lpstr>
      <vt:lpstr>Simbología </vt:lpstr>
      <vt:lpstr>Simbología </vt:lpstr>
      <vt:lpstr>Simbología </vt:lpstr>
      <vt:lpstr>Otros </vt:lpstr>
      <vt:lpstr>Ejemplo</vt:lpstr>
      <vt:lpstr>Ejemplo. Pseudocódigo</vt:lpstr>
      <vt:lpstr>Ejemplo. Diagrama de Flujo </vt:lpstr>
      <vt:lpstr>Ejercicios</vt:lpstr>
      <vt:lpstr>Referencias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Gloria Cordero</dc:creator>
  <cp:lastModifiedBy>José Durán</cp:lastModifiedBy>
  <cp:revision>12</cp:revision>
  <dcterms:created xsi:type="dcterms:W3CDTF">2019-03-11T22:56:21Z</dcterms:created>
  <dcterms:modified xsi:type="dcterms:W3CDTF">2024-03-17T10:07:00Z</dcterms:modified>
</cp:coreProperties>
</file>