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Lst>
  <p:sldSz cy="5143500" cx="9144000"/>
  <p:notesSz cx="6858000" cy="9144000"/>
  <p:embeddedFontLst>
    <p:embeddedFont>
      <p:font typeface="Old Standard TT"/>
      <p:regular r:id="rId12"/>
      <p:bold r:id="rId13"/>
      <p:italic r:id="rId1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font" Target="fonts/OldStandardTT-bold.fntdata"/><Relationship Id="rId12" Type="http://schemas.openxmlformats.org/officeDocument/2006/relationships/font" Target="fonts/OldStandardTT-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4" Type="http://schemas.openxmlformats.org/officeDocument/2006/relationships/font" Target="fonts/OldStandardTT-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5" name="Shape 55"/>
        <p:cNvGrpSpPr/>
        <p:nvPr/>
      </p:nvGrpSpPr>
      <p:grpSpPr>
        <a:xfrm>
          <a:off x="0" y="0"/>
          <a:ext cx="0" cy="0"/>
          <a:chOff x="0" y="0"/>
          <a:chExt cx="0" cy="0"/>
        </a:xfrm>
      </p:grpSpPr>
      <p:sp>
        <p:nvSpPr>
          <p:cNvPr id="56" name="Shape 56"/>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57" name="Shape 5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1" name="Shape 61"/>
        <p:cNvGrpSpPr/>
        <p:nvPr/>
      </p:nvGrpSpPr>
      <p:grpSpPr>
        <a:xfrm>
          <a:off x="0" y="0"/>
          <a:ext cx="0" cy="0"/>
          <a:chOff x="0" y="0"/>
          <a:chExt cx="0" cy="0"/>
        </a:xfrm>
      </p:grpSpPr>
      <p:sp>
        <p:nvSpPr>
          <p:cNvPr id="62" name="Shape 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63" name="Shape 6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7" name="Shape 67"/>
        <p:cNvGrpSpPr/>
        <p:nvPr/>
      </p:nvGrpSpPr>
      <p:grpSpPr>
        <a:xfrm>
          <a:off x="0" y="0"/>
          <a:ext cx="0" cy="0"/>
          <a:chOff x="0" y="0"/>
          <a:chExt cx="0" cy="0"/>
        </a:xfrm>
      </p:grpSpPr>
      <p:sp>
        <p:nvSpPr>
          <p:cNvPr id="68" name="Shape 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69" name="Shape 6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3" name="Shape 73"/>
        <p:cNvGrpSpPr/>
        <p:nvPr/>
      </p:nvGrpSpPr>
      <p:grpSpPr>
        <a:xfrm>
          <a:off x="0" y="0"/>
          <a:ext cx="0" cy="0"/>
          <a:chOff x="0" y="0"/>
          <a:chExt cx="0" cy="0"/>
        </a:xfrm>
      </p:grpSpPr>
      <p:sp>
        <p:nvSpPr>
          <p:cNvPr id="74" name="Shape 7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75" name="Shape 7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9" name="Shape 79"/>
        <p:cNvGrpSpPr/>
        <p:nvPr/>
      </p:nvGrpSpPr>
      <p:grpSpPr>
        <a:xfrm>
          <a:off x="0" y="0"/>
          <a:ext cx="0" cy="0"/>
          <a:chOff x="0" y="0"/>
          <a:chExt cx="0" cy="0"/>
        </a:xfrm>
      </p:grpSpPr>
      <p:sp>
        <p:nvSpPr>
          <p:cNvPr id="80" name="Shape 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81" name="Shape 8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6" name="Shape 86"/>
        <p:cNvGrpSpPr/>
        <p:nvPr/>
      </p:nvGrpSpPr>
      <p:grpSpPr>
        <a:xfrm>
          <a:off x="0" y="0"/>
          <a:ext cx="0" cy="0"/>
          <a:chOff x="0" y="0"/>
          <a:chExt cx="0" cy="0"/>
        </a:xfrm>
      </p:grpSpPr>
      <p:sp>
        <p:nvSpPr>
          <p:cNvPr id="87" name="Shape 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88" name="Shape 8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2" name="Shape 92"/>
        <p:cNvGrpSpPr/>
        <p:nvPr/>
      </p:nvGrpSpPr>
      <p:grpSpPr>
        <a:xfrm>
          <a:off x="0" y="0"/>
          <a:ext cx="0" cy="0"/>
          <a:chOff x="0" y="0"/>
          <a:chExt cx="0" cy="0"/>
        </a:xfrm>
      </p:grpSpPr>
      <p:sp>
        <p:nvSpPr>
          <p:cNvPr id="93" name="Shape 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94" name="Shape 9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bg>
      <p:bgPr>
        <a:solidFill>
          <a:schemeClr val="dk1"/>
        </a:solidFill>
      </p:bgPr>
    </p:bg>
    <p:spTree>
      <p:nvGrpSpPr>
        <p:cNvPr id="9" name="Shape 9"/>
        <p:cNvGrpSpPr/>
        <p:nvPr/>
      </p:nvGrpSpPr>
      <p:grpSpPr>
        <a:xfrm>
          <a:off x="0" y="0"/>
          <a:ext cx="0" cy="0"/>
          <a:chOff x="0" y="0"/>
          <a:chExt cx="0" cy="0"/>
        </a:xfrm>
      </p:grpSpPr>
      <p:sp>
        <p:nvSpPr>
          <p:cNvPr id="10" name="Shape 10"/>
          <p:cNvSpPr/>
          <p:nvPr/>
        </p:nvSpPr>
        <p:spPr>
          <a:xfrm>
            <a:off x="0" y="100"/>
            <a:ext cx="9144000" cy="1711799"/>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cxnSp>
        <p:nvCxnSpPr>
          <p:cNvPr id="11" name="Shape 11"/>
          <p:cNvCxnSpPr/>
          <p:nvPr/>
        </p:nvCxnSpPr>
        <p:spPr>
          <a:xfrm>
            <a:off x="641934" y="3597500"/>
            <a:ext cx="390299" cy="0"/>
          </a:xfrm>
          <a:prstGeom prst="straightConnector1">
            <a:avLst/>
          </a:prstGeom>
          <a:noFill/>
          <a:ln cap="flat" cmpd="sng" w="28575">
            <a:solidFill>
              <a:schemeClr val="accent1"/>
            </a:solidFill>
            <a:prstDash val="solid"/>
            <a:round/>
            <a:headEnd len="med" w="med" type="none"/>
            <a:tailEnd len="med" w="med" type="none"/>
          </a:ln>
        </p:spPr>
      </p:cxnSp>
      <p:sp>
        <p:nvSpPr>
          <p:cNvPr id="12" name="Shape 12"/>
          <p:cNvSpPr txBox="1"/>
          <p:nvPr>
            <p:ph type="ctrTitle"/>
          </p:nvPr>
        </p:nvSpPr>
        <p:spPr>
          <a:xfrm>
            <a:off x="512700" y="1893300"/>
            <a:ext cx="8118599" cy="1522800"/>
          </a:xfrm>
          <a:prstGeom prst="rect">
            <a:avLst/>
          </a:prstGeom>
        </p:spPr>
        <p:txBody>
          <a:bodyPr anchorCtr="0" anchor="b" bIns="91425" lIns="91425" rIns="91425" tIns="91425"/>
          <a:lstStyle>
            <a:lvl1pPr lvl="0">
              <a:spcBef>
                <a:spcPts val="0"/>
              </a:spcBef>
              <a:buClr>
                <a:schemeClr val="accent1"/>
              </a:buClr>
              <a:buSzPct val="100000"/>
              <a:defRPr sz="4200">
                <a:solidFill>
                  <a:schemeClr val="accent1"/>
                </a:solidFill>
              </a:defRPr>
            </a:lvl1pPr>
            <a:lvl2pPr lvl="1">
              <a:spcBef>
                <a:spcPts val="0"/>
              </a:spcBef>
              <a:buClr>
                <a:schemeClr val="accent1"/>
              </a:buClr>
              <a:buSzPct val="100000"/>
              <a:defRPr sz="4200">
                <a:solidFill>
                  <a:schemeClr val="accent1"/>
                </a:solidFill>
              </a:defRPr>
            </a:lvl2pPr>
            <a:lvl3pPr lvl="2">
              <a:spcBef>
                <a:spcPts val="0"/>
              </a:spcBef>
              <a:buClr>
                <a:schemeClr val="accent1"/>
              </a:buClr>
              <a:buSzPct val="100000"/>
              <a:defRPr sz="4200">
                <a:solidFill>
                  <a:schemeClr val="accent1"/>
                </a:solidFill>
              </a:defRPr>
            </a:lvl3pPr>
            <a:lvl4pPr lvl="3">
              <a:spcBef>
                <a:spcPts val="0"/>
              </a:spcBef>
              <a:buClr>
                <a:schemeClr val="accent1"/>
              </a:buClr>
              <a:buSzPct val="100000"/>
              <a:defRPr sz="4200">
                <a:solidFill>
                  <a:schemeClr val="accent1"/>
                </a:solidFill>
              </a:defRPr>
            </a:lvl4pPr>
            <a:lvl5pPr lvl="4">
              <a:spcBef>
                <a:spcPts val="0"/>
              </a:spcBef>
              <a:buClr>
                <a:schemeClr val="accent1"/>
              </a:buClr>
              <a:buSzPct val="100000"/>
              <a:defRPr sz="4200">
                <a:solidFill>
                  <a:schemeClr val="accent1"/>
                </a:solidFill>
              </a:defRPr>
            </a:lvl5pPr>
            <a:lvl6pPr lvl="5">
              <a:spcBef>
                <a:spcPts val="0"/>
              </a:spcBef>
              <a:buClr>
                <a:schemeClr val="accent1"/>
              </a:buClr>
              <a:buSzPct val="100000"/>
              <a:defRPr sz="4200">
                <a:solidFill>
                  <a:schemeClr val="accent1"/>
                </a:solidFill>
              </a:defRPr>
            </a:lvl6pPr>
            <a:lvl7pPr lvl="6">
              <a:spcBef>
                <a:spcPts val="0"/>
              </a:spcBef>
              <a:buClr>
                <a:schemeClr val="accent1"/>
              </a:buClr>
              <a:buSzPct val="100000"/>
              <a:defRPr sz="4200">
                <a:solidFill>
                  <a:schemeClr val="accent1"/>
                </a:solidFill>
              </a:defRPr>
            </a:lvl7pPr>
            <a:lvl8pPr lvl="7">
              <a:spcBef>
                <a:spcPts val="0"/>
              </a:spcBef>
              <a:buClr>
                <a:schemeClr val="accent1"/>
              </a:buClr>
              <a:buSzPct val="100000"/>
              <a:defRPr sz="4200">
                <a:solidFill>
                  <a:schemeClr val="accent1"/>
                </a:solidFill>
              </a:defRPr>
            </a:lvl8pPr>
            <a:lvl9pPr lvl="8">
              <a:spcBef>
                <a:spcPts val="0"/>
              </a:spcBef>
              <a:buClr>
                <a:schemeClr val="accent1"/>
              </a:buClr>
              <a:buSzPct val="100000"/>
              <a:defRPr sz="4200">
                <a:solidFill>
                  <a:schemeClr val="accent1"/>
                </a:solidFill>
              </a:defRPr>
            </a:lvl9pPr>
          </a:lstStyle>
          <a:p/>
        </p:txBody>
      </p:sp>
      <p:sp>
        <p:nvSpPr>
          <p:cNvPr id="13" name="Shape 13"/>
          <p:cNvSpPr txBox="1"/>
          <p:nvPr>
            <p:ph idx="1" type="subTitle"/>
          </p:nvPr>
        </p:nvSpPr>
        <p:spPr>
          <a:xfrm>
            <a:off x="512700" y="3840639"/>
            <a:ext cx="8118599" cy="787499"/>
          </a:xfrm>
          <a:prstGeom prst="rect">
            <a:avLst/>
          </a:prstGeom>
        </p:spPr>
        <p:txBody>
          <a:bodyPr anchorCtr="0" anchor="t" bIns="91425" lIns="91425" rIns="91425" tIns="91425"/>
          <a:lstStyle>
            <a:lvl1pPr lvl="0">
              <a:lnSpc>
                <a:spcPct val="100000"/>
              </a:lnSpc>
              <a:spcBef>
                <a:spcPts val="0"/>
              </a:spcBef>
              <a:spcAft>
                <a:spcPts val="0"/>
              </a:spcAft>
              <a:buClr>
                <a:schemeClr val="accent2"/>
              </a:buClr>
              <a:buSzPct val="100000"/>
              <a:buNone/>
              <a:defRPr sz="2400">
                <a:solidFill>
                  <a:schemeClr val="accent2"/>
                </a:solidFill>
              </a:defRPr>
            </a:lvl1pPr>
            <a:lvl2pPr lvl="1">
              <a:lnSpc>
                <a:spcPct val="100000"/>
              </a:lnSpc>
              <a:spcBef>
                <a:spcPts val="0"/>
              </a:spcBef>
              <a:spcAft>
                <a:spcPts val="0"/>
              </a:spcAft>
              <a:buClr>
                <a:schemeClr val="accent2"/>
              </a:buClr>
              <a:buSzPct val="100000"/>
              <a:buNone/>
              <a:defRPr sz="2400">
                <a:solidFill>
                  <a:schemeClr val="accent2"/>
                </a:solidFill>
              </a:defRPr>
            </a:lvl2pPr>
            <a:lvl3pPr lvl="2">
              <a:lnSpc>
                <a:spcPct val="100000"/>
              </a:lnSpc>
              <a:spcBef>
                <a:spcPts val="0"/>
              </a:spcBef>
              <a:spcAft>
                <a:spcPts val="0"/>
              </a:spcAft>
              <a:buClr>
                <a:schemeClr val="accent2"/>
              </a:buClr>
              <a:buSzPct val="100000"/>
              <a:buNone/>
              <a:defRPr sz="2400">
                <a:solidFill>
                  <a:schemeClr val="accent2"/>
                </a:solidFill>
              </a:defRPr>
            </a:lvl3pPr>
            <a:lvl4pPr lvl="3">
              <a:lnSpc>
                <a:spcPct val="100000"/>
              </a:lnSpc>
              <a:spcBef>
                <a:spcPts val="0"/>
              </a:spcBef>
              <a:spcAft>
                <a:spcPts val="0"/>
              </a:spcAft>
              <a:buClr>
                <a:schemeClr val="accent2"/>
              </a:buClr>
              <a:buSzPct val="100000"/>
              <a:buNone/>
              <a:defRPr sz="2400">
                <a:solidFill>
                  <a:schemeClr val="accent2"/>
                </a:solidFill>
              </a:defRPr>
            </a:lvl4pPr>
            <a:lvl5pPr lvl="4">
              <a:lnSpc>
                <a:spcPct val="100000"/>
              </a:lnSpc>
              <a:spcBef>
                <a:spcPts val="0"/>
              </a:spcBef>
              <a:spcAft>
                <a:spcPts val="0"/>
              </a:spcAft>
              <a:buClr>
                <a:schemeClr val="accent2"/>
              </a:buClr>
              <a:buSzPct val="100000"/>
              <a:buNone/>
              <a:defRPr sz="2400">
                <a:solidFill>
                  <a:schemeClr val="accent2"/>
                </a:solidFill>
              </a:defRPr>
            </a:lvl5pPr>
            <a:lvl6pPr lvl="5">
              <a:lnSpc>
                <a:spcPct val="100000"/>
              </a:lnSpc>
              <a:spcBef>
                <a:spcPts val="0"/>
              </a:spcBef>
              <a:spcAft>
                <a:spcPts val="0"/>
              </a:spcAft>
              <a:buClr>
                <a:schemeClr val="accent2"/>
              </a:buClr>
              <a:buSzPct val="100000"/>
              <a:buNone/>
              <a:defRPr sz="2400">
                <a:solidFill>
                  <a:schemeClr val="accent2"/>
                </a:solidFill>
              </a:defRPr>
            </a:lvl6pPr>
            <a:lvl7pPr lvl="6">
              <a:lnSpc>
                <a:spcPct val="100000"/>
              </a:lnSpc>
              <a:spcBef>
                <a:spcPts val="0"/>
              </a:spcBef>
              <a:spcAft>
                <a:spcPts val="0"/>
              </a:spcAft>
              <a:buClr>
                <a:schemeClr val="accent2"/>
              </a:buClr>
              <a:buSzPct val="100000"/>
              <a:buNone/>
              <a:defRPr sz="2400">
                <a:solidFill>
                  <a:schemeClr val="accent2"/>
                </a:solidFill>
              </a:defRPr>
            </a:lvl7pPr>
            <a:lvl8pPr lvl="7">
              <a:lnSpc>
                <a:spcPct val="100000"/>
              </a:lnSpc>
              <a:spcBef>
                <a:spcPts val="0"/>
              </a:spcBef>
              <a:spcAft>
                <a:spcPts val="0"/>
              </a:spcAft>
              <a:buClr>
                <a:schemeClr val="accent2"/>
              </a:buClr>
              <a:buSzPct val="100000"/>
              <a:buNone/>
              <a:defRPr sz="2400">
                <a:solidFill>
                  <a:schemeClr val="accent2"/>
                </a:solidFill>
              </a:defRPr>
            </a:lvl8pPr>
            <a:lvl9pPr lvl="8">
              <a:lnSpc>
                <a:spcPct val="100000"/>
              </a:lnSpc>
              <a:spcBef>
                <a:spcPts val="0"/>
              </a:spcBef>
              <a:spcAft>
                <a:spcPts val="0"/>
              </a:spcAft>
              <a:buClr>
                <a:schemeClr val="accent2"/>
              </a:buClr>
              <a:buSzPct val="100000"/>
              <a:buNone/>
              <a:defRPr sz="2400">
                <a:solidFill>
                  <a:schemeClr val="accent2"/>
                </a:solidFill>
              </a:defRPr>
            </a:lvl9pPr>
          </a:lstStyle>
          <a:p/>
        </p:txBody>
      </p:sp>
      <p:sp>
        <p:nvSpPr>
          <p:cNvPr id="14" name="Shape 14"/>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id">
                <a:solidFill>
                  <a:schemeClr val="accent1"/>
                </a:solidFill>
              </a:rP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9" name="Shape 49"/>
        <p:cNvGrpSpPr/>
        <p:nvPr/>
      </p:nvGrpSpPr>
      <p:grpSpPr>
        <a:xfrm>
          <a:off x="0" y="0"/>
          <a:ext cx="0" cy="0"/>
          <a:chOff x="0" y="0"/>
          <a:chExt cx="0" cy="0"/>
        </a:xfrm>
      </p:grpSpPr>
      <p:sp>
        <p:nvSpPr>
          <p:cNvPr id="50" name="Shape 50"/>
          <p:cNvSpPr txBox="1"/>
          <p:nvPr>
            <p:ph type="title"/>
          </p:nvPr>
        </p:nvSpPr>
        <p:spPr>
          <a:xfrm>
            <a:off x="311700" y="1039650"/>
            <a:ext cx="8520599" cy="2106299"/>
          </a:xfrm>
          <a:prstGeom prst="rect">
            <a:avLst/>
          </a:prstGeom>
        </p:spPr>
        <p:txBody>
          <a:bodyPr anchorCtr="0" anchor="b" bIns="91425" lIns="91425" rIns="91425" tIns="91425"/>
          <a:lstStyle>
            <a:lvl1pPr lvl="0" algn="ctr">
              <a:spcBef>
                <a:spcPts val="0"/>
              </a:spcBef>
              <a:buSzPct val="100000"/>
              <a:defRPr b="1" sz="14000"/>
            </a:lvl1pPr>
            <a:lvl2pPr lvl="1" algn="ctr">
              <a:spcBef>
                <a:spcPts val="0"/>
              </a:spcBef>
              <a:buSzPct val="100000"/>
              <a:defRPr b="1" sz="14000"/>
            </a:lvl2pPr>
            <a:lvl3pPr lvl="2" algn="ctr">
              <a:spcBef>
                <a:spcPts val="0"/>
              </a:spcBef>
              <a:buSzPct val="100000"/>
              <a:defRPr b="1" sz="14000"/>
            </a:lvl3pPr>
            <a:lvl4pPr lvl="3" algn="ctr">
              <a:spcBef>
                <a:spcPts val="0"/>
              </a:spcBef>
              <a:buSzPct val="100000"/>
              <a:defRPr b="1" sz="14000"/>
            </a:lvl4pPr>
            <a:lvl5pPr lvl="4" algn="ctr">
              <a:spcBef>
                <a:spcPts val="0"/>
              </a:spcBef>
              <a:buSzPct val="100000"/>
              <a:defRPr b="1" sz="14000"/>
            </a:lvl5pPr>
            <a:lvl6pPr lvl="5" algn="ctr">
              <a:spcBef>
                <a:spcPts val="0"/>
              </a:spcBef>
              <a:buSzPct val="100000"/>
              <a:defRPr b="1" sz="14000"/>
            </a:lvl6pPr>
            <a:lvl7pPr lvl="6" algn="ctr">
              <a:spcBef>
                <a:spcPts val="0"/>
              </a:spcBef>
              <a:buSzPct val="100000"/>
              <a:defRPr b="1" sz="14000"/>
            </a:lvl7pPr>
            <a:lvl8pPr lvl="7" algn="ctr">
              <a:spcBef>
                <a:spcPts val="0"/>
              </a:spcBef>
              <a:buSzPct val="100000"/>
              <a:defRPr b="1" sz="14000"/>
            </a:lvl8pPr>
            <a:lvl9pPr lvl="8" algn="ctr">
              <a:spcBef>
                <a:spcPts val="0"/>
              </a:spcBef>
              <a:buSzPct val="100000"/>
              <a:defRPr b="1" sz="14000"/>
            </a:lvl9pPr>
          </a:lstStyle>
          <a:p/>
        </p:txBody>
      </p:sp>
      <p:sp>
        <p:nvSpPr>
          <p:cNvPr id="51" name="Shape 51"/>
          <p:cNvSpPr txBox="1"/>
          <p:nvPr>
            <p:ph idx="1" type="body"/>
          </p:nvPr>
        </p:nvSpPr>
        <p:spPr>
          <a:xfrm>
            <a:off x="311700" y="3228425"/>
            <a:ext cx="8520599"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52" name="Shape 52"/>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id"/>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53" name="Shape 53"/>
        <p:cNvGrpSpPr/>
        <p:nvPr/>
      </p:nvGrpSpPr>
      <p:grpSpPr>
        <a:xfrm>
          <a:off x="0" y="0"/>
          <a:ext cx="0" cy="0"/>
          <a:chOff x="0" y="0"/>
          <a:chExt cx="0" cy="0"/>
        </a:xfrm>
      </p:grpSpPr>
      <p:sp>
        <p:nvSpPr>
          <p:cNvPr id="54" name="Shape 54"/>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id"/>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title">
    <p:bg>
      <p:bgPr>
        <a:solidFill>
          <a:schemeClr val="dk1"/>
        </a:solidFill>
      </p:bgPr>
    </p:bg>
    <p:spTree>
      <p:nvGrpSpPr>
        <p:cNvPr id="15" name="Shape 15"/>
        <p:cNvGrpSpPr/>
        <p:nvPr/>
      </p:nvGrpSpPr>
      <p:grpSpPr>
        <a:xfrm>
          <a:off x="0" y="0"/>
          <a:ext cx="0" cy="0"/>
          <a:chOff x="0" y="0"/>
          <a:chExt cx="0" cy="0"/>
        </a:xfrm>
      </p:grpSpPr>
      <p:cxnSp>
        <p:nvCxnSpPr>
          <p:cNvPr id="16" name="Shape 16"/>
          <p:cNvCxnSpPr/>
          <p:nvPr/>
        </p:nvCxnSpPr>
        <p:spPr>
          <a:xfrm>
            <a:off x="641934" y="3597500"/>
            <a:ext cx="390299" cy="0"/>
          </a:xfrm>
          <a:prstGeom prst="straightConnector1">
            <a:avLst/>
          </a:prstGeom>
          <a:noFill/>
          <a:ln cap="flat" cmpd="sng" w="28575">
            <a:solidFill>
              <a:schemeClr val="lt2"/>
            </a:solidFill>
            <a:prstDash val="solid"/>
            <a:round/>
            <a:headEnd len="med" w="med" type="none"/>
            <a:tailEnd len="med" w="med" type="none"/>
          </a:ln>
        </p:spPr>
      </p:cxnSp>
      <p:sp>
        <p:nvSpPr>
          <p:cNvPr id="17" name="Shape 17"/>
          <p:cNvSpPr txBox="1"/>
          <p:nvPr>
            <p:ph type="title"/>
          </p:nvPr>
        </p:nvSpPr>
        <p:spPr>
          <a:xfrm>
            <a:off x="512700" y="1893300"/>
            <a:ext cx="8118599" cy="1522800"/>
          </a:xfrm>
          <a:prstGeom prst="rect">
            <a:avLst/>
          </a:prstGeom>
        </p:spPr>
        <p:txBody>
          <a:bodyPr anchorCtr="0" anchor="b" bIns="91425" lIns="91425" rIns="91425" tIns="91425"/>
          <a:lstStyle>
            <a:lvl1pPr lvl="0">
              <a:spcBef>
                <a:spcPts val="0"/>
              </a:spcBef>
              <a:buClr>
                <a:schemeClr val="accent1"/>
              </a:buClr>
              <a:buSzPct val="100000"/>
              <a:defRPr sz="6000">
                <a:solidFill>
                  <a:schemeClr val="accent1"/>
                </a:solidFill>
              </a:defRPr>
            </a:lvl1pPr>
            <a:lvl2pPr lvl="1">
              <a:spcBef>
                <a:spcPts val="0"/>
              </a:spcBef>
              <a:buClr>
                <a:schemeClr val="accent1"/>
              </a:buClr>
              <a:buSzPct val="100000"/>
              <a:defRPr sz="6000">
                <a:solidFill>
                  <a:schemeClr val="accent1"/>
                </a:solidFill>
              </a:defRPr>
            </a:lvl2pPr>
            <a:lvl3pPr lvl="2">
              <a:spcBef>
                <a:spcPts val="0"/>
              </a:spcBef>
              <a:buClr>
                <a:schemeClr val="accent1"/>
              </a:buClr>
              <a:buSzPct val="100000"/>
              <a:defRPr sz="6000">
                <a:solidFill>
                  <a:schemeClr val="accent1"/>
                </a:solidFill>
              </a:defRPr>
            </a:lvl3pPr>
            <a:lvl4pPr lvl="3">
              <a:spcBef>
                <a:spcPts val="0"/>
              </a:spcBef>
              <a:buClr>
                <a:schemeClr val="accent1"/>
              </a:buClr>
              <a:buSzPct val="100000"/>
              <a:defRPr sz="6000">
                <a:solidFill>
                  <a:schemeClr val="accent1"/>
                </a:solidFill>
              </a:defRPr>
            </a:lvl4pPr>
            <a:lvl5pPr lvl="4">
              <a:spcBef>
                <a:spcPts val="0"/>
              </a:spcBef>
              <a:buClr>
                <a:schemeClr val="accent1"/>
              </a:buClr>
              <a:buSzPct val="100000"/>
              <a:defRPr sz="6000">
                <a:solidFill>
                  <a:schemeClr val="accent1"/>
                </a:solidFill>
              </a:defRPr>
            </a:lvl5pPr>
            <a:lvl6pPr lvl="5">
              <a:spcBef>
                <a:spcPts val="0"/>
              </a:spcBef>
              <a:buClr>
                <a:schemeClr val="accent1"/>
              </a:buClr>
              <a:buSzPct val="100000"/>
              <a:defRPr sz="6000">
                <a:solidFill>
                  <a:schemeClr val="accent1"/>
                </a:solidFill>
              </a:defRPr>
            </a:lvl6pPr>
            <a:lvl7pPr lvl="6">
              <a:spcBef>
                <a:spcPts val="0"/>
              </a:spcBef>
              <a:buClr>
                <a:schemeClr val="accent1"/>
              </a:buClr>
              <a:buSzPct val="100000"/>
              <a:defRPr sz="6000">
                <a:solidFill>
                  <a:schemeClr val="accent1"/>
                </a:solidFill>
              </a:defRPr>
            </a:lvl7pPr>
            <a:lvl8pPr lvl="7">
              <a:spcBef>
                <a:spcPts val="0"/>
              </a:spcBef>
              <a:buClr>
                <a:schemeClr val="accent1"/>
              </a:buClr>
              <a:buSzPct val="100000"/>
              <a:defRPr sz="6000">
                <a:solidFill>
                  <a:schemeClr val="accent1"/>
                </a:solidFill>
              </a:defRPr>
            </a:lvl8pPr>
            <a:lvl9pPr lvl="8">
              <a:spcBef>
                <a:spcPts val="0"/>
              </a:spcBef>
              <a:buClr>
                <a:schemeClr val="accent1"/>
              </a:buClr>
              <a:buSzPct val="100000"/>
              <a:defRPr sz="6000">
                <a:solidFill>
                  <a:schemeClr val="accent1"/>
                </a:solidFill>
              </a:defRPr>
            </a:lvl9pPr>
          </a:lstStyle>
          <a:p/>
        </p:txBody>
      </p:sp>
      <p:sp>
        <p:nvSpPr>
          <p:cNvPr id="18" name="Shape 18"/>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id">
                <a:solidFill>
                  <a:schemeClr val="accent1"/>
                </a:solidFil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9" name="Shape 19"/>
        <p:cNvGrpSpPr/>
        <p:nvPr/>
      </p:nvGrpSpPr>
      <p:grpSpPr>
        <a:xfrm>
          <a:off x="0" y="0"/>
          <a:ext cx="0" cy="0"/>
          <a:chOff x="0" y="0"/>
          <a:chExt cx="0" cy="0"/>
        </a:xfrm>
      </p:grpSpPr>
      <p:sp>
        <p:nvSpPr>
          <p:cNvPr id="20" name="Shape 20"/>
          <p:cNvSpPr/>
          <p:nvPr/>
        </p:nvSpPr>
        <p:spPr>
          <a:xfrm>
            <a:off x="0" y="5045700"/>
            <a:ext cx="9144000" cy="978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21" name="Shape 21"/>
          <p:cNvSpPr txBox="1"/>
          <p:nvPr>
            <p:ph type="title"/>
          </p:nvPr>
        </p:nvSpPr>
        <p:spPr>
          <a:xfrm>
            <a:off x="311700" y="445025"/>
            <a:ext cx="8520599" cy="6132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71600"/>
            <a:ext cx="8520599" cy="33972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3" name="Shape 23"/>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id"/>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4" name="Shape 24"/>
        <p:cNvGrpSpPr/>
        <p:nvPr/>
      </p:nvGrpSpPr>
      <p:grpSpPr>
        <a:xfrm>
          <a:off x="0" y="0"/>
          <a:ext cx="0" cy="0"/>
          <a:chOff x="0" y="0"/>
          <a:chExt cx="0" cy="0"/>
        </a:xfrm>
      </p:grpSpPr>
      <p:sp>
        <p:nvSpPr>
          <p:cNvPr id="25" name="Shape 25"/>
          <p:cNvSpPr txBox="1"/>
          <p:nvPr>
            <p:ph type="title"/>
          </p:nvPr>
        </p:nvSpPr>
        <p:spPr>
          <a:xfrm>
            <a:off x="311700" y="445025"/>
            <a:ext cx="8520599" cy="6132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6" name="Shape 26"/>
          <p:cNvSpPr txBox="1"/>
          <p:nvPr>
            <p:ph idx="1" type="body"/>
          </p:nvPr>
        </p:nvSpPr>
        <p:spPr>
          <a:xfrm>
            <a:off x="311700" y="1171675"/>
            <a:ext cx="3999899" cy="33972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7" name="Shape 27"/>
          <p:cNvSpPr txBox="1"/>
          <p:nvPr>
            <p:ph idx="2" type="body"/>
          </p:nvPr>
        </p:nvSpPr>
        <p:spPr>
          <a:xfrm>
            <a:off x="4832400" y="1171675"/>
            <a:ext cx="3999899" cy="33972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8" name="Shape 28"/>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id"/>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9" name="Shape 29"/>
        <p:cNvGrpSpPr/>
        <p:nvPr/>
      </p:nvGrpSpPr>
      <p:grpSpPr>
        <a:xfrm>
          <a:off x="0" y="0"/>
          <a:ext cx="0" cy="0"/>
          <a:chOff x="0" y="0"/>
          <a:chExt cx="0" cy="0"/>
        </a:xfrm>
      </p:grpSpPr>
      <p:sp>
        <p:nvSpPr>
          <p:cNvPr id="30" name="Shape 30"/>
          <p:cNvSpPr txBox="1"/>
          <p:nvPr>
            <p:ph type="title"/>
          </p:nvPr>
        </p:nvSpPr>
        <p:spPr>
          <a:xfrm>
            <a:off x="311700" y="445025"/>
            <a:ext cx="8520599" cy="6132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1" name="Shape 31"/>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id"/>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32" name="Shape 32"/>
        <p:cNvGrpSpPr/>
        <p:nvPr/>
      </p:nvGrpSpPr>
      <p:grpSpPr>
        <a:xfrm>
          <a:off x="0" y="0"/>
          <a:ext cx="0" cy="0"/>
          <a:chOff x="0" y="0"/>
          <a:chExt cx="0" cy="0"/>
        </a:xfrm>
      </p:grpSpPr>
      <p:sp>
        <p:nvSpPr>
          <p:cNvPr id="33" name="Shape 33"/>
          <p:cNvSpPr txBox="1"/>
          <p:nvPr>
            <p:ph type="title"/>
          </p:nvPr>
        </p:nvSpPr>
        <p:spPr>
          <a:xfrm>
            <a:off x="311700" y="555600"/>
            <a:ext cx="2807999" cy="755699"/>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4" name="Shape 34"/>
          <p:cNvSpPr txBox="1"/>
          <p:nvPr>
            <p:ph idx="1" type="body"/>
          </p:nvPr>
        </p:nvSpPr>
        <p:spPr>
          <a:xfrm>
            <a:off x="311700" y="1389600"/>
            <a:ext cx="2807999"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5" name="Shape 35"/>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id"/>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bg>
      <p:bgPr>
        <a:solidFill>
          <a:schemeClr val="lt2"/>
        </a:solidFill>
      </p:bgPr>
    </p:bg>
    <p:spTree>
      <p:nvGrpSpPr>
        <p:cNvPr id="36" name="Shape 36"/>
        <p:cNvGrpSpPr/>
        <p:nvPr/>
      </p:nvGrpSpPr>
      <p:grpSpPr>
        <a:xfrm>
          <a:off x="0" y="0"/>
          <a:ext cx="0" cy="0"/>
          <a:chOff x="0" y="0"/>
          <a:chExt cx="0" cy="0"/>
        </a:xfrm>
      </p:grpSpPr>
      <p:sp>
        <p:nvSpPr>
          <p:cNvPr id="37" name="Shape 37"/>
          <p:cNvSpPr txBox="1"/>
          <p:nvPr>
            <p:ph type="title"/>
          </p:nvPr>
        </p:nvSpPr>
        <p:spPr>
          <a:xfrm>
            <a:off x="490250" y="526350"/>
            <a:ext cx="5604000" cy="4090800"/>
          </a:xfrm>
          <a:prstGeom prst="rect">
            <a:avLst/>
          </a:prstGeom>
        </p:spPr>
        <p:txBody>
          <a:bodyPr anchorCtr="0" anchor="ctr" bIns="91425" lIns="91425" rIns="91425" tIns="91425"/>
          <a:lstStyle>
            <a:lvl1pPr lvl="0">
              <a:spcBef>
                <a:spcPts val="0"/>
              </a:spcBef>
              <a:buClr>
                <a:schemeClr val="accent1"/>
              </a:buClr>
              <a:buSzPct val="100000"/>
              <a:defRPr sz="5400">
                <a:solidFill>
                  <a:schemeClr val="accent1"/>
                </a:solidFill>
              </a:defRPr>
            </a:lvl1pPr>
            <a:lvl2pPr lvl="1">
              <a:spcBef>
                <a:spcPts val="0"/>
              </a:spcBef>
              <a:buClr>
                <a:schemeClr val="accent1"/>
              </a:buClr>
              <a:buSzPct val="100000"/>
              <a:defRPr sz="5400">
                <a:solidFill>
                  <a:schemeClr val="accent1"/>
                </a:solidFill>
              </a:defRPr>
            </a:lvl2pPr>
            <a:lvl3pPr lvl="2">
              <a:spcBef>
                <a:spcPts val="0"/>
              </a:spcBef>
              <a:buClr>
                <a:schemeClr val="accent1"/>
              </a:buClr>
              <a:buSzPct val="100000"/>
              <a:defRPr sz="5400">
                <a:solidFill>
                  <a:schemeClr val="accent1"/>
                </a:solidFill>
              </a:defRPr>
            </a:lvl3pPr>
            <a:lvl4pPr lvl="3">
              <a:spcBef>
                <a:spcPts val="0"/>
              </a:spcBef>
              <a:buClr>
                <a:schemeClr val="accent1"/>
              </a:buClr>
              <a:buSzPct val="100000"/>
              <a:defRPr sz="5400">
                <a:solidFill>
                  <a:schemeClr val="accent1"/>
                </a:solidFill>
              </a:defRPr>
            </a:lvl4pPr>
            <a:lvl5pPr lvl="4">
              <a:spcBef>
                <a:spcPts val="0"/>
              </a:spcBef>
              <a:buClr>
                <a:schemeClr val="accent1"/>
              </a:buClr>
              <a:buSzPct val="100000"/>
              <a:defRPr sz="5400">
                <a:solidFill>
                  <a:schemeClr val="accent1"/>
                </a:solidFill>
              </a:defRPr>
            </a:lvl5pPr>
            <a:lvl6pPr lvl="5">
              <a:spcBef>
                <a:spcPts val="0"/>
              </a:spcBef>
              <a:buClr>
                <a:schemeClr val="accent1"/>
              </a:buClr>
              <a:buSzPct val="100000"/>
              <a:defRPr sz="5400">
                <a:solidFill>
                  <a:schemeClr val="accent1"/>
                </a:solidFill>
              </a:defRPr>
            </a:lvl6pPr>
            <a:lvl7pPr lvl="6">
              <a:spcBef>
                <a:spcPts val="0"/>
              </a:spcBef>
              <a:buClr>
                <a:schemeClr val="accent1"/>
              </a:buClr>
              <a:buSzPct val="100000"/>
              <a:defRPr sz="5400">
                <a:solidFill>
                  <a:schemeClr val="accent1"/>
                </a:solidFill>
              </a:defRPr>
            </a:lvl7pPr>
            <a:lvl8pPr lvl="7">
              <a:spcBef>
                <a:spcPts val="0"/>
              </a:spcBef>
              <a:buClr>
                <a:schemeClr val="accent1"/>
              </a:buClr>
              <a:buSzPct val="100000"/>
              <a:defRPr sz="5400">
                <a:solidFill>
                  <a:schemeClr val="accent1"/>
                </a:solidFill>
              </a:defRPr>
            </a:lvl8pPr>
            <a:lvl9pPr lvl="8">
              <a:spcBef>
                <a:spcPts val="0"/>
              </a:spcBef>
              <a:buClr>
                <a:schemeClr val="accent1"/>
              </a:buClr>
              <a:buSzPct val="100000"/>
              <a:defRPr sz="5400">
                <a:solidFill>
                  <a:schemeClr val="accent1"/>
                </a:solidFill>
              </a:defRPr>
            </a:lvl9pPr>
          </a:lstStyle>
          <a:p/>
        </p:txBody>
      </p:sp>
      <p:sp>
        <p:nvSpPr>
          <p:cNvPr id="38" name="Shape 38"/>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id">
                <a:solidFill>
                  <a:schemeClr val="accen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9" name="Shape 39"/>
        <p:cNvGrpSpPr/>
        <p:nvPr/>
      </p:nvGrpSpPr>
      <p:grpSpPr>
        <a:xfrm>
          <a:off x="0" y="0"/>
          <a:ext cx="0" cy="0"/>
          <a:chOff x="0" y="0"/>
          <a:chExt cx="0" cy="0"/>
        </a:xfrm>
      </p:grpSpPr>
      <p:sp>
        <p:nvSpPr>
          <p:cNvPr id="40" name="Shape 40"/>
          <p:cNvSpPr/>
          <p:nvPr/>
        </p:nvSpPr>
        <p:spPr>
          <a:xfrm>
            <a:off x="4572000" y="-25"/>
            <a:ext cx="4572000" cy="5143499"/>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cxnSp>
        <p:nvCxnSpPr>
          <p:cNvPr id="41" name="Shape 41"/>
          <p:cNvCxnSpPr/>
          <p:nvPr/>
        </p:nvCxnSpPr>
        <p:spPr>
          <a:xfrm>
            <a:off x="5029675" y="4495500"/>
            <a:ext cx="686399" cy="0"/>
          </a:xfrm>
          <a:prstGeom prst="straightConnector1">
            <a:avLst/>
          </a:prstGeom>
          <a:noFill/>
          <a:ln cap="flat" cmpd="sng" w="19050">
            <a:solidFill>
              <a:schemeClr val="lt2"/>
            </a:solidFill>
            <a:prstDash val="solid"/>
            <a:round/>
            <a:headEnd len="med" w="med" type="none"/>
            <a:tailEnd len="med" w="med" type="none"/>
          </a:ln>
        </p:spPr>
      </p:cxnSp>
      <p:sp>
        <p:nvSpPr>
          <p:cNvPr id="42" name="Shape 42"/>
          <p:cNvSpPr txBox="1"/>
          <p:nvPr>
            <p:ph type="title"/>
          </p:nvPr>
        </p:nvSpPr>
        <p:spPr>
          <a:xfrm>
            <a:off x="265500" y="1382350"/>
            <a:ext cx="4045199" cy="1333200"/>
          </a:xfrm>
          <a:prstGeom prst="rect">
            <a:avLst/>
          </a:prstGeom>
        </p:spPr>
        <p:txBody>
          <a:bodyPr anchorCtr="0" anchor="b" bIns="91425" lIns="91425" rIns="91425" tIns="91425"/>
          <a:lstStyle>
            <a:lvl1pPr lvl="0" algn="ctr">
              <a:spcBef>
                <a:spcPts val="0"/>
              </a:spcBef>
              <a:buClr>
                <a:schemeClr val="lt2"/>
              </a:buClr>
              <a:buSzPct val="100000"/>
              <a:defRPr sz="4200">
                <a:solidFill>
                  <a:schemeClr val="lt2"/>
                </a:solidFill>
              </a:defRPr>
            </a:lvl1pPr>
            <a:lvl2pPr lvl="1" algn="ctr">
              <a:spcBef>
                <a:spcPts val="0"/>
              </a:spcBef>
              <a:buClr>
                <a:schemeClr val="lt2"/>
              </a:buClr>
              <a:buSzPct val="100000"/>
              <a:defRPr sz="4200">
                <a:solidFill>
                  <a:schemeClr val="lt2"/>
                </a:solidFill>
              </a:defRPr>
            </a:lvl2pPr>
            <a:lvl3pPr lvl="2" algn="ctr">
              <a:spcBef>
                <a:spcPts val="0"/>
              </a:spcBef>
              <a:buClr>
                <a:schemeClr val="lt2"/>
              </a:buClr>
              <a:buSzPct val="100000"/>
              <a:defRPr sz="4200">
                <a:solidFill>
                  <a:schemeClr val="lt2"/>
                </a:solidFill>
              </a:defRPr>
            </a:lvl3pPr>
            <a:lvl4pPr lvl="3" algn="ctr">
              <a:spcBef>
                <a:spcPts val="0"/>
              </a:spcBef>
              <a:buClr>
                <a:schemeClr val="lt2"/>
              </a:buClr>
              <a:buSzPct val="100000"/>
              <a:defRPr sz="4200">
                <a:solidFill>
                  <a:schemeClr val="lt2"/>
                </a:solidFill>
              </a:defRPr>
            </a:lvl4pPr>
            <a:lvl5pPr lvl="4" algn="ctr">
              <a:spcBef>
                <a:spcPts val="0"/>
              </a:spcBef>
              <a:buClr>
                <a:schemeClr val="lt2"/>
              </a:buClr>
              <a:buSzPct val="100000"/>
              <a:defRPr sz="4200">
                <a:solidFill>
                  <a:schemeClr val="lt2"/>
                </a:solidFill>
              </a:defRPr>
            </a:lvl5pPr>
            <a:lvl6pPr lvl="5" algn="ctr">
              <a:spcBef>
                <a:spcPts val="0"/>
              </a:spcBef>
              <a:buClr>
                <a:schemeClr val="lt2"/>
              </a:buClr>
              <a:buSzPct val="100000"/>
              <a:defRPr sz="4200">
                <a:solidFill>
                  <a:schemeClr val="lt2"/>
                </a:solidFill>
              </a:defRPr>
            </a:lvl6pPr>
            <a:lvl7pPr lvl="6" algn="ctr">
              <a:spcBef>
                <a:spcPts val="0"/>
              </a:spcBef>
              <a:buClr>
                <a:schemeClr val="lt2"/>
              </a:buClr>
              <a:buSzPct val="100000"/>
              <a:defRPr sz="4200">
                <a:solidFill>
                  <a:schemeClr val="lt2"/>
                </a:solidFill>
              </a:defRPr>
            </a:lvl7pPr>
            <a:lvl8pPr lvl="7" algn="ctr">
              <a:spcBef>
                <a:spcPts val="0"/>
              </a:spcBef>
              <a:buClr>
                <a:schemeClr val="lt2"/>
              </a:buClr>
              <a:buSzPct val="100000"/>
              <a:defRPr sz="4200">
                <a:solidFill>
                  <a:schemeClr val="lt2"/>
                </a:solidFill>
              </a:defRPr>
            </a:lvl8pPr>
            <a:lvl9pPr lvl="8" algn="ctr">
              <a:spcBef>
                <a:spcPts val="0"/>
              </a:spcBef>
              <a:buClr>
                <a:schemeClr val="lt2"/>
              </a:buClr>
              <a:buSzPct val="100000"/>
              <a:defRPr sz="4200">
                <a:solidFill>
                  <a:schemeClr val="lt2"/>
                </a:solidFill>
              </a:defRPr>
            </a:lvl9pPr>
          </a:lstStyle>
          <a:p/>
        </p:txBody>
      </p:sp>
      <p:sp>
        <p:nvSpPr>
          <p:cNvPr id="43" name="Shape 43"/>
          <p:cNvSpPr txBox="1"/>
          <p:nvPr>
            <p:ph idx="1" type="subTitle"/>
          </p:nvPr>
        </p:nvSpPr>
        <p:spPr>
          <a:xfrm>
            <a:off x="265500" y="2769000"/>
            <a:ext cx="4045199" cy="13455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44" name="Shape 44"/>
          <p:cNvSpPr txBox="1"/>
          <p:nvPr>
            <p:ph idx="2" type="body"/>
          </p:nvPr>
        </p:nvSpPr>
        <p:spPr>
          <a:xfrm>
            <a:off x="4939500" y="724200"/>
            <a:ext cx="3837000" cy="3695099"/>
          </a:xfrm>
          <a:prstGeom prst="rect">
            <a:avLst/>
          </a:prstGeom>
        </p:spPr>
        <p:txBody>
          <a:bodyPr anchorCtr="0" anchor="ctr" bIns="91425" lIns="91425" rIns="91425" tIns="91425"/>
          <a:lstStyle>
            <a:lvl1pPr lvl="0">
              <a:spcBef>
                <a:spcPts val="0"/>
              </a:spcBef>
              <a:buClr>
                <a:schemeClr val="accent1"/>
              </a:buClr>
              <a:defRPr>
                <a:solidFill>
                  <a:schemeClr val="accent1"/>
                </a:solidFill>
              </a:defRPr>
            </a:lvl1pPr>
            <a:lvl2pPr lvl="1">
              <a:spcBef>
                <a:spcPts val="0"/>
              </a:spcBef>
              <a:buClr>
                <a:schemeClr val="accent1"/>
              </a:buClr>
              <a:defRPr>
                <a:solidFill>
                  <a:schemeClr val="accent1"/>
                </a:solidFill>
              </a:defRPr>
            </a:lvl2pPr>
            <a:lvl3pPr lvl="2">
              <a:spcBef>
                <a:spcPts val="0"/>
              </a:spcBef>
              <a:buClr>
                <a:schemeClr val="accent1"/>
              </a:buClr>
              <a:defRPr>
                <a:solidFill>
                  <a:schemeClr val="accent1"/>
                </a:solidFill>
              </a:defRPr>
            </a:lvl3pPr>
            <a:lvl4pPr lvl="3">
              <a:spcBef>
                <a:spcPts val="0"/>
              </a:spcBef>
              <a:buClr>
                <a:schemeClr val="accent1"/>
              </a:buClr>
              <a:defRPr>
                <a:solidFill>
                  <a:schemeClr val="accent1"/>
                </a:solidFill>
              </a:defRPr>
            </a:lvl4pPr>
            <a:lvl5pPr lvl="4">
              <a:spcBef>
                <a:spcPts val="0"/>
              </a:spcBef>
              <a:buClr>
                <a:schemeClr val="accent1"/>
              </a:buClr>
              <a:defRPr>
                <a:solidFill>
                  <a:schemeClr val="accent1"/>
                </a:solidFill>
              </a:defRPr>
            </a:lvl5pPr>
            <a:lvl6pPr lvl="5">
              <a:spcBef>
                <a:spcPts val="0"/>
              </a:spcBef>
              <a:buClr>
                <a:schemeClr val="accent1"/>
              </a:buClr>
              <a:defRPr>
                <a:solidFill>
                  <a:schemeClr val="accent1"/>
                </a:solidFill>
              </a:defRPr>
            </a:lvl6pPr>
            <a:lvl7pPr lvl="6">
              <a:spcBef>
                <a:spcPts val="0"/>
              </a:spcBef>
              <a:buClr>
                <a:schemeClr val="accent1"/>
              </a:buClr>
              <a:defRPr>
                <a:solidFill>
                  <a:schemeClr val="accent1"/>
                </a:solidFill>
              </a:defRPr>
            </a:lvl7pPr>
            <a:lvl8pPr lvl="7">
              <a:spcBef>
                <a:spcPts val="0"/>
              </a:spcBef>
              <a:buClr>
                <a:schemeClr val="accent1"/>
              </a:buClr>
              <a:defRPr>
                <a:solidFill>
                  <a:schemeClr val="accent1"/>
                </a:solidFill>
              </a:defRPr>
            </a:lvl8pPr>
            <a:lvl9pPr lvl="8">
              <a:spcBef>
                <a:spcPts val="0"/>
              </a:spcBef>
              <a:buClr>
                <a:schemeClr val="accent1"/>
              </a:buClr>
              <a:defRPr>
                <a:solidFill>
                  <a:schemeClr val="accent1"/>
                </a:solidFill>
              </a:defRPr>
            </a:lvl9pPr>
          </a:lstStyle>
          <a:p/>
        </p:txBody>
      </p:sp>
      <p:sp>
        <p:nvSpPr>
          <p:cNvPr id="45" name="Shape 45"/>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id">
                <a:solidFill>
                  <a:schemeClr val="accen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6" name="Shape 46"/>
        <p:cNvGrpSpPr/>
        <p:nvPr/>
      </p:nvGrpSpPr>
      <p:grpSpPr>
        <a:xfrm>
          <a:off x="0" y="0"/>
          <a:ext cx="0" cy="0"/>
          <a:chOff x="0" y="0"/>
          <a:chExt cx="0" cy="0"/>
        </a:xfrm>
      </p:grpSpPr>
      <p:sp>
        <p:nvSpPr>
          <p:cNvPr id="47" name="Shape 47"/>
          <p:cNvSpPr txBox="1"/>
          <p:nvPr>
            <p:ph idx="1" type="body"/>
          </p:nvPr>
        </p:nvSpPr>
        <p:spPr>
          <a:xfrm>
            <a:off x="311700" y="4230575"/>
            <a:ext cx="5998800" cy="605100"/>
          </a:xfrm>
          <a:prstGeom prst="rect">
            <a:avLst/>
          </a:prstGeom>
        </p:spPr>
        <p:txBody>
          <a:bodyPr anchorCtr="0" anchor="ctr" bIns="91425" lIns="91425" rIns="91425" tIns="91425"/>
          <a:lstStyle>
            <a:lvl1pPr lvl="0">
              <a:lnSpc>
                <a:spcPct val="100000"/>
              </a:lnSpc>
              <a:spcBef>
                <a:spcPts val="0"/>
              </a:spcBef>
              <a:spcAft>
                <a:spcPts val="0"/>
              </a:spcAft>
              <a:buNone/>
              <a:defRPr/>
            </a:lvl1pPr>
          </a:lstStyle>
          <a:p/>
        </p:txBody>
      </p:sp>
      <p:sp>
        <p:nvSpPr>
          <p:cNvPr id="48" name="Shape 48"/>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id"/>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accen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599" cy="613200"/>
          </a:xfrm>
          <a:prstGeom prst="rect">
            <a:avLst/>
          </a:prstGeom>
          <a:noFill/>
          <a:ln>
            <a:noFill/>
          </a:ln>
        </p:spPr>
        <p:txBody>
          <a:bodyPr anchorCtr="0" anchor="t" bIns="91425" lIns="91425" rIns="91425" tIns="91425"/>
          <a:lstStyle>
            <a:lvl1pPr lvl="0">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1pPr>
            <a:lvl2pPr lvl="1">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2pPr>
            <a:lvl3pPr lvl="2">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3pPr>
            <a:lvl4pPr lvl="3">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4pPr>
            <a:lvl5pPr lvl="4">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5pPr>
            <a:lvl6pPr lvl="5">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6pPr>
            <a:lvl7pPr lvl="6">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7pPr>
            <a:lvl8pPr lvl="7">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8pPr>
            <a:lvl9pPr lvl="8">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9pPr>
          </a:lstStyle>
          <a:p/>
        </p:txBody>
      </p:sp>
      <p:sp>
        <p:nvSpPr>
          <p:cNvPr id="7" name="Shape 7"/>
          <p:cNvSpPr txBox="1"/>
          <p:nvPr>
            <p:ph idx="1" type="body"/>
          </p:nvPr>
        </p:nvSpPr>
        <p:spPr>
          <a:xfrm>
            <a:off x="311700" y="1171600"/>
            <a:ext cx="8520599" cy="33972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1"/>
              </a:buClr>
              <a:buSzPct val="100000"/>
              <a:buFont typeface="Old Standard TT"/>
              <a:defRPr sz="1800">
                <a:solidFill>
                  <a:schemeClr val="dk1"/>
                </a:solidFill>
                <a:latin typeface="Old Standard TT"/>
                <a:ea typeface="Old Standard TT"/>
                <a:cs typeface="Old Standard TT"/>
                <a:sym typeface="Old Standard TT"/>
              </a:defRPr>
            </a:lvl1pPr>
            <a:lvl2pPr lvl="1">
              <a:lnSpc>
                <a:spcPct val="115000"/>
              </a:lnSpc>
              <a:spcBef>
                <a:spcPts val="0"/>
              </a:spcBef>
              <a:spcAft>
                <a:spcPts val="1600"/>
              </a:spcAft>
              <a:buClr>
                <a:schemeClr val="dk1"/>
              </a:buClr>
              <a:buFont typeface="Old Standard TT"/>
              <a:defRPr>
                <a:solidFill>
                  <a:schemeClr val="dk1"/>
                </a:solidFill>
                <a:latin typeface="Old Standard TT"/>
                <a:ea typeface="Old Standard TT"/>
                <a:cs typeface="Old Standard TT"/>
                <a:sym typeface="Old Standard TT"/>
              </a:defRPr>
            </a:lvl2pPr>
            <a:lvl3pPr lvl="2">
              <a:lnSpc>
                <a:spcPct val="115000"/>
              </a:lnSpc>
              <a:spcBef>
                <a:spcPts val="0"/>
              </a:spcBef>
              <a:spcAft>
                <a:spcPts val="1600"/>
              </a:spcAft>
              <a:buClr>
                <a:schemeClr val="dk1"/>
              </a:buClr>
              <a:buFont typeface="Old Standard TT"/>
              <a:defRPr>
                <a:solidFill>
                  <a:schemeClr val="dk1"/>
                </a:solidFill>
                <a:latin typeface="Old Standard TT"/>
                <a:ea typeface="Old Standard TT"/>
                <a:cs typeface="Old Standard TT"/>
                <a:sym typeface="Old Standard TT"/>
              </a:defRPr>
            </a:lvl3pPr>
            <a:lvl4pPr lvl="3">
              <a:lnSpc>
                <a:spcPct val="115000"/>
              </a:lnSpc>
              <a:spcBef>
                <a:spcPts val="0"/>
              </a:spcBef>
              <a:spcAft>
                <a:spcPts val="1600"/>
              </a:spcAft>
              <a:buClr>
                <a:schemeClr val="dk1"/>
              </a:buClr>
              <a:buFont typeface="Old Standard TT"/>
              <a:defRPr>
                <a:solidFill>
                  <a:schemeClr val="dk1"/>
                </a:solidFill>
                <a:latin typeface="Old Standard TT"/>
                <a:ea typeface="Old Standard TT"/>
                <a:cs typeface="Old Standard TT"/>
                <a:sym typeface="Old Standard TT"/>
              </a:defRPr>
            </a:lvl4pPr>
            <a:lvl5pPr lvl="4">
              <a:lnSpc>
                <a:spcPct val="115000"/>
              </a:lnSpc>
              <a:spcBef>
                <a:spcPts val="0"/>
              </a:spcBef>
              <a:spcAft>
                <a:spcPts val="1600"/>
              </a:spcAft>
              <a:buClr>
                <a:schemeClr val="dk1"/>
              </a:buClr>
              <a:buFont typeface="Old Standard TT"/>
              <a:defRPr>
                <a:solidFill>
                  <a:schemeClr val="dk1"/>
                </a:solidFill>
                <a:latin typeface="Old Standard TT"/>
                <a:ea typeface="Old Standard TT"/>
                <a:cs typeface="Old Standard TT"/>
                <a:sym typeface="Old Standard TT"/>
              </a:defRPr>
            </a:lvl5pPr>
            <a:lvl6pPr lvl="5">
              <a:lnSpc>
                <a:spcPct val="115000"/>
              </a:lnSpc>
              <a:spcBef>
                <a:spcPts val="0"/>
              </a:spcBef>
              <a:spcAft>
                <a:spcPts val="1600"/>
              </a:spcAft>
              <a:buClr>
                <a:schemeClr val="dk1"/>
              </a:buClr>
              <a:buFont typeface="Old Standard TT"/>
              <a:defRPr>
                <a:solidFill>
                  <a:schemeClr val="dk1"/>
                </a:solidFill>
                <a:latin typeface="Old Standard TT"/>
                <a:ea typeface="Old Standard TT"/>
                <a:cs typeface="Old Standard TT"/>
                <a:sym typeface="Old Standard TT"/>
              </a:defRPr>
            </a:lvl6pPr>
            <a:lvl7pPr lvl="6">
              <a:lnSpc>
                <a:spcPct val="115000"/>
              </a:lnSpc>
              <a:spcBef>
                <a:spcPts val="0"/>
              </a:spcBef>
              <a:spcAft>
                <a:spcPts val="1600"/>
              </a:spcAft>
              <a:buClr>
                <a:schemeClr val="dk1"/>
              </a:buClr>
              <a:buFont typeface="Old Standard TT"/>
              <a:defRPr>
                <a:solidFill>
                  <a:schemeClr val="dk1"/>
                </a:solidFill>
                <a:latin typeface="Old Standard TT"/>
                <a:ea typeface="Old Standard TT"/>
                <a:cs typeface="Old Standard TT"/>
                <a:sym typeface="Old Standard TT"/>
              </a:defRPr>
            </a:lvl7pPr>
            <a:lvl8pPr lvl="7">
              <a:lnSpc>
                <a:spcPct val="115000"/>
              </a:lnSpc>
              <a:spcBef>
                <a:spcPts val="0"/>
              </a:spcBef>
              <a:spcAft>
                <a:spcPts val="1600"/>
              </a:spcAft>
              <a:buClr>
                <a:schemeClr val="dk1"/>
              </a:buClr>
              <a:buFont typeface="Old Standard TT"/>
              <a:defRPr>
                <a:solidFill>
                  <a:schemeClr val="dk1"/>
                </a:solidFill>
                <a:latin typeface="Old Standard TT"/>
                <a:ea typeface="Old Standard TT"/>
                <a:cs typeface="Old Standard TT"/>
                <a:sym typeface="Old Standard TT"/>
              </a:defRPr>
            </a:lvl8pPr>
            <a:lvl9pPr lvl="8">
              <a:lnSpc>
                <a:spcPct val="115000"/>
              </a:lnSpc>
              <a:spcBef>
                <a:spcPts val="0"/>
              </a:spcBef>
              <a:spcAft>
                <a:spcPts val="1600"/>
              </a:spcAft>
              <a:buClr>
                <a:schemeClr val="dk1"/>
              </a:buClr>
              <a:buFont typeface="Old Standard TT"/>
              <a:defRPr>
                <a:solidFill>
                  <a:schemeClr val="dk1"/>
                </a:solidFill>
                <a:latin typeface="Old Standard TT"/>
                <a:ea typeface="Old Standard TT"/>
                <a:cs typeface="Old Standard TT"/>
                <a:sym typeface="Old Standard TT"/>
              </a:defRPr>
            </a:lvl9pPr>
          </a:lstStyle>
          <a:p/>
        </p:txBody>
      </p:sp>
      <p:sp>
        <p:nvSpPr>
          <p:cNvPr id="8" name="Shape 8"/>
          <p:cNvSpPr txBox="1"/>
          <p:nvPr>
            <p:ph idx="12" type="sldNum"/>
          </p:nvPr>
        </p:nvSpPr>
        <p:spPr>
          <a:xfrm>
            <a:off x="8472457" y="4663216"/>
            <a:ext cx="548699"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id" sz="1000">
                <a:solidFill>
                  <a:schemeClr val="dk1"/>
                </a:solidFill>
                <a:latin typeface="Old Standard TT"/>
                <a:ea typeface="Old Standard TT"/>
                <a:cs typeface="Old Standard TT"/>
                <a:sym typeface="Old Standard TT"/>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0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8" name="Shape 58"/>
        <p:cNvGrpSpPr/>
        <p:nvPr/>
      </p:nvGrpSpPr>
      <p:grpSpPr>
        <a:xfrm>
          <a:off x="0" y="0"/>
          <a:ext cx="0" cy="0"/>
          <a:chOff x="0" y="0"/>
          <a:chExt cx="0" cy="0"/>
        </a:xfrm>
      </p:grpSpPr>
      <p:sp>
        <p:nvSpPr>
          <p:cNvPr id="59" name="Shape 59"/>
          <p:cNvSpPr txBox="1"/>
          <p:nvPr>
            <p:ph type="ctrTitle"/>
          </p:nvPr>
        </p:nvSpPr>
        <p:spPr>
          <a:xfrm>
            <a:off x="170400" y="257200"/>
            <a:ext cx="8973599" cy="1522800"/>
          </a:xfrm>
          <a:prstGeom prst="rect">
            <a:avLst/>
          </a:prstGeom>
        </p:spPr>
        <p:txBody>
          <a:bodyPr anchorCtr="0" anchor="b" bIns="91425" lIns="91425" rIns="91425" tIns="91425">
            <a:noAutofit/>
          </a:bodyPr>
          <a:lstStyle/>
          <a:p>
            <a:pPr lvl="0" rtl="0">
              <a:lnSpc>
                <a:spcPct val="115000"/>
              </a:lnSpc>
              <a:spcBef>
                <a:spcPts val="0"/>
              </a:spcBef>
              <a:buClr>
                <a:schemeClr val="dk1"/>
              </a:buClr>
              <a:buSzPct val="50000"/>
              <a:buFont typeface="Arial"/>
              <a:buNone/>
            </a:pPr>
            <a:r>
              <a:rPr b="1" lang="id" sz="2200"/>
              <a:t>DESKRIPSI PERANCANGAN PEMROGRAMAN JARINGAN</a:t>
            </a:r>
          </a:p>
          <a:p>
            <a:pPr lvl="0" rtl="0">
              <a:lnSpc>
                <a:spcPct val="115000"/>
              </a:lnSpc>
              <a:spcBef>
                <a:spcPts val="0"/>
              </a:spcBef>
              <a:buClr>
                <a:schemeClr val="dk1"/>
              </a:buClr>
              <a:buSzPct val="50000"/>
              <a:buFont typeface="Arial"/>
              <a:buNone/>
            </a:pPr>
            <a:r>
              <a:rPr lang="id" sz="2200" cap="small"/>
              <a:t>LOAD BALANCING</a:t>
            </a:r>
          </a:p>
          <a:p>
            <a:pPr lvl="0">
              <a:spcBef>
                <a:spcPts val="0"/>
              </a:spcBef>
              <a:buNone/>
            </a:pPr>
            <a:r>
              <a:t/>
            </a:r>
            <a:endParaRPr sz="5000"/>
          </a:p>
        </p:txBody>
      </p:sp>
      <p:sp>
        <p:nvSpPr>
          <p:cNvPr id="60" name="Shape 60"/>
          <p:cNvSpPr txBox="1"/>
          <p:nvPr>
            <p:ph idx="1" type="subTitle"/>
          </p:nvPr>
        </p:nvSpPr>
        <p:spPr>
          <a:xfrm>
            <a:off x="949200" y="3052014"/>
            <a:ext cx="8118599" cy="787499"/>
          </a:xfrm>
          <a:prstGeom prst="rect">
            <a:avLst/>
          </a:prstGeom>
        </p:spPr>
        <p:txBody>
          <a:bodyPr anchorCtr="0" anchor="t" bIns="91425" lIns="91425" rIns="91425" tIns="91425">
            <a:noAutofit/>
          </a:bodyPr>
          <a:lstStyle/>
          <a:p>
            <a:pPr lvl="0" rtl="0" algn="r">
              <a:spcBef>
                <a:spcPts val="0"/>
              </a:spcBef>
              <a:buNone/>
            </a:pPr>
            <a:r>
              <a:rPr lang="id"/>
              <a:t>Johanes Andre Ridoean		5113100021</a:t>
            </a:r>
          </a:p>
          <a:p>
            <a:pPr lvl="0" rtl="0" algn="r">
              <a:spcBef>
                <a:spcPts val="0"/>
              </a:spcBef>
              <a:buNone/>
            </a:pPr>
            <a:r>
              <a:rPr lang="id"/>
              <a:t>Naufal Fakhri Muhammad	5113100024</a:t>
            </a:r>
          </a:p>
          <a:p>
            <a:pPr lvl="0" rtl="0" algn="r">
              <a:spcBef>
                <a:spcPts val="0"/>
              </a:spcBef>
              <a:buNone/>
            </a:pPr>
            <a:r>
              <a:rPr lang="id"/>
              <a:t>Renanda Agustiantoro		5113100028</a:t>
            </a:r>
          </a:p>
          <a:p>
            <a:pPr lvl="0" rtl="0" algn="r">
              <a:spcBef>
                <a:spcPts val="0"/>
              </a:spcBef>
              <a:buNone/>
            </a:pPr>
            <a:r>
              <a:rPr lang="id"/>
              <a:t>Andrew						5113100032</a:t>
            </a:r>
          </a:p>
          <a:p>
            <a:pPr lvl="0" algn="r">
              <a:spcBef>
                <a:spcPts val="0"/>
              </a:spcBef>
              <a:buNone/>
            </a:pPr>
            <a:r>
              <a:rPr lang="id"/>
              <a:t>David Victor Giandly		5113100033</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4" name="Shape 64"/>
        <p:cNvGrpSpPr/>
        <p:nvPr/>
      </p:nvGrpSpPr>
      <p:grpSpPr>
        <a:xfrm>
          <a:off x="0" y="0"/>
          <a:ext cx="0" cy="0"/>
          <a:chOff x="0" y="0"/>
          <a:chExt cx="0" cy="0"/>
        </a:xfrm>
      </p:grpSpPr>
      <p:sp>
        <p:nvSpPr>
          <p:cNvPr id="65" name="Shape 65"/>
          <p:cNvSpPr txBox="1"/>
          <p:nvPr>
            <p:ph type="title"/>
          </p:nvPr>
        </p:nvSpPr>
        <p:spPr>
          <a:xfrm>
            <a:off x="311700" y="445025"/>
            <a:ext cx="8520599" cy="613200"/>
          </a:xfrm>
          <a:prstGeom prst="rect">
            <a:avLst/>
          </a:prstGeom>
        </p:spPr>
        <p:txBody>
          <a:bodyPr anchorCtr="0" anchor="t" bIns="91425" lIns="91425" rIns="91425" tIns="91425">
            <a:noAutofit/>
          </a:bodyPr>
          <a:lstStyle/>
          <a:p>
            <a:pPr lvl="0">
              <a:spcBef>
                <a:spcPts val="0"/>
              </a:spcBef>
              <a:buNone/>
            </a:pPr>
            <a:r>
              <a:rPr lang="id"/>
              <a:t>1.1 Lingkup Masalah</a:t>
            </a:r>
          </a:p>
        </p:txBody>
      </p:sp>
      <p:sp>
        <p:nvSpPr>
          <p:cNvPr id="66" name="Shape 66"/>
          <p:cNvSpPr txBox="1"/>
          <p:nvPr>
            <p:ph idx="1" type="body"/>
          </p:nvPr>
        </p:nvSpPr>
        <p:spPr>
          <a:xfrm>
            <a:off x="311700" y="1171600"/>
            <a:ext cx="8520599" cy="3397200"/>
          </a:xfrm>
          <a:prstGeom prst="rect">
            <a:avLst/>
          </a:prstGeom>
        </p:spPr>
        <p:txBody>
          <a:bodyPr anchorCtr="0" anchor="t" bIns="91425" lIns="91425" rIns="91425" tIns="91425">
            <a:noAutofit/>
          </a:bodyPr>
          <a:lstStyle/>
          <a:p>
            <a:pPr lvl="0">
              <a:spcBef>
                <a:spcPts val="0"/>
              </a:spcBef>
              <a:buNone/>
            </a:pPr>
            <a:r>
              <a:rPr lang="id" sz="2300">
                <a:latin typeface="Times New Roman"/>
                <a:ea typeface="Times New Roman"/>
                <a:cs typeface="Times New Roman"/>
                <a:sym typeface="Times New Roman"/>
              </a:rPr>
              <a:t>User harus menyediakan webserver yang mampu menangani 100.000. request dalam waktu yang bersamaan.</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0" name="Shape 70"/>
        <p:cNvGrpSpPr/>
        <p:nvPr/>
      </p:nvGrpSpPr>
      <p:grpSpPr>
        <a:xfrm>
          <a:off x="0" y="0"/>
          <a:ext cx="0" cy="0"/>
          <a:chOff x="0" y="0"/>
          <a:chExt cx="0" cy="0"/>
        </a:xfrm>
      </p:grpSpPr>
      <p:sp>
        <p:nvSpPr>
          <p:cNvPr id="71" name="Shape 71"/>
          <p:cNvSpPr txBox="1"/>
          <p:nvPr>
            <p:ph type="title"/>
          </p:nvPr>
        </p:nvSpPr>
        <p:spPr>
          <a:xfrm>
            <a:off x="311700" y="445025"/>
            <a:ext cx="8520599" cy="613200"/>
          </a:xfrm>
          <a:prstGeom prst="rect">
            <a:avLst/>
          </a:prstGeom>
        </p:spPr>
        <p:txBody>
          <a:bodyPr anchorCtr="0" anchor="t" bIns="91425" lIns="91425" rIns="91425" tIns="91425">
            <a:noAutofit/>
          </a:bodyPr>
          <a:lstStyle/>
          <a:p>
            <a:pPr lvl="0">
              <a:spcBef>
                <a:spcPts val="0"/>
              </a:spcBef>
              <a:buNone/>
            </a:pPr>
            <a:r>
              <a:rPr lang="id"/>
              <a:t>1.2 Algoritma yang digunakan</a:t>
            </a:r>
          </a:p>
        </p:txBody>
      </p:sp>
      <p:sp>
        <p:nvSpPr>
          <p:cNvPr id="72" name="Shape 72"/>
          <p:cNvSpPr txBox="1"/>
          <p:nvPr>
            <p:ph idx="1" type="body"/>
          </p:nvPr>
        </p:nvSpPr>
        <p:spPr>
          <a:xfrm>
            <a:off x="311700" y="1171600"/>
            <a:ext cx="8520599" cy="3397200"/>
          </a:xfrm>
          <a:prstGeom prst="rect">
            <a:avLst/>
          </a:prstGeom>
        </p:spPr>
        <p:txBody>
          <a:bodyPr anchorCtr="0" anchor="t" bIns="91425" lIns="91425" rIns="91425" tIns="91425">
            <a:noAutofit/>
          </a:bodyPr>
          <a:lstStyle/>
          <a:p>
            <a:pPr indent="234950" lvl="0" rtl="0">
              <a:spcBef>
                <a:spcPts val="0"/>
              </a:spcBef>
              <a:spcAft>
                <a:spcPts val="0"/>
              </a:spcAft>
              <a:buClr>
                <a:schemeClr val="dk1"/>
              </a:buClr>
              <a:buSzPct val="52380"/>
              <a:buFont typeface="Arial"/>
              <a:buNone/>
            </a:pPr>
            <a:r>
              <a:rPr lang="id" sz="2100">
                <a:latin typeface="Arial"/>
                <a:ea typeface="Arial"/>
                <a:cs typeface="Arial"/>
                <a:sym typeface="Arial"/>
              </a:rPr>
              <a:t>Menggunakan Algoritma Observed.Gabungan dari algoritma Least</a:t>
            </a:r>
          </a:p>
          <a:p>
            <a:pPr lvl="0" rtl="0">
              <a:spcBef>
                <a:spcPts val="0"/>
              </a:spcBef>
              <a:spcAft>
                <a:spcPts val="0"/>
              </a:spcAft>
              <a:buClr>
                <a:schemeClr val="dk1"/>
              </a:buClr>
              <a:buSzPct val="52380"/>
              <a:buFont typeface="Arial"/>
              <a:buNone/>
            </a:pPr>
            <a:r>
              <a:rPr lang="id" sz="2100">
                <a:latin typeface="Arial"/>
                <a:ea typeface="Arial"/>
                <a:cs typeface="Arial"/>
                <a:sym typeface="Arial"/>
              </a:rPr>
              <a:t> Connection dan Fastest dalam metode load balancing.Metode ini memilih server yang digunakan berdasarkan hasil respon time yang paling kecil (didapat dari PING IP tiap webserver yang ms paling kecil) dikali dengan bobot tiap webserver (bobot webserver diberi sendiri).Hasil dari tiap perkalian adalah prioritas webserver mana dulu yang akan dipakai untuk melayani request dari client (yang paling kecil yang diprioritaskan).</a:t>
            </a:r>
          </a:p>
          <a:p>
            <a:pPr lvl="0">
              <a:spcBef>
                <a:spcPts val="0"/>
              </a:spcBef>
              <a:buNone/>
            </a:pPr>
            <a:r>
              <a:t/>
            </a:r>
            <a:endParaRPr sz="2500"/>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6" name="Shape 76"/>
        <p:cNvGrpSpPr/>
        <p:nvPr/>
      </p:nvGrpSpPr>
      <p:grpSpPr>
        <a:xfrm>
          <a:off x="0" y="0"/>
          <a:ext cx="0" cy="0"/>
          <a:chOff x="0" y="0"/>
          <a:chExt cx="0" cy="0"/>
        </a:xfrm>
      </p:grpSpPr>
      <p:sp>
        <p:nvSpPr>
          <p:cNvPr id="77" name="Shape 77"/>
          <p:cNvSpPr txBox="1"/>
          <p:nvPr>
            <p:ph type="title"/>
          </p:nvPr>
        </p:nvSpPr>
        <p:spPr>
          <a:xfrm>
            <a:off x="311700" y="445025"/>
            <a:ext cx="8520599" cy="613200"/>
          </a:xfrm>
          <a:prstGeom prst="rect">
            <a:avLst/>
          </a:prstGeom>
        </p:spPr>
        <p:txBody>
          <a:bodyPr anchorCtr="0" anchor="t" bIns="91425" lIns="91425" rIns="91425" tIns="91425">
            <a:noAutofit/>
          </a:bodyPr>
          <a:lstStyle/>
          <a:p>
            <a:pPr lvl="0">
              <a:spcBef>
                <a:spcPts val="0"/>
              </a:spcBef>
              <a:buNone/>
            </a:pPr>
            <a:r>
              <a:rPr lang="id"/>
              <a:t>1.3 Input pada Main Server</a:t>
            </a:r>
          </a:p>
        </p:txBody>
      </p:sp>
      <p:sp>
        <p:nvSpPr>
          <p:cNvPr id="78" name="Shape 78"/>
          <p:cNvSpPr txBox="1"/>
          <p:nvPr>
            <p:ph idx="1" type="body"/>
          </p:nvPr>
        </p:nvSpPr>
        <p:spPr>
          <a:xfrm>
            <a:off x="311700" y="1171600"/>
            <a:ext cx="8520599" cy="3397200"/>
          </a:xfrm>
          <a:prstGeom prst="rect">
            <a:avLst/>
          </a:prstGeom>
        </p:spPr>
        <p:txBody>
          <a:bodyPr anchorCtr="0" anchor="t" bIns="91425" lIns="91425" rIns="91425" tIns="91425">
            <a:noAutofit/>
          </a:bodyPr>
          <a:lstStyle/>
          <a:p>
            <a:pPr indent="234950" lvl="0" rtl="0">
              <a:spcBef>
                <a:spcPts val="0"/>
              </a:spcBef>
              <a:spcAft>
                <a:spcPts val="0"/>
              </a:spcAft>
              <a:buClr>
                <a:schemeClr val="dk1"/>
              </a:buClr>
              <a:buSzPct val="50000"/>
              <a:buFont typeface="Arial"/>
              <a:buNone/>
            </a:pPr>
            <a:r>
              <a:rPr lang="id" sz="2200">
                <a:latin typeface="Arial"/>
                <a:ea typeface="Arial"/>
                <a:cs typeface="Arial"/>
                <a:sym typeface="Arial"/>
              </a:rPr>
              <a:t>Input berupa n bilangan yang merupakan berapa banyak webserver yang akan digunakan.Baris berikutnya adalah tiap IP Address webserver yang digunakan.</a:t>
            </a:r>
          </a:p>
          <a:p>
            <a:pPr lvl="0">
              <a:spcBef>
                <a:spcPts val="0"/>
              </a:spcBef>
              <a:buNone/>
            </a:pPr>
            <a:r>
              <a:t/>
            </a:r>
            <a:endParaRPr sz="2600"/>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2" name="Shape 82"/>
        <p:cNvGrpSpPr/>
        <p:nvPr/>
      </p:nvGrpSpPr>
      <p:grpSpPr>
        <a:xfrm>
          <a:off x="0" y="0"/>
          <a:ext cx="0" cy="0"/>
          <a:chOff x="0" y="0"/>
          <a:chExt cx="0" cy="0"/>
        </a:xfrm>
      </p:grpSpPr>
      <p:sp>
        <p:nvSpPr>
          <p:cNvPr id="83" name="Shape 83"/>
          <p:cNvSpPr txBox="1"/>
          <p:nvPr>
            <p:ph type="title"/>
          </p:nvPr>
        </p:nvSpPr>
        <p:spPr>
          <a:xfrm>
            <a:off x="311700" y="445025"/>
            <a:ext cx="8520599" cy="613200"/>
          </a:xfrm>
          <a:prstGeom prst="rect">
            <a:avLst/>
          </a:prstGeom>
        </p:spPr>
        <p:txBody>
          <a:bodyPr anchorCtr="0" anchor="t" bIns="91425" lIns="91425" rIns="91425" tIns="91425">
            <a:noAutofit/>
          </a:bodyPr>
          <a:lstStyle/>
          <a:p>
            <a:pPr lvl="0">
              <a:spcBef>
                <a:spcPts val="0"/>
              </a:spcBef>
              <a:buNone/>
            </a:pPr>
            <a:r>
              <a:rPr lang="id"/>
              <a:t>1.4 Arsitektur</a:t>
            </a:r>
          </a:p>
        </p:txBody>
      </p:sp>
      <p:sp>
        <p:nvSpPr>
          <p:cNvPr id="84" name="Shape 84"/>
          <p:cNvSpPr txBox="1"/>
          <p:nvPr>
            <p:ph idx="1" type="body"/>
          </p:nvPr>
        </p:nvSpPr>
        <p:spPr>
          <a:xfrm>
            <a:off x="311700" y="1171600"/>
            <a:ext cx="8520599" cy="3397200"/>
          </a:xfrm>
          <a:prstGeom prst="rect">
            <a:avLst/>
          </a:prstGeom>
        </p:spPr>
        <p:txBody>
          <a:bodyPr anchorCtr="0" anchor="t" bIns="91425" lIns="91425" rIns="91425" tIns="91425">
            <a:noAutofit/>
          </a:bodyPr>
          <a:lstStyle/>
          <a:p>
            <a:pPr lvl="0">
              <a:spcBef>
                <a:spcPts val="0"/>
              </a:spcBef>
              <a:buNone/>
            </a:pPr>
            <a:r>
              <a:t/>
            </a:r>
            <a:endParaRPr/>
          </a:p>
        </p:txBody>
      </p:sp>
      <p:pic>
        <p:nvPicPr>
          <p:cNvPr id="85" name="Shape 85"/>
          <p:cNvPicPr preferRelativeResize="0"/>
          <p:nvPr/>
        </p:nvPicPr>
        <p:blipFill>
          <a:blip r:embed="rId3">
            <a:alphaModFix/>
          </a:blip>
          <a:stretch>
            <a:fillRect/>
          </a:stretch>
        </p:blipFill>
        <p:spPr>
          <a:xfrm>
            <a:off x="1428950" y="1058225"/>
            <a:ext cx="6286099" cy="3979200"/>
          </a:xfrm>
          <a:prstGeom prst="rect">
            <a:avLst/>
          </a:prstGeom>
          <a:noFill/>
          <a:ln>
            <a:noFill/>
          </a:ln>
        </p:spPr>
      </p:pic>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9" name="Shape 89"/>
        <p:cNvGrpSpPr/>
        <p:nvPr/>
      </p:nvGrpSpPr>
      <p:grpSpPr>
        <a:xfrm>
          <a:off x="0" y="0"/>
          <a:ext cx="0" cy="0"/>
          <a:chOff x="0" y="0"/>
          <a:chExt cx="0" cy="0"/>
        </a:xfrm>
      </p:grpSpPr>
      <p:sp>
        <p:nvSpPr>
          <p:cNvPr id="90" name="Shape 90"/>
          <p:cNvSpPr txBox="1"/>
          <p:nvPr>
            <p:ph type="title"/>
          </p:nvPr>
        </p:nvSpPr>
        <p:spPr>
          <a:xfrm>
            <a:off x="311700" y="445025"/>
            <a:ext cx="8520599" cy="613200"/>
          </a:xfrm>
          <a:prstGeom prst="rect">
            <a:avLst/>
          </a:prstGeom>
        </p:spPr>
        <p:txBody>
          <a:bodyPr anchorCtr="0" anchor="t" bIns="91425" lIns="91425" rIns="91425" tIns="91425">
            <a:noAutofit/>
          </a:bodyPr>
          <a:lstStyle/>
          <a:p>
            <a:pPr lvl="0">
              <a:spcBef>
                <a:spcPts val="0"/>
              </a:spcBef>
              <a:buNone/>
            </a:pPr>
            <a:r>
              <a:rPr lang="id"/>
              <a:t>Alur Program</a:t>
            </a:r>
          </a:p>
        </p:txBody>
      </p:sp>
      <p:sp>
        <p:nvSpPr>
          <p:cNvPr id="91" name="Shape 91"/>
          <p:cNvSpPr txBox="1"/>
          <p:nvPr>
            <p:ph idx="1" type="body"/>
          </p:nvPr>
        </p:nvSpPr>
        <p:spPr>
          <a:xfrm>
            <a:off x="311700" y="2042425"/>
            <a:ext cx="8520599" cy="1112100"/>
          </a:xfrm>
          <a:prstGeom prst="rect">
            <a:avLst/>
          </a:prstGeom>
        </p:spPr>
        <p:txBody>
          <a:bodyPr anchorCtr="0" anchor="t" bIns="91425" lIns="91425" rIns="91425" tIns="91425">
            <a:noAutofit/>
          </a:bodyPr>
          <a:lstStyle/>
          <a:p>
            <a:pPr lvl="0" rtl="0">
              <a:spcBef>
                <a:spcPts val="0"/>
              </a:spcBef>
              <a:buClr>
                <a:schemeClr val="dk1"/>
              </a:buClr>
              <a:buSzPct val="45833"/>
              <a:buFont typeface="Arial"/>
              <a:buNone/>
            </a:pPr>
            <a:r>
              <a:rPr lang="id" sz="2400">
                <a:latin typeface="Arial"/>
                <a:ea typeface="Arial"/>
                <a:cs typeface="Arial"/>
                <a:sym typeface="Arial"/>
              </a:rPr>
              <a:t>Client Request → diproses Main Server →  Web Server →  Main server → Client</a:t>
            </a:r>
          </a:p>
          <a:p>
            <a:pPr lvl="0">
              <a:spcBef>
                <a:spcPts val="0"/>
              </a:spcBef>
              <a:buNone/>
            </a:pPr>
            <a:r>
              <a:t/>
            </a:r>
            <a:endParaRPr sz="2800"/>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5" name="Shape 95"/>
        <p:cNvGrpSpPr/>
        <p:nvPr/>
      </p:nvGrpSpPr>
      <p:grpSpPr>
        <a:xfrm>
          <a:off x="0" y="0"/>
          <a:ext cx="0" cy="0"/>
          <a:chOff x="0" y="0"/>
          <a:chExt cx="0" cy="0"/>
        </a:xfrm>
      </p:grpSpPr>
      <p:sp>
        <p:nvSpPr>
          <p:cNvPr id="96" name="Shape 96"/>
          <p:cNvSpPr txBox="1"/>
          <p:nvPr>
            <p:ph type="title"/>
          </p:nvPr>
        </p:nvSpPr>
        <p:spPr>
          <a:xfrm>
            <a:off x="311700" y="445025"/>
            <a:ext cx="8520599" cy="613200"/>
          </a:xfrm>
          <a:prstGeom prst="rect">
            <a:avLst/>
          </a:prstGeom>
        </p:spPr>
        <p:txBody>
          <a:bodyPr anchorCtr="0" anchor="t" bIns="91425" lIns="91425" rIns="91425" tIns="91425">
            <a:noAutofit/>
          </a:bodyPr>
          <a:lstStyle/>
          <a:p>
            <a:pPr lvl="0">
              <a:spcBef>
                <a:spcPts val="0"/>
              </a:spcBef>
              <a:buNone/>
            </a:pPr>
            <a:r>
              <a:rPr lang="id"/>
              <a:t>Perkiraan Server yang dipakai</a:t>
            </a:r>
          </a:p>
        </p:txBody>
      </p:sp>
      <p:sp>
        <p:nvSpPr>
          <p:cNvPr id="97" name="Shape 97"/>
          <p:cNvSpPr txBox="1"/>
          <p:nvPr>
            <p:ph idx="1" type="body"/>
          </p:nvPr>
        </p:nvSpPr>
        <p:spPr>
          <a:xfrm>
            <a:off x="311700" y="1171600"/>
            <a:ext cx="8520599" cy="3397200"/>
          </a:xfrm>
          <a:prstGeom prst="rect">
            <a:avLst/>
          </a:prstGeom>
        </p:spPr>
        <p:txBody>
          <a:bodyPr anchorCtr="0" anchor="t" bIns="91425" lIns="91425" rIns="91425" tIns="91425">
            <a:noAutofit/>
          </a:bodyPr>
          <a:lstStyle/>
          <a:p>
            <a:pPr lvl="0" rtl="0">
              <a:spcBef>
                <a:spcPts val="0"/>
              </a:spcBef>
              <a:buClr>
                <a:schemeClr val="dk1"/>
              </a:buClr>
              <a:buSzPct val="47826"/>
              <a:buFont typeface="Arial"/>
              <a:buNone/>
            </a:pPr>
            <a:r>
              <a:rPr lang="id" sz="2300">
                <a:latin typeface="Arial"/>
                <a:ea typeface="Arial"/>
                <a:cs typeface="Arial"/>
                <a:sym typeface="Arial"/>
              </a:rPr>
              <a:t>Menggunakan paling sedikit 5 webserver (5 Komputer).</a:t>
            </a:r>
          </a:p>
          <a:p>
            <a:pPr lvl="0">
              <a:spcBef>
                <a:spcPts val="0"/>
              </a:spcBef>
              <a:buNone/>
            </a:pPr>
            <a:r>
              <a:t/>
            </a:r>
            <a:endParaRPr sz="2700"/>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