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80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1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0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271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4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40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0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1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03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62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16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7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83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6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7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02A2-45CA-473F-BF18-49BBCC0B1A61}" type="datetimeFigureOut">
              <a:rPr lang="id-ID" smtClean="0"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927D23-BF8A-43C9-B942-FF0BE687B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858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er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pileptologie-bonn.de/cms/front_content.php?idcat=193&amp;lang=3&amp;changelang=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3643"/>
            <a:ext cx="8825658" cy="3329581"/>
          </a:xfrm>
        </p:spPr>
        <p:txBody>
          <a:bodyPr/>
          <a:lstStyle/>
          <a:p>
            <a:r>
              <a:rPr lang="en-US" sz="4000" b="1" dirty="0"/>
              <a:t>Detection of Epilepsy using Wavelet</a:t>
            </a:r>
            <a:br>
              <a:rPr lang="en-US" sz="4000" b="1" dirty="0"/>
            </a:br>
            <a:r>
              <a:rPr lang="en-US" sz="4000" b="1" dirty="0"/>
              <a:t>Decomposition of EEG and SVM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772" y="4300301"/>
            <a:ext cx="8825658" cy="861420"/>
          </a:xfrm>
        </p:spPr>
        <p:txBody>
          <a:bodyPr>
            <a:noAutofit/>
          </a:bodyPr>
          <a:lstStyle/>
          <a:p>
            <a:r>
              <a:rPr lang="id-ID" sz="3200" dirty="0"/>
              <a:t>Johanes Andre R.		5113100021</a:t>
            </a:r>
          </a:p>
          <a:p>
            <a:r>
              <a:rPr lang="id-ID" sz="3200" dirty="0"/>
              <a:t>Andrew 						5113100032</a:t>
            </a:r>
          </a:p>
          <a:p>
            <a:r>
              <a:rPr lang="id-ID" sz="3200" dirty="0"/>
              <a:t>Freddy Hermawan		5113100040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83" y="318052"/>
            <a:ext cx="7625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International Journal of Engineering Research &amp; Technology (IJERT)</a:t>
            </a:r>
            <a:endParaRPr lang="id-ID" dirty="0"/>
          </a:p>
          <a:p>
            <a:r>
              <a:rPr lang="id-ID" dirty="0"/>
              <a:t>ISSN: 2278-0181</a:t>
            </a:r>
          </a:p>
          <a:p>
            <a:r>
              <a:rPr lang="en-US" dirty="0"/>
              <a:t>Vol. 5 Issue 05, May-2016</a:t>
            </a:r>
            <a:endParaRPr lang="id-ID" dirty="0"/>
          </a:p>
          <a:p>
            <a:r>
              <a:rPr lang="id-ID" dirty="0"/>
              <a:t>Published by : </a:t>
            </a:r>
            <a:r>
              <a:rPr lang="id-ID" dirty="0">
                <a:hlinkClick r:id="rId2"/>
              </a:rPr>
              <a:t>http://www.ijert.org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92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Untuk mendeteksi seseorang positif/negatif  epilepsi berdasarkan klasifikasi sinyal EEG</a:t>
            </a:r>
          </a:p>
        </p:txBody>
      </p:sp>
    </p:spTree>
    <p:extLst>
      <p:ext uri="{BB962C8B-B14F-4D97-AF65-F5344CB8AC3E}">
        <p14:creationId xmlns:p14="http://schemas.microsoft.com/office/powerpoint/2010/main" val="27472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Lakukan Ekstrasi Fitur Setelah Wavelet (</a:t>
            </a:r>
            <a:r>
              <a:rPr lang="id-ID" dirty="0"/>
              <a:t>approximate entropy(ApEn), Standard Deviation, Minimum, Maximum, Energy og the signals.</a:t>
            </a:r>
          </a:p>
          <a:p>
            <a:r>
              <a:rPr lang="id-ID" dirty="0"/>
              <a:t>Lakukan Klasifikasi Sinyal (SVM)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2" y="1270152"/>
            <a:ext cx="10199205" cy="20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Tahapan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Persiapkan data yang ingin dilakukan training dan testing (positif &amp; negatif epilepsi)</a:t>
            </a:r>
          </a:p>
          <a:p>
            <a:r>
              <a:rPr lang="id-ID" dirty="0"/>
              <a:t>Lakukan wavelet DWT beserta level decompose semua data</a:t>
            </a:r>
          </a:p>
          <a:p>
            <a:r>
              <a:rPr lang="id-ID" dirty="0"/>
              <a:t>Lakukan ekstrasi fitur pada sinyal hasil wavelet</a:t>
            </a:r>
          </a:p>
          <a:p>
            <a:r>
              <a:rPr lang="id-ID" dirty="0"/>
              <a:t>Lakukan klasifikasi dengan metode SVM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683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Keunggulan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Metode wavelet dan decompose yang digunakan sudah baik</a:t>
            </a:r>
          </a:p>
          <a:p>
            <a:r>
              <a:rPr lang="id-ID" dirty="0"/>
              <a:t>Sudah dilakukan percobaan bahwa FFT tidak cocok</a:t>
            </a:r>
          </a:p>
          <a:p>
            <a:r>
              <a:rPr lang="id-ID" dirty="0"/>
              <a:t>SVM lebih kompetitif dibanding klasifikasi yang lain</a:t>
            </a:r>
          </a:p>
        </p:txBody>
      </p:sp>
    </p:spTree>
    <p:extLst>
      <p:ext uri="{BB962C8B-B14F-4D97-AF65-F5344CB8AC3E}">
        <p14:creationId xmlns:p14="http://schemas.microsoft.com/office/powerpoint/2010/main" val="359980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Validasi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Dataset</a:t>
            </a:r>
          </a:p>
          <a:p>
            <a:pPr lvl="1"/>
            <a:r>
              <a:rPr lang="id-ID" dirty="0"/>
              <a:t>Dataset bisa di dapat di </a:t>
            </a:r>
            <a:r>
              <a:rPr lang="id-ID" dirty="0">
                <a:hlinkClick r:id="rId2"/>
              </a:rPr>
              <a:t>http://epileptologie-bonn.de/cms/front_content.php?idcat=193&amp;lang=3&amp;changelang=3</a:t>
            </a:r>
            <a:endParaRPr lang="id-ID" dirty="0"/>
          </a:p>
          <a:p>
            <a:pPr lvl="1"/>
            <a:r>
              <a:rPr lang="id-ID" dirty="0"/>
              <a:t>Dibagi 3 kelas : Normal, Pre-ictal (Background), dan epilepsi</a:t>
            </a:r>
          </a:p>
          <a:p>
            <a:pPr lvl="1"/>
            <a:r>
              <a:rPr lang="id-ID" dirty="0"/>
              <a:t>Tiap data dari 100 single channel EEG sepanjang 23,6 sekon.</a:t>
            </a:r>
          </a:p>
          <a:p>
            <a:pPr lvl="1"/>
            <a:r>
              <a:rPr lang="id-ID" dirty="0"/>
              <a:t>Set A dan B diambil lewat volunter sehat dengan mata terbuka &amp; terpejam</a:t>
            </a:r>
          </a:p>
          <a:p>
            <a:pPr lvl="1"/>
            <a:r>
              <a:rPr lang="id-ID" dirty="0"/>
              <a:t>Set C, D, dan E dari orang yang terdiagnosis </a:t>
            </a:r>
          </a:p>
          <a:p>
            <a:pPr lvl="1"/>
            <a:r>
              <a:rPr lang="id-ID" dirty="0"/>
              <a:t>Set C dan D diambil saat penyakit kambuh (Kejang)</a:t>
            </a:r>
          </a:p>
          <a:p>
            <a:pPr marL="457200" lvl="1" indent="0">
              <a:buNone/>
            </a:pPr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92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Uji Coba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Wavelet yang digunakan adalah metode </a:t>
            </a:r>
            <a:r>
              <a:rPr lang="id-ID" dirty="0"/>
              <a:t>daubechies dengan level decompose 8</a:t>
            </a:r>
          </a:p>
          <a:p>
            <a:r>
              <a:rPr lang="id-ID" dirty="0"/>
              <a:t>Fourier Transform tidak cocok digunakan pada sinyal EEG</a:t>
            </a:r>
          </a:p>
          <a:p>
            <a:r>
              <a:rPr lang="id-ID" dirty="0"/>
              <a:t>Klasifikasi digunakan dengan metode SVM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375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9" y="1556717"/>
            <a:ext cx="6096778" cy="329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423367"/>
            <a:ext cx="5572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134" y="2956492"/>
            <a:ext cx="8911687" cy="1280890"/>
          </a:xfrm>
        </p:spPr>
        <p:txBody>
          <a:bodyPr/>
          <a:lstStyle/>
          <a:p>
            <a:r>
              <a:rPr lang="id-ID" dirty="0"/>
              <a:t>Thank You </a:t>
            </a:r>
            <a:r>
              <a:rPr lang="id-ID" dirty="0">
                <a:sym typeface="Wingdings" panose="05000000000000000000" pitchFamily="2" charset="2"/>
              </a:rPr>
              <a:t>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812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260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Detection of Epilepsy using Wavelet Decomposition of EEG and SVM</vt:lpstr>
      <vt:lpstr>Tujuan Paper</vt:lpstr>
      <vt:lpstr>Metode</vt:lpstr>
      <vt:lpstr>Tahapan proses</vt:lpstr>
      <vt:lpstr>Keunggulan</vt:lpstr>
      <vt:lpstr>Validasi</vt:lpstr>
      <vt:lpstr>Hasil Uji Coba</vt:lpstr>
      <vt:lpstr>PowerPoint Presentation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Epilepsy using Wavelet Decomposition of EEG and SVM</dc:title>
  <dc:creator>Andre</dc:creator>
  <cp:lastModifiedBy>Andre</cp:lastModifiedBy>
  <cp:revision>10</cp:revision>
  <dcterms:created xsi:type="dcterms:W3CDTF">2016-10-24T09:16:25Z</dcterms:created>
  <dcterms:modified xsi:type="dcterms:W3CDTF">2016-10-24T10:22:42Z</dcterms:modified>
</cp:coreProperties>
</file>