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FCAD-540D-4EA3-909C-D43F95113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Tokopedia</a:t>
            </a:r>
            <a:r>
              <a:rPr lang="en-US" sz="6000" dirty="0"/>
              <a:t> Image Search</a:t>
            </a:r>
            <a:endParaRPr lang="en-ID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20BD8-924B-4C43-8A1E-45F4D8ACC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Developer : </a:t>
            </a:r>
            <a:r>
              <a:rPr lang="en-US" dirty="0" err="1"/>
              <a:t>Tokopedia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Christopher Calvin / 18217039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9440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F7E8-FB82-47BF-BEFD-4F0A57D2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/>
          <a:lstStyle/>
          <a:p>
            <a:r>
              <a:rPr lang="en-US" dirty="0"/>
              <a:t>PEAS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6170-25F1-4D4F-889E-E9C8047C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7800"/>
            <a:ext cx="9601200" cy="4724400"/>
          </a:xfrm>
        </p:spPr>
        <p:txBody>
          <a:bodyPr/>
          <a:lstStyle/>
          <a:p>
            <a:r>
              <a:rPr lang="en-ID" sz="2400" dirty="0" err="1"/>
              <a:t>Skenario</a:t>
            </a:r>
            <a:r>
              <a:rPr lang="en-ID" sz="2400" dirty="0"/>
              <a:t> : </a:t>
            </a:r>
            <a:r>
              <a:rPr lang="en-ID" sz="2400" dirty="0" err="1"/>
              <a:t>Menganalisa</a:t>
            </a:r>
            <a:r>
              <a:rPr lang="en-ID" sz="2400" dirty="0"/>
              <a:t> </a:t>
            </a:r>
            <a:r>
              <a:rPr lang="en-ID" sz="2400" dirty="0" err="1"/>
              <a:t>gambar</a:t>
            </a:r>
            <a:r>
              <a:rPr lang="en-ID" sz="2400" dirty="0"/>
              <a:t> dan </a:t>
            </a:r>
            <a:r>
              <a:rPr lang="en-ID" sz="2400" dirty="0" err="1"/>
              <a:t>mengeluarkan</a:t>
            </a:r>
            <a:r>
              <a:rPr lang="en-ID" sz="2400" dirty="0"/>
              <a:t> </a:t>
            </a:r>
            <a:r>
              <a:rPr lang="en-ID" sz="2400" dirty="0" err="1"/>
              <a:t>produk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barang</a:t>
            </a:r>
            <a:r>
              <a:rPr lang="en-ID" sz="2400" dirty="0"/>
              <a:t> yang </a:t>
            </a:r>
            <a:r>
              <a:rPr lang="en-ID" sz="2400" dirty="0" err="1"/>
              <a:t>mirip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yang </a:t>
            </a:r>
            <a:r>
              <a:rPr lang="en-ID" sz="2400" dirty="0" err="1"/>
              <a:t>ada</a:t>
            </a:r>
            <a:r>
              <a:rPr lang="en-ID" sz="2400" dirty="0"/>
              <a:t> pada </a:t>
            </a:r>
            <a:r>
              <a:rPr lang="en-ID" sz="2400" dirty="0" err="1"/>
              <a:t>gambar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endParaRPr lang="en-ID" sz="2400" dirty="0"/>
          </a:p>
          <a:p>
            <a:r>
              <a:rPr lang="en-ID" sz="2400" dirty="0"/>
              <a:t>Performance Measure : </a:t>
            </a:r>
            <a:r>
              <a:rPr lang="en-ID" sz="2400" dirty="0" err="1"/>
              <a:t>Persentase</a:t>
            </a:r>
            <a:r>
              <a:rPr lang="en-ID" sz="2400" dirty="0"/>
              <a:t> </a:t>
            </a:r>
            <a:r>
              <a:rPr lang="en-ID" sz="2400" dirty="0" err="1"/>
              <a:t>kesesuaian</a:t>
            </a:r>
            <a:r>
              <a:rPr lang="en-ID" sz="2400" dirty="0"/>
              <a:t> </a:t>
            </a:r>
            <a:r>
              <a:rPr lang="en-ID" sz="2400" dirty="0" err="1"/>
              <a:t>produk-produk</a:t>
            </a:r>
            <a:r>
              <a:rPr lang="en-ID" sz="2400" dirty="0"/>
              <a:t> yang </a:t>
            </a:r>
            <a:r>
              <a:rPr lang="en-ID" sz="2400" dirty="0" err="1"/>
              <a:t>ditampilkan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gambar</a:t>
            </a:r>
            <a:r>
              <a:rPr lang="en-ID" sz="2400" dirty="0"/>
              <a:t> yang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contoh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Lingkungan</a:t>
            </a:r>
            <a:r>
              <a:rPr lang="en-ID" sz="2400" dirty="0"/>
              <a:t> : Gambar dan </a:t>
            </a:r>
            <a:r>
              <a:rPr lang="en-ID" sz="2400" dirty="0" err="1"/>
              <a:t>produk-produk</a:t>
            </a:r>
            <a:r>
              <a:rPr lang="en-ID" sz="2400" dirty="0"/>
              <a:t> </a:t>
            </a:r>
            <a:r>
              <a:rPr lang="en-ID" sz="2400" dirty="0" err="1"/>
              <a:t>tokopedia</a:t>
            </a:r>
            <a:endParaRPr lang="en-ID" sz="2400" dirty="0"/>
          </a:p>
          <a:p>
            <a:r>
              <a:rPr lang="en-ID" sz="2400" dirty="0" err="1"/>
              <a:t>Aktuator</a:t>
            </a:r>
            <a:r>
              <a:rPr lang="en-ID" sz="2400" dirty="0"/>
              <a:t> : Screen Display (</a:t>
            </a:r>
            <a:r>
              <a:rPr lang="en-ID" sz="2400" dirty="0" err="1"/>
              <a:t>produk</a:t>
            </a:r>
            <a:r>
              <a:rPr lang="en-ID" sz="2400" dirty="0"/>
              <a:t> </a:t>
            </a:r>
            <a:r>
              <a:rPr lang="en-ID" sz="2400" dirty="0" err="1"/>
              <a:t>produk</a:t>
            </a:r>
            <a:r>
              <a:rPr lang="en-ID" sz="2400" dirty="0"/>
              <a:t> yang </a:t>
            </a:r>
            <a:r>
              <a:rPr lang="en-ID" sz="2400" dirty="0" err="1"/>
              <a:t>sesuai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gambar</a:t>
            </a:r>
            <a:r>
              <a:rPr lang="en-ID" sz="2400" dirty="0"/>
              <a:t> </a:t>
            </a:r>
            <a:r>
              <a:rPr lang="en-ID" sz="2400" dirty="0" err="1"/>
              <a:t>contoh</a:t>
            </a:r>
            <a:r>
              <a:rPr lang="en-ID" sz="2400" dirty="0"/>
              <a:t>)</a:t>
            </a:r>
          </a:p>
          <a:p>
            <a:r>
              <a:rPr lang="en-ID" sz="2400" dirty="0"/>
              <a:t>Sensor : Camera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789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54B3-C24E-4929-8B82-42321A7B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3900"/>
          </a:xfrm>
        </p:spPr>
        <p:txBody>
          <a:bodyPr/>
          <a:lstStyle/>
          <a:p>
            <a:r>
              <a:rPr lang="en-US" dirty="0"/>
              <a:t>Domain AI yang </a:t>
            </a:r>
            <a:r>
              <a:rPr lang="en-US" dirty="0" err="1"/>
              <a:t>terlibat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422E-E238-4924-81A6-A1555E00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9700"/>
            <a:ext cx="9601200" cy="4457700"/>
          </a:xfrm>
        </p:spPr>
        <p:txBody>
          <a:bodyPr>
            <a:normAutofit/>
          </a:bodyPr>
          <a:lstStyle/>
          <a:p>
            <a:r>
              <a:rPr lang="en-US" sz="2800" dirty="0"/>
              <a:t>Object Recognition </a:t>
            </a:r>
            <a:r>
              <a:rPr lang="en-US" sz="2800" dirty="0" err="1"/>
              <a:t>dengan</a:t>
            </a:r>
            <a:r>
              <a:rPr lang="en-US" sz="2800" dirty="0"/>
              <a:t> computer Vision</a:t>
            </a:r>
          </a:p>
          <a:p>
            <a:r>
              <a:rPr lang="en-ID" sz="2800" dirty="0"/>
              <a:t>Knowledge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836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551D-127D-4560-BFAD-4509CCBE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3900"/>
          </a:xfrm>
        </p:spPr>
        <p:txBody>
          <a:bodyPr/>
          <a:lstStyle/>
          <a:p>
            <a:r>
              <a:rPr lang="en-ID" dirty="0" err="1"/>
              <a:t>Alasan</a:t>
            </a:r>
            <a:r>
              <a:rPr lang="en-ID" dirty="0"/>
              <a:t> </a:t>
            </a:r>
            <a:r>
              <a:rPr lang="en-ID" dirty="0" err="1"/>
              <a:t>mengapa</a:t>
            </a:r>
            <a:r>
              <a:rPr lang="en-ID" dirty="0"/>
              <a:t> </a:t>
            </a:r>
            <a:r>
              <a:rPr lang="en-ID" dirty="0" err="1"/>
              <a:t>termasuk</a:t>
            </a:r>
            <a:r>
              <a:rPr lang="en-ID" dirty="0"/>
              <a:t>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0F1A-C375-431A-9927-0EB4D4E24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9700"/>
            <a:ext cx="9601200" cy="4457700"/>
          </a:xfrm>
        </p:spPr>
        <p:txBody>
          <a:bodyPr/>
          <a:lstStyle/>
          <a:p>
            <a:r>
              <a:rPr lang="en-ID" dirty="0"/>
              <a:t>Proses </a:t>
            </a:r>
            <a:r>
              <a:rPr lang="en-ID" dirty="0" err="1"/>
              <a:t>mengenali</a:t>
            </a:r>
            <a:r>
              <a:rPr lang="en-ID" dirty="0"/>
              <a:t> </a:t>
            </a:r>
            <a:r>
              <a:rPr lang="en-ID" dirty="0" err="1"/>
              <a:t>benda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benda</a:t>
            </a:r>
            <a:r>
              <a:rPr lang="en-ID" dirty="0"/>
              <a:t> yang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proses yang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autonomous.</a:t>
            </a:r>
          </a:p>
          <a:p>
            <a:r>
              <a:rPr lang="en-ID" dirty="0"/>
              <a:t>Proses </a:t>
            </a:r>
            <a:r>
              <a:rPr lang="en-ID" dirty="0" err="1"/>
              <a:t>mengenali</a:t>
            </a:r>
            <a:r>
              <a:rPr lang="en-ID" dirty="0"/>
              <a:t> </a:t>
            </a:r>
            <a:r>
              <a:rPr lang="en-ID" dirty="0" err="1"/>
              <a:t>benda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computer vision dan knowledge representation</a:t>
            </a:r>
          </a:p>
          <a:p>
            <a:r>
              <a:rPr lang="en-ID" dirty="0"/>
              <a:t>Proses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benda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 yang </a:t>
            </a:r>
            <a:r>
              <a:rPr lang="en-ID" dirty="0" err="1"/>
              <a:t>didapat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proses </a:t>
            </a:r>
            <a:r>
              <a:rPr lang="en-ID" dirty="0" err="1"/>
              <a:t>mengenali</a:t>
            </a:r>
            <a:r>
              <a:rPr lang="en-ID" dirty="0"/>
              <a:t> </a:t>
            </a:r>
            <a:r>
              <a:rPr lang="en-ID" dirty="0" err="1"/>
              <a:t>benda</a:t>
            </a:r>
            <a:r>
              <a:rPr lang="en-ID" dirty="0"/>
              <a:t>.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tokopedia</a:t>
            </a:r>
            <a:r>
              <a:rPr lang="en-ID" dirty="0"/>
              <a:t> dan </a:t>
            </a:r>
            <a:r>
              <a:rPr lang="en-ID" dirty="0" err="1"/>
              <a:t>ditampilkan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854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5874-960D-4F86-83CF-60F6107A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Penutup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4E43-04C4-45F0-9D62-FFCDEC52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838325"/>
          </a:xfrm>
        </p:spPr>
        <p:txBody>
          <a:bodyPr/>
          <a:lstStyle/>
          <a:p>
            <a:r>
              <a:rPr lang="en-US" dirty="0"/>
              <a:t>Image search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yang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sampel</a:t>
            </a:r>
            <a:endParaRPr lang="en-US" dirty="0"/>
          </a:p>
          <a:p>
            <a:r>
              <a:rPr lang="en-US" dirty="0" err="1"/>
              <a:t>Fitur</a:t>
            </a:r>
            <a:r>
              <a:rPr lang="en-US" dirty="0"/>
              <a:t> image search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Tokopedia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user experience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helpful </a:t>
            </a:r>
            <a:r>
              <a:rPr lang="en-US" dirty="0" err="1"/>
              <a:t>bagi</a:t>
            </a:r>
            <a:r>
              <a:rPr lang="en-US" dirty="0"/>
              <a:t> customer.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9AD56-0263-41D9-9F68-334CF37E47A9}"/>
              </a:ext>
            </a:extLst>
          </p:cNvPr>
          <p:cNvSpPr txBox="1"/>
          <p:nvPr/>
        </p:nvSpPr>
        <p:spPr>
          <a:xfrm>
            <a:off x="1371600" y="4448175"/>
            <a:ext cx="9686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THANK YOU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42181306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</TotalTime>
  <Words>166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Tokopedia Image Search</vt:lpstr>
      <vt:lpstr>PEAS</vt:lpstr>
      <vt:lpstr>Domain AI yang terlibat</vt:lpstr>
      <vt:lpstr>Alasan mengapa termasuk AI</vt:lpstr>
      <vt:lpstr>Penutup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Tokopedia Image Search</dc:title>
  <dc:creator>calvin irianto</dc:creator>
  <cp:lastModifiedBy>calvinirianto</cp:lastModifiedBy>
  <cp:revision>4</cp:revision>
  <dcterms:created xsi:type="dcterms:W3CDTF">2019-08-27T12:56:25Z</dcterms:created>
  <dcterms:modified xsi:type="dcterms:W3CDTF">2019-08-27T14:20:24Z</dcterms:modified>
</cp:coreProperties>
</file>