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34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012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21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60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2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325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32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7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46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490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5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683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2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10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4068-7CFB-4E26-8863-12A43630118D}" type="datetimeFigureOut">
              <a:rPr lang="en-ID" smtClean="0"/>
              <a:t>29/07/2021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3B6385-79E1-439F-A1EE-FD74F75A2E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5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29A8-FFE7-40AF-842F-AD48AD0F1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UAS JARINGAN KOMPUTER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3F0C-FD25-4BB5-9D38-E539B629F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err="1"/>
              <a:t>Disusun</a:t>
            </a:r>
            <a:r>
              <a:rPr lang="en-US" sz="9600" dirty="0"/>
              <a:t> oleh Johanes Wilian Ang</a:t>
            </a:r>
            <a:r>
              <a:rPr lang="en-US" sz="9600"/>
              <a:t>(1822002)</a:t>
            </a:r>
            <a:endParaRPr lang="en-US" sz="9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11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401F-C06C-4862-82C9-9AA79ACC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099B-51B1-465C-8632-E4201ECA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 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Jaringan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Ad Hoc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adalah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jaringan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wireless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menggunakan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peer to peer multi hop,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dimana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paket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akan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ditransmisikan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“store-and-forward”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dari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node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sumber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ke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tujuan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dapat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berubah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–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ubah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dengan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bantuan</a:t>
            </a:r>
            <a:r>
              <a:rPr lang="en-ID" b="0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 “intermediate node”.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569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96A8-156D-46FC-B2A9-D1339D54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CB47-C655-45F1-B146-E2616CDB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VANET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nirkabel</a:t>
            </a:r>
            <a:r>
              <a:rPr lang="en-ID" dirty="0"/>
              <a:t> dan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subkelas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Mobile Ad Hoc Network (MANET). </a:t>
            </a:r>
            <a:r>
              <a:rPr lang="en-ID" dirty="0" err="1"/>
              <a:t>Jaringan</a:t>
            </a:r>
            <a:r>
              <a:rPr lang="en-ID" dirty="0"/>
              <a:t> VANET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Ad Hoc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kata lain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vehicle to vehicle communication (V2V).</a:t>
            </a:r>
          </a:p>
        </p:txBody>
      </p:sp>
    </p:spTree>
    <p:extLst>
      <p:ext uri="{BB962C8B-B14F-4D97-AF65-F5344CB8AC3E}">
        <p14:creationId xmlns:p14="http://schemas.microsoft.com/office/powerpoint/2010/main" val="374750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4F4-3934-4ED7-85C1-ECF2313D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01A5-35AF-49BD-BEA0-E5DC7D9B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DOS: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upaya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layanan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tersediauntuk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pengguna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dikenal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sebagai</a:t>
            </a:r>
            <a:r>
              <a:rPr lang="en-ID" b="0" i="0" dirty="0">
                <a:effectLst/>
                <a:latin typeface="Arial" panose="020B0604020202020204" pitchFamily="34" charset="0"/>
              </a:rPr>
              <a:t> DoS (Denial of Service).Di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,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tujuan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penyerang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agar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lain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tugas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perlu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esensial.Ini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paling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parah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kompleks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samasekali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membebani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sumber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nodejaringan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mengganggu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saluran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cara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jaringan.Ini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lapisan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fisik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mengandung</a:t>
            </a:r>
            <a:r>
              <a:rPr lang="en-ID" b="0" i="0" dirty="0">
                <a:effectLst/>
                <a:latin typeface="Arial" panose="020B0604020202020204" pitchFamily="34" charset="0"/>
              </a:rPr>
              <a:t> sub-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tipeDDoS</a:t>
            </a:r>
            <a:r>
              <a:rPr lang="en-ID" b="0" i="0" dirty="0"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Penolakan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Terdistribusi</a:t>
            </a:r>
            <a:r>
              <a:rPr lang="en-ID" b="0" i="0" dirty="0"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en-ID" b="0" i="0" dirty="0">
                <a:effectLst/>
                <a:latin typeface="Arial" panose="020B0604020202020204" pitchFamily="34" charset="0"/>
              </a:rPr>
              <a:t>U2R: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utama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pengguna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root(U2R)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buffer overflow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menyalin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terlalu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banyakdata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buffer statis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tanpa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memeriksa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sudahdiperbaiki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benar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D" b="0" i="0" dirty="0">
                <a:effectLst/>
                <a:latin typeface="Arial" panose="020B0604020202020204" pitchFamily="34" charset="0"/>
              </a:rPr>
              <a:t>R2L:Seranganinimempengaruhibesarjumlahjaringan/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b="0" i="0" dirty="0">
                <a:effectLst/>
                <a:latin typeface="Arial" panose="020B0604020202020204" pitchFamily="34" charset="0"/>
              </a:rPr>
              <a:t> di dunia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Probe: Attacker tries to gain information about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targethost</a:t>
            </a:r>
            <a:endParaRPr lang="en-ID" b="0" i="0" dirty="0"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50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F55A-BC34-4A81-B218-EB08F440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Mechine</a:t>
            </a:r>
            <a:r>
              <a:rPr lang="en-US" dirty="0"/>
              <a:t>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9452-D3FC-473A-B4B2-3C7614AF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DBN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Convolutional Neural Network</a:t>
            </a:r>
          </a:p>
          <a:p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Panhang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805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0308-A3F3-46BB-9EE1-01B84239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6C53-7BC0-4EC1-AAF7-A4A00A45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KDD-Cup99</a:t>
            </a:r>
          </a:p>
          <a:p>
            <a:r>
              <a:rPr lang="en-ID" dirty="0"/>
              <a:t>CIC IDS 2017</a:t>
            </a:r>
          </a:p>
          <a:p>
            <a:r>
              <a:rPr lang="en-ID" dirty="0"/>
              <a:t>CS E-CIC-IDS 2018</a:t>
            </a:r>
          </a:p>
        </p:txBody>
      </p:sp>
    </p:spTree>
    <p:extLst>
      <p:ext uri="{BB962C8B-B14F-4D97-AF65-F5344CB8AC3E}">
        <p14:creationId xmlns:p14="http://schemas.microsoft.com/office/powerpoint/2010/main" val="23327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1A6D-F3F1-4E66-B087-32DB71AE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FF1C-4AC1-4655-A54D-06169148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alam</a:t>
            </a:r>
            <a:r>
              <a:rPr lang="en-ID" dirty="0"/>
              <a:t>  </a:t>
            </a:r>
            <a:r>
              <a:rPr lang="en-ID" dirty="0" err="1"/>
              <a:t>mempelajari</a:t>
            </a:r>
            <a:r>
              <a:rPr lang="en-ID" dirty="0"/>
              <a:t>  </a:t>
            </a:r>
            <a:r>
              <a:rPr lang="en-ID" dirty="0" err="1"/>
              <a:t>teknik</a:t>
            </a:r>
            <a:r>
              <a:rPr lang="en-ID" dirty="0"/>
              <a:t>  </a:t>
            </a:r>
            <a:r>
              <a:rPr lang="en-ID" dirty="0" err="1"/>
              <a:t>deteksi</a:t>
            </a:r>
            <a:r>
              <a:rPr lang="en-ID" dirty="0"/>
              <a:t>  </a:t>
            </a:r>
            <a:r>
              <a:rPr lang="en-ID" dirty="0" err="1"/>
              <a:t>intrusi</a:t>
            </a:r>
            <a:r>
              <a:rPr lang="en-ID" dirty="0"/>
              <a:t>  yang  </a:t>
            </a:r>
            <a:r>
              <a:rPr lang="en-ID" dirty="0" err="1"/>
              <a:t>berbedadiusulkan</a:t>
            </a:r>
            <a:r>
              <a:rPr lang="en-ID" dirty="0"/>
              <a:t>  </a:t>
            </a:r>
            <a:r>
              <a:rPr lang="en-ID" dirty="0" err="1"/>
              <a:t>dalam</a:t>
            </a:r>
            <a:r>
              <a:rPr lang="en-ID" dirty="0"/>
              <a:t>  </a:t>
            </a:r>
            <a:r>
              <a:rPr lang="en-ID" dirty="0" err="1"/>
              <a:t>penelitian</a:t>
            </a:r>
            <a:r>
              <a:rPr lang="en-ID" dirty="0"/>
              <a:t>  </a:t>
            </a:r>
            <a:r>
              <a:rPr lang="en-ID" dirty="0" err="1"/>
              <a:t>sebelumnya</a:t>
            </a:r>
            <a:r>
              <a:rPr lang="en-ID" dirty="0"/>
              <a:t>  dan  </a:t>
            </a:r>
            <a:r>
              <a:rPr lang="en-ID" dirty="0" err="1"/>
              <a:t>akhirnya</a:t>
            </a:r>
            <a:r>
              <a:rPr lang="en-ID" dirty="0"/>
              <a:t>  </a:t>
            </a:r>
            <a:r>
              <a:rPr lang="en-ID" dirty="0" err="1"/>
              <a:t>meny-impulkan</a:t>
            </a:r>
            <a:r>
              <a:rPr lang="en-ID" dirty="0"/>
              <a:t>  </a:t>
            </a:r>
            <a:r>
              <a:rPr lang="en-ID" dirty="0" err="1"/>
              <a:t>bahwa</a:t>
            </a:r>
            <a:r>
              <a:rPr lang="en-ID" dirty="0"/>
              <a:t>  </a:t>
            </a:r>
            <a:r>
              <a:rPr lang="en-ID" dirty="0" err="1"/>
              <a:t>sebagian</a:t>
            </a:r>
            <a:r>
              <a:rPr lang="en-ID" dirty="0"/>
              <a:t>  </a:t>
            </a:r>
            <a:r>
              <a:rPr lang="en-ID" dirty="0" err="1"/>
              <a:t>besar</a:t>
            </a:r>
            <a:r>
              <a:rPr lang="en-ID" dirty="0"/>
              <a:t>  </a:t>
            </a:r>
            <a:r>
              <a:rPr lang="en-ID" dirty="0" err="1"/>
              <a:t>sistem</a:t>
            </a:r>
            <a:r>
              <a:rPr lang="en-ID" dirty="0"/>
              <a:t>  </a:t>
            </a:r>
            <a:r>
              <a:rPr lang="en-ID" dirty="0" err="1"/>
              <a:t>deteksi</a:t>
            </a:r>
            <a:r>
              <a:rPr lang="en-ID" dirty="0"/>
              <a:t>  </a:t>
            </a:r>
            <a:r>
              <a:rPr lang="en-ID" dirty="0" err="1"/>
              <a:t>intrusi</a:t>
            </a:r>
            <a:r>
              <a:rPr lang="en-ID" dirty="0"/>
              <a:t>  </a:t>
            </a:r>
            <a:r>
              <a:rPr lang="en-ID" dirty="0" err="1"/>
              <a:t>yangada</a:t>
            </a:r>
            <a:r>
              <a:rPr lang="en-ID" dirty="0"/>
              <a:t>  </a:t>
            </a:r>
            <a:r>
              <a:rPr lang="en-ID" dirty="0" err="1"/>
              <a:t>telah</a:t>
            </a:r>
            <a:r>
              <a:rPr lang="en-ID" dirty="0"/>
              <a:t>  </a:t>
            </a:r>
            <a:r>
              <a:rPr lang="en-ID" dirty="0" err="1"/>
              <a:t>terdistribusi</a:t>
            </a:r>
            <a:r>
              <a:rPr lang="en-ID" dirty="0"/>
              <a:t>  dan  </a:t>
            </a:r>
            <a:r>
              <a:rPr lang="en-ID" dirty="0" err="1"/>
              <a:t>didasarkan</a:t>
            </a:r>
            <a:r>
              <a:rPr lang="en-ID" dirty="0"/>
              <a:t>  pada  </a:t>
            </a:r>
            <a:r>
              <a:rPr lang="en-ID" dirty="0" err="1"/>
              <a:t>berbagai</a:t>
            </a:r>
            <a:r>
              <a:rPr lang="en-ID" dirty="0"/>
              <a:t>  </a:t>
            </a:r>
            <a:r>
              <a:rPr lang="en-ID" dirty="0" err="1"/>
              <a:t>jenisanomali</a:t>
            </a:r>
            <a:r>
              <a:rPr lang="en-ID" dirty="0"/>
              <a:t>   </a:t>
            </a:r>
            <a:r>
              <a:rPr lang="en-ID" dirty="0" err="1"/>
              <a:t>deteksi</a:t>
            </a:r>
            <a:r>
              <a:rPr lang="en-ID" dirty="0"/>
              <a:t>.   </a:t>
            </a:r>
            <a:r>
              <a:rPr lang="en-ID" dirty="0" err="1"/>
              <a:t>Dalam</a:t>
            </a:r>
            <a:r>
              <a:rPr lang="en-ID" dirty="0"/>
              <a:t>   </a:t>
            </a:r>
            <a:r>
              <a:rPr lang="en-ID" dirty="0" err="1"/>
              <a:t>mempelajari</a:t>
            </a:r>
            <a:r>
              <a:rPr lang="en-ID" dirty="0"/>
              <a:t>   </a:t>
            </a:r>
            <a:r>
              <a:rPr lang="en-ID" dirty="0" err="1"/>
              <a:t>deteksi</a:t>
            </a:r>
            <a:r>
              <a:rPr lang="en-ID" dirty="0"/>
              <a:t>   </a:t>
            </a:r>
            <a:r>
              <a:rPr lang="en-ID" dirty="0" err="1"/>
              <a:t>intrusi</a:t>
            </a:r>
            <a:r>
              <a:rPr lang="en-ID" dirty="0"/>
              <a:t>   </a:t>
            </a:r>
            <a:r>
              <a:rPr lang="en-ID" dirty="0" err="1"/>
              <a:t>yangberbeda</a:t>
            </a:r>
            <a:r>
              <a:rPr lang="en-ID" dirty="0"/>
              <a:t>  </a:t>
            </a:r>
            <a:r>
              <a:rPr lang="en-ID" dirty="0" err="1"/>
              <a:t>teknik</a:t>
            </a:r>
            <a:r>
              <a:rPr lang="en-ID" dirty="0"/>
              <a:t>  yang  </a:t>
            </a:r>
            <a:r>
              <a:rPr lang="en-ID" dirty="0" err="1"/>
              <a:t>diusulkan</a:t>
            </a:r>
            <a:r>
              <a:rPr lang="en-ID" dirty="0"/>
              <a:t>  </a:t>
            </a:r>
            <a:r>
              <a:rPr lang="en-ID" dirty="0" err="1"/>
              <a:t>dalam</a:t>
            </a:r>
            <a:r>
              <a:rPr lang="en-ID" dirty="0"/>
              <a:t>  </a:t>
            </a:r>
            <a:r>
              <a:rPr lang="en-ID" dirty="0" err="1"/>
              <a:t>penelitian</a:t>
            </a:r>
            <a:r>
              <a:rPr lang="en-ID" dirty="0"/>
              <a:t>  </a:t>
            </a:r>
            <a:r>
              <a:rPr lang="en-ID" dirty="0" err="1"/>
              <a:t>sebelumnyadan</a:t>
            </a:r>
            <a:r>
              <a:rPr lang="en-ID" dirty="0"/>
              <a:t>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menyimpulkan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in-</a:t>
            </a:r>
            <a:r>
              <a:rPr lang="en-ID" dirty="0" err="1"/>
              <a:t>trusi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didistribusikan</a:t>
            </a:r>
            <a:r>
              <a:rPr lang="en-ID" dirty="0"/>
              <a:t> dan </a:t>
            </a:r>
            <a:r>
              <a:rPr lang="en-ID" dirty="0" err="1"/>
              <a:t>didasarkan</a:t>
            </a:r>
            <a:r>
              <a:rPr lang="en-ID" dirty="0"/>
              <a:t> </a:t>
            </a:r>
            <a:r>
              <a:rPr lang="en-ID" dirty="0" err="1"/>
              <a:t>padaberbagai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anomali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mesinteknik</a:t>
            </a:r>
            <a:r>
              <a:rPr lang="en-ID" dirty="0"/>
              <a:t>  </a:t>
            </a:r>
            <a:r>
              <a:rPr lang="en-ID" dirty="0" err="1"/>
              <a:t>telah</a:t>
            </a:r>
            <a:r>
              <a:rPr lang="en-ID" dirty="0"/>
              <a:t>  </a:t>
            </a:r>
            <a:r>
              <a:rPr lang="en-ID" dirty="0" err="1"/>
              <a:t>digunakan</a:t>
            </a:r>
            <a:r>
              <a:rPr lang="en-ID" dirty="0"/>
              <a:t>  </a:t>
            </a:r>
            <a:r>
              <a:rPr lang="en-ID" dirty="0" err="1"/>
              <a:t>untuk</a:t>
            </a:r>
            <a:r>
              <a:rPr lang="en-ID" dirty="0"/>
              <a:t>  </a:t>
            </a:r>
            <a:r>
              <a:rPr lang="en-ID" dirty="0" err="1"/>
              <a:t>mendeteksi</a:t>
            </a:r>
            <a:r>
              <a:rPr lang="en-ID" dirty="0"/>
              <a:t>  </a:t>
            </a:r>
            <a:r>
              <a:rPr lang="en-ID" dirty="0" err="1"/>
              <a:t>intrusi</a:t>
            </a:r>
            <a:r>
              <a:rPr lang="en-ID" dirty="0"/>
              <a:t>  </a:t>
            </a:r>
            <a:r>
              <a:rPr lang="en-ID" dirty="0" err="1"/>
              <a:t>seperti</a:t>
            </a:r>
            <a:r>
              <a:rPr lang="en-ID" dirty="0"/>
              <a:t>  </a:t>
            </a:r>
            <a:r>
              <a:rPr lang="en-ID" dirty="0" err="1"/>
              <a:t>ini:teknik</a:t>
            </a:r>
            <a:r>
              <a:rPr lang="en-ID" dirty="0"/>
              <a:t>  </a:t>
            </a:r>
            <a:r>
              <a:rPr lang="en-ID" dirty="0" err="1"/>
              <a:t>pembelajaran</a:t>
            </a:r>
            <a:r>
              <a:rPr lang="en-ID" dirty="0"/>
              <a:t>  </a:t>
            </a:r>
            <a:r>
              <a:rPr lang="en-ID" dirty="0" err="1"/>
              <a:t>mesin</a:t>
            </a:r>
            <a:r>
              <a:rPr lang="en-ID" dirty="0"/>
              <a:t>  </a:t>
            </a:r>
            <a:r>
              <a:rPr lang="en-ID" dirty="0" err="1"/>
              <a:t>lebih</a:t>
            </a:r>
            <a:r>
              <a:rPr lang="en-ID" dirty="0"/>
              <a:t>  </a:t>
            </a:r>
            <a:r>
              <a:rPr lang="en-ID" dirty="0" err="1"/>
              <a:t>efisien</a:t>
            </a:r>
            <a:r>
              <a:rPr lang="en-ID" dirty="0"/>
              <a:t>  </a:t>
            </a:r>
            <a:r>
              <a:rPr lang="en-ID" dirty="0" err="1"/>
              <a:t>mengatasi</a:t>
            </a:r>
            <a:r>
              <a:rPr lang="en-ID" dirty="0"/>
              <a:t>  </a:t>
            </a:r>
            <a:r>
              <a:rPr lang="en-ID" dirty="0" err="1"/>
              <a:t>pencariandan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8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7347-C531-4B38-9400-E0516192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C918-3C5E-4827-90F1-EB5B467D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VANET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sangat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rentan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terhadap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karena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nirkabelmedia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kurangnya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fitur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keamanan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tradisional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Keamananharus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prioritas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utama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bagi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pengguna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jalan</a:t>
            </a:r>
            <a:r>
              <a:rPr lang="en-ID" b="0" i="0" dirty="0">
                <a:effectLst/>
                <a:latin typeface="Arial" panose="020B0604020202020204" pitchFamily="34" charset="0"/>
              </a:rPr>
              <a:t>. Jadi kea-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manan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aplikasi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perlu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bekerja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hal-hal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seperti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notifikasisebelum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kecelakaan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makalah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kita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telahmembahas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berbagai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intrusi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ditinjau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studiyang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Menunjukkan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jaringan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tersedia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komu-nikasi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aman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Studi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menemukan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bahwa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sebagian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besarkumpulan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mengenali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memberi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tahu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bagaimanakonten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diciptakan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Selain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itu</a:t>
            </a:r>
            <a:r>
              <a:rPr lang="en-ID" b="0" i="0" dirty="0">
                <a:effectLst/>
                <a:latin typeface="Arial" panose="020B0604020202020204" pitchFamily="34" charset="0"/>
              </a:rPr>
              <a:t>,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pembuat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kumpulandata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kumpulan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tersedia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umum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untukditinjau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Deteksi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gangguan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menciptakan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teknikpencegahan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memperkuat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keamanan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jaringan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470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2571</TotalTime>
  <Words>436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Trebuchet MS</vt:lpstr>
      <vt:lpstr>Wingdings 3</vt:lpstr>
      <vt:lpstr>Facet</vt:lpstr>
      <vt:lpstr>UAS JARINGAN KOMPUTER</vt:lpstr>
      <vt:lpstr>Ad-Hoc</vt:lpstr>
      <vt:lpstr>VANET</vt:lpstr>
      <vt:lpstr>Kategori Serangan</vt:lpstr>
      <vt:lpstr>Teknik Mechine Learning</vt:lpstr>
      <vt:lpstr>Penggunaan Data set</vt:lpstr>
      <vt:lpstr>Diskusi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johanes wilian</dc:creator>
  <cp:lastModifiedBy>johanes wilian</cp:lastModifiedBy>
  <cp:revision>5</cp:revision>
  <dcterms:created xsi:type="dcterms:W3CDTF">2021-07-29T06:46:31Z</dcterms:created>
  <dcterms:modified xsi:type="dcterms:W3CDTF">2021-07-31T01:38:20Z</dcterms:modified>
</cp:coreProperties>
</file>