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0" r:id="rId3"/>
    <p:sldId id="272" r:id="rId4"/>
    <p:sldId id="295" r:id="rId5"/>
    <p:sldId id="298" r:id="rId6"/>
    <p:sldId id="273" r:id="rId7"/>
    <p:sldId id="274" r:id="rId8"/>
    <p:sldId id="275" r:id="rId9"/>
    <p:sldId id="276" r:id="rId10"/>
    <p:sldId id="296" r:id="rId11"/>
    <p:sldId id="297" r:id="rId1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7A07BA"/>
    <a:srgbClr val="5059A6"/>
    <a:srgbClr val="5551A8"/>
    <a:srgbClr val="FF6600"/>
    <a:srgbClr val="2DC7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84706B-CAAA-4F12-8E79-30F169168D16}" v="60" dt="2023-02-22T00:01:25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11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 Alexander Fabi Contreras" userId="5b73952d-3378-490b-817e-dbd3ab416003" providerId="ADAL" clId="{053194D5-0104-4A1D-B5BF-14EC5DFD0E3B}"/>
    <pc:docChg chg="undo redo custSel addSld delSld modSld sldOrd">
      <pc:chgData name="Johan Alexander Fabi Contreras" userId="5b73952d-3378-490b-817e-dbd3ab416003" providerId="ADAL" clId="{053194D5-0104-4A1D-B5BF-14EC5DFD0E3B}" dt="2023-02-19T00:13:29.773" v="3702" actId="207"/>
      <pc:docMkLst>
        <pc:docMk/>
      </pc:docMkLst>
      <pc:sldChg chg="modSp mod modTransition modAnim modShow">
        <pc:chgData name="Johan Alexander Fabi Contreras" userId="5b73952d-3378-490b-817e-dbd3ab416003" providerId="ADAL" clId="{053194D5-0104-4A1D-B5BF-14EC5DFD0E3B}" dt="2023-02-17T22:15:19.570" v="175"/>
        <pc:sldMkLst>
          <pc:docMk/>
          <pc:sldMk cId="2219012473" sldId="256"/>
        </pc:sldMkLst>
        <pc:spChg chg="mod">
          <ac:chgData name="Johan Alexander Fabi Contreras" userId="5b73952d-3378-490b-817e-dbd3ab416003" providerId="ADAL" clId="{053194D5-0104-4A1D-B5BF-14EC5DFD0E3B}" dt="2023-02-17T17:37:55.626" v="24" actId="20577"/>
          <ac:spMkLst>
            <pc:docMk/>
            <pc:sldMk cId="2219012473" sldId="256"/>
            <ac:spMk id="5" creationId="{1D94C31D-AD7B-B628-B5B9-5CC2286D5288}"/>
          </ac:spMkLst>
        </pc:spChg>
      </pc:sldChg>
      <pc:sldChg chg="addSp delSp modSp mod modTransition modAnim">
        <pc:chgData name="Johan Alexander Fabi Contreras" userId="5b73952d-3378-490b-817e-dbd3ab416003" providerId="ADAL" clId="{053194D5-0104-4A1D-B5BF-14EC5DFD0E3B}" dt="2023-02-17T22:30:18.270" v="368"/>
        <pc:sldMkLst>
          <pc:docMk/>
          <pc:sldMk cId="2497731524" sldId="272"/>
        </pc:sldMkLst>
        <pc:spChg chg="mod">
          <ac:chgData name="Johan Alexander Fabi Contreras" userId="5b73952d-3378-490b-817e-dbd3ab416003" providerId="ADAL" clId="{053194D5-0104-4A1D-B5BF-14EC5DFD0E3B}" dt="2023-02-17T22:18:40.358" v="213" actId="164"/>
          <ac:spMkLst>
            <pc:docMk/>
            <pc:sldMk cId="2497731524" sldId="272"/>
            <ac:spMk id="2" creationId="{677D01B3-AF53-F4A2-47FA-A2CC9B13F681}"/>
          </ac:spMkLst>
        </pc:spChg>
        <pc:spChg chg="mod">
          <ac:chgData name="Johan Alexander Fabi Contreras" userId="5b73952d-3378-490b-817e-dbd3ab416003" providerId="ADAL" clId="{053194D5-0104-4A1D-B5BF-14EC5DFD0E3B}" dt="2023-02-17T22:18:50.250" v="216" actId="164"/>
          <ac:spMkLst>
            <pc:docMk/>
            <pc:sldMk cId="2497731524" sldId="272"/>
            <ac:spMk id="3" creationId="{66777B90-BE2E-E62F-60E3-5A986E5A9667}"/>
          </ac:spMkLst>
        </pc:spChg>
        <pc:spChg chg="mod">
          <ac:chgData name="Johan Alexander Fabi Contreras" userId="5b73952d-3378-490b-817e-dbd3ab416003" providerId="ADAL" clId="{053194D5-0104-4A1D-B5BF-14EC5DFD0E3B}" dt="2023-02-17T22:18:55.965" v="218" actId="164"/>
          <ac:spMkLst>
            <pc:docMk/>
            <pc:sldMk cId="2497731524" sldId="272"/>
            <ac:spMk id="4" creationId="{2D0DAA4B-F106-EC06-D956-DB951A4DBD59}"/>
          </ac:spMkLst>
        </pc:spChg>
        <pc:spChg chg="mod topLvl">
          <ac:chgData name="Johan Alexander Fabi Contreras" userId="5b73952d-3378-490b-817e-dbd3ab416003" providerId="ADAL" clId="{053194D5-0104-4A1D-B5BF-14EC5DFD0E3B}" dt="2023-02-17T22:29:54.581" v="363" actId="164"/>
          <ac:spMkLst>
            <pc:docMk/>
            <pc:sldMk cId="2497731524" sldId="272"/>
            <ac:spMk id="5" creationId="{AFEBF2DA-C3D6-A1D3-7FFC-DC239A8BFAFA}"/>
          </ac:spMkLst>
        </pc:spChg>
        <pc:spChg chg="mod">
          <ac:chgData name="Johan Alexander Fabi Contreras" userId="5b73952d-3378-490b-817e-dbd3ab416003" providerId="ADAL" clId="{053194D5-0104-4A1D-B5BF-14EC5DFD0E3B}" dt="2023-02-17T22:18:43.438" v="214" actId="164"/>
          <ac:spMkLst>
            <pc:docMk/>
            <pc:sldMk cId="2497731524" sldId="272"/>
            <ac:spMk id="7" creationId="{D54A50D6-B857-6C59-4EB9-C0A9D4205B9A}"/>
          </ac:spMkLst>
        </pc:spChg>
        <pc:spChg chg="mod">
          <ac:chgData name="Johan Alexander Fabi Contreras" userId="5b73952d-3378-490b-817e-dbd3ab416003" providerId="ADAL" clId="{053194D5-0104-4A1D-B5BF-14EC5DFD0E3B}" dt="2023-02-17T22:18:53.263" v="217" actId="164"/>
          <ac:spMkLst>
            <pc:docMk/>
            <pc:sldMk cId="2497731524" sldId="272"/>
            <ac:spMk id="10" creationId="{70ECFF64-762F-46E2-BA03-FB22F25023B3}"/>
          </ac:spMkLst>
        </pc:spChg>
        <pc:spChg chg="mod">
          <ac:chgData name="Johan Alexander Fabi Contreras" userId="5b73952d-3378-490b-817e-dbd3ab416003" providerId="ADAL" clId="{053194D5-0104-4A1D-B5BF-14EC5DFD0E3B}" dt="2023-02-17T22:18:46.990" v="215" actId="164"/>
          <ac:spMkLst>
            <pc:docMk/>
            <pc:sldMk cId="2497731524" sldId="272"/>
            <ac:spMk id="11" creationId="{B7442415-01B9-65FB-40FD-9BFE89F57B11}"/>
          </ac:spMkLst>
        </pc:spChg>
        <pc:spChg chg="mod topLvl">
          <ac:chgData name="Johan Alexander Fabi Contreras" userId="5b73952d-3378-490b-817e-dbd3ab416003" providerId="ADAL" clId="{053194D5-0104-4A1D-B5BF-14EC5DFD0E3B}" dt="2023-02-17T22:29:58.467" v="364" actId="164"/>
          <ac:spMkLst>
            <pc:docMk/>
            <pc:sldMk cId="2497731524" sldId="272"/>
            <ac:spMk id="12" creationId="{61055CAA-F84C-78B2-8D5D-E2632895A7B5}"/>
          </ac:spMkLst>
        </pc:spChg>
        <pc:grpChg chg="add mod">
          <ac:chgData name="Johan Alexander Fabi Contreras" userId="5b73952d-3378-490b-817e-dbd3ab416003" providerId="ADAL" clId="{053194D5-0104-4A1D-B5BF-14EC5DFD0E3B}" dt="2023-02-17T22:18:40.358" v="213" actId="164"/>
          <ac:grpSpMkLst>
            <pc:docMk/>
            <pc:sldMk cId="2497731524" sldId="272"/>
            <ac:grpSpMk id="8" creationId="{DFB8687A-EEC2-25D2-CA98-DB596A20C59A}"/>
          </ac:grpSpMkLst>
        </pc:grpChg>
        <pc:grpChg chg="add mod">
          <ac:chgData name="Johan Alexander Fabi Contreras" userId="5b73952d-3378-490b-817e-dbd3ab416003" providerId="ADAL" clId="{053194D5-0104-4A1D-B5BF-14EC5DFD0E3B}" dt="2023-02-17T22:18:43.438" v="214" actId="164"/>
          <ac:grpSpMkLst>
            <pc:docMk/>
            <pc:sldMk cId="2497731524" sldId="272"/>
            <ac:grpSpMk id="13" creationId="{D614FB79-713C-E1AD-4013-193AA9D9AE1D}"/>
          </ac:grpSpMkLst>
        </pc:grpChg>
        <pc:grpChg chg="add mod">
          <ac:chgData name="Johan Alexander Fabi Contreras" userId="5b73952d-3378-490b-817e-dbd3ab416003" providerId="ADAL" clId="{053194D5-0104-4A1D-B5BF-14EC5DFD0E3B}" dt="2023-02-17T22:18:46.990" v="215" actId="164"/>
          <ac:grpSpMkLst>
            <pc:docMk/>
            <pc:sldMk cId="2497731524" sldId="272"/>
            <ac:grpSpMk id="15" creationId="{2C981476-7F30-8C85-529F-989343EB9F64}"/>
          </ac:grpSpMkLst>
        </pc:grpChg>
        <pc:grpChg chg="add mod">
          <ac:chgData name="Johan Alexander Fabi Contreras" userId="5b73952d-3378-490b-817e-dbd3ab416003" providerId="ADAL" clId="{053194D5-0104-4A1D-B5BF-14EC5DFD0E3B}" dt="2023-02-17T22:18:50.250" v="216" actId="164"/>
          <ac:grpSpMkLst>
            <pc:docMk/>
            <pc:sldMk cId="2497731524" sldId="272"/>
            <ac:grpSpMk id="16" creationId="{D7C15117-6652-7B1B-814B-37BC581CD0DE}"/>
          </ac:grpSpMkLst>
        </pc:grpChg>
        <pc:grpChg chg="add mod">
          <ac:chgData name="Johan Alexander Fabi Contreras" userId="5b73952d-3378-490b-817e-dbd3ab416003" providerId="ADAL" clId="{053194D5-0104-4A1D-B5BF-14EC5DFD0E3B}" dt="2023-02-17T22:18:53.263" v="217" actId="164"/>
          <ac:grpSpMkLst>
            <pc:docMk/>
            <pc:sldMk cId="2497731524" sldId="272"/>
            <ac:grpSpMk id="17" creationId="{04075426-8690-9DCA-142D-861709FC91FB}"/>
          </ac:grpSpMkLst>
        </pc:grpChg>
        <pc:grpChg chg="add mod">
          <ac:chgData name="Johan Alexander Fabi Contreras" userId="5b73952d-3378-490b-817e-dbd3ab416003" providerId="ADAL" clId="{053194D5-0104-4A1D-B5BF-14EC5DFD0E3B}" dt="2023-02-17T22:21:03.823" v="244" actId="1076"/>
          <ac:grpSpMkLst>
            <pc:docMk/>
            <pc:sldMk cId="2497731524" sldId="272"/>
            <ac:grpSpMk id="18" creationId="{FE411C82-86D4-A25D-C461-F7D0B045FCB5}"/>
          </ac:grpSpMkLst>
        </pc:grpChg>
        <pc:grpChg chg="add del mod">
          <ac:chgData name="Johan Alexander Fabi Contreras" userId="5b73952d-3378-490b-817e-dbd3ab416003" providerId="ADAL" clId="{053194D5-0104-4A1D-B5BF-14EC5DFD0E3B}" dt="2023-02-17T22:29:00.241" v="357" actId="165"/>
          <ac:grpSpMkLst>
            <pc:docMk/>
            <pc:sldMk cId="2497731524" sldId="272"/>
            <ac:grpSpMk id="20" creationId="{35A90C41-684C-A03D-C016-5C2672CACAFC}"/>
          </ac:grpSpMkLst>
        </pc:grpChg>
        <pc:grpChg chg="add del mod">
          <ac:chgData name="Johan Alexander Fabi Contreras" userId="5b73952d-3378-490b-817e-dbd3ab416003" providerId="ADAL" clId="{053194D5-0104-4A1D-B5BF-14EC5DFD0E3B}" dt="2023-02-17T22:29:04.643" v="358" actId="165"/>
          <ac:grpSpMkLst>
            <pc:docMk/>
            <pc:sldMk cId="2497731524" sldId="272"/>
            <ac:grpSpMk id="21" creationId="{4DDC4B63-8335-FEE6-6558-C64E7528534B}"/>
          </ac:grpSpMkLst>
        </pc:grpChg>
        <pc:grpChg chg="add mod">
          <ac:chgData name="Johan Alexander Fabi Contreras" userId="5b73952d-3378-490b-817e-dbd3ab416003" providerId="ADAL" clId="{053194D5-0104-4A1D-B5BF-14EC5DFD0E3B}" dt="2023-02-17T22:29:49.785" v="362" actId="164"/>
          <ac:grpSpMkLst>
            <pc:docMk/>
            <pc:sldMk cId="2497731524" sldId="272"/>
            <ac:grpSpMk id="23" creationId="{E10A77DF-E9F7-69FE-4D64-69E091EB8B37}"/>
          </ac:grpSpMkLst>
        </pc:grpChg>
        <pc:grpChg chg="add mod">
          <ac:chgData name="Johan Alexander Fabi Contreras" userId="5b73952d-3378-490b-817e-dbd3ab416003" providerId="ADAL" clId="{053194D5-0104-4A1D-B5BF-14EC5DFD0E3B}" dt="2023-02-17T22:29:54.581" v="363" actId="164"/>
          <ac:grpSpMkLst>
            <pc:docMk/>
            <pc:sldMk cId="2497731524" sldId="272"/>
            <ac:grpSpMk id="25" creationId="{FA32AF24-BEA1-CB7D-AB56-DC4D00E93619}"/>
          </ac:grpSpMkLst>
        </pc:grpChg>
        <pc:grpChg chg="add mod">
          <ac:chgData name="Johan Alexander Fabi Contreras" userId="5b73952d-3378-490b-817e-dbd3ab416003" providerId="ADAL" clId="{053194D5-0104-4A1D-B5BF-14EC5DFD0E3B}" dt="2023-02-17T22:29:58.467" v="364" actId="164"/>
          <ac:grpSpMkLst>
            <pc:docMk/>
            <pc:sldMk cId="2497731524" sldId="272"/>
            <ac:grpSpMk id="27" creationId="{A56E209A-6183-C2AA-7C1D-36FA78417159}"/>
          </ac:grpSpMkLst>
        </pc:grpChg>
        <pc:picChg chg="mod">
          <ac:chgData name="Johan Alexander Fabi Contreras" userId="5b73952d-3378-490b-817e-dbd3ab416003" providerId="ADAL" clId="{053194D5-0104-4A1D-B5BF-14EC5DFD0E3B}" dt="2023-02-17T22:18:40.358" v="213" actId="164"/>
          <ac:picMkLst>
            <pc:docMk/>
            <pc:sldMk cId="2497731524" sldId="272"/>
            <ac:picMk id="14" creationId="{95A7D2EF-5DCD-7266-A3CD-A7B69AECF7AC}"/>
          </ac:picMkLst>
        </pc:picChg>
        <pc:picChg chg="mod">
          <ac:chgData name="Johan Alexander Fabi Contreras" userId="5b73952d-3378-490b-817e-dbd3ab416003" providerId="ADAL" clId="{053194D5-0104-4A1D-B5BF-14EC5DFD0E3B}" dt="2023-02-17T22:18:46.990" v="215" actId="164"/>
          <ac:picMkLst>
            <pc:docMk/>
            <pc:sldMk cId="2497731524" sldId="272"/>
            <ac:picMk id="22" creationId="{23145341-8AAB-8819-53AF-8E363AE38139}"/>
          </ac:picMkLst>
        </pc:picChg>
        <pc:picChg chg="mod topLvl">
          <ac:chgData name="Johan Alexander Fabi Contreras" userId="5b73952d-3378-490b-817e-dbd3ab416003" providerId="ADAL" clId="{053194D5-0104-4A1D-B5BF-14EC5DFD0E3B}" dt="2023-02-17T22:29:58.467" v="364" actId="164"/>
          <ac:picMkLst>
            <pc:docMk/>
            <pc:sldMk cId="2497731524" sldId="272"/>
            <ac:picMk id="24" creationId="{C389B710-B3AC-80EB-A7FC-FFDCDBFC1242}"/>
          </ac:picMkLst>
        </pc:picChg>
        <pc:picChg chg="mod">
          <ac:chgData name="Johan Alexander Fabi Contreras" userId="5b73952d-3378-490b-817e-dbd3ab416003" providerId="ADAL" clId="{053194D5-0104-4A1D-B5BF-14EC5DFD0E3B}" dt="2023-02-17T22:18:50.250" v="216" actId="164"/>
          <ac:picMkLst>
            <pc:docMk/>
            <pc:sldMk cId="2497731524" sldId="272"/>
            <ac:picMk id="26" creationId="{4B3063F6-D309-9E33-BCCE-D8CB2F5DC2CB}"/>
          </ac:picMkLst>
        </pc:picChg>
        <pc:picChg chg="mod">
          <ac:chgData name="Johan Alexander Fabi Contreras" userId="5b73952d-3378-490b-817e-dbd3ab416003" providerId="ADAL" clId="{053194D5-0104-4A1D-B5BF-14EC5DFD0E3B}" dt="2023-02-17T22:18:53.263" v="217" actId="164"/>
          <ac:picMkLst>
            <pc:docMk/>
            <pc:sldMk cId="2497731524" sldId="272"/>
            <ac:picMk id="28" creationId="{3E8E2569-DC3B-D247-C174-A5A41277DDA5}"/>
          </ac:picMkLst>
        </pc:picChg>
        <pc:picChg chg="mod topLvl">
          <ac:chgData name="Johan Alexander Fabi Contreras" userId="5b73952d-3378-490b-817e-dbd3ab416003" providerId="ADAL" clId="{053194D5-0104-4A1D-B5BF-14EC5DFD0E3B}" dt="2023-02-17T22:29:54.581" v="363" actId="164"/>
          <ac:picMkLst>
            <pc:docMk/>
            <pc:sldMk cId="2497731524" sldId="272"/>
            <ac:picMk id="30" creationId="{8C997A16-CD6B-0B34-4243-05C11AB0EFB1}"/>
          </ac:picMkLst>
        </pc:picChg>
        <pc:picChg chg="mod">
          <ac:chgData name="Johan Alexander Fabi Contreras" userId="5b73952d-3378-490b-817e-dbd3ab416003" providerId="ADAL" clId="{053194D5-0104-4A1D-B5BF-14EC5DFD0E3B}" dt="2023-02-17T22:18:55.965" v="218" actId="164"/>
          <ac:picMkLst>
            <pc:docMk/>
            <pc:sldMk cId="2497731524" sldId="272"/>
            <ac:picMk id="32" creationId="{45403941-A777-EFA2-3BEC-D615A38B7091}"/>
          </ac:picMkLst>
        </pc:picChg>
        <pc:picChg chg="mod">
          <ac:chgData name="Johan Alexander Fabi Contreras" userId="5b73952d-3378-490b-817e-dbd3ab416003" providerId="ADAL" clId="{053194D5-0104-4A1D-B5BF-14EC5DFD0E3B}" dt="2023-02-17T22:18:43.438" v="214" actId="164"/>
          <ac:picMkLst>
            <pc:docMk/>
            <pc:sldMk cId="2497731524" sldId="272"/>
            <ac:picMk id="33" creationId="{A94D461D-AF68-5E53-66D9-3E2E30AF93E3}"/>
          </ac:picMkLst>
        </pc:picChg>
      </pc:sldChg>
      <pc:sldChg chg="addSp modSp modTransition modAnim">
        <pc:chgData name="Johan Alexander Fabi Contreras" userId="5b73952d-3378-490b-817e-dbd3ab416003" providerId="ADAL" clId="{053194D5-0104-4A1D-B5BF-14EC5DFD0E3B}" dt="2023-02-17T22:31:54.331" v="387"/>
        <pc:sldMkLst>
          <pc:docMk/>
          <pc:sldMk cId="455992741" sldId="273"/>
        </pc:sldMkLst>
        <pc:spChg chg="mod">
          <ac:chgData name="Johan Alexander Fabi Contreras" userId="5b73952d-3378-490b-817e-dbd3ab416003" providerId="ADAL" clId="{053194D5-0104-4A1D-B5BF-14EC5DFD0E3B}" dt="2023-02-17T22:31:29.497" v="376" actId="164"/>
          <ac:spMkLst>
            <pc:docMk/>
            <pc:sldMk cId="455992741" sldId="273"/>
            <ac:spMk id="139" creationId="{7CE0C437-DE44-859A-A9D5-6B7AFBE48EC9}"/>
          </ac:spMkLst>
        </pc:spChg>
        <pc:spChg chg="mod">
          <ac:chgData name="Johan Alexander Fabi Contreras" userId="5b73952d-3378-490b-817e-dbd3ab416003" providerId="ADAL" clId="{053194D5-0104-4A1D-B5BF-14EC5DFD0E3B}" dt="2023-02-17T22:31:33.317" v="377" actId="164"/>
          <ac:spMkLst>
            <pc:docMk/>
            <pc:sldMk cId="455992741" sldId="273"/>
            <ac:spMk id="140" creationId="{DB967E18-8AAD-CCA0-3DF6-EBAF86520742}"/>
          </ac:spMkLst>
        </pc:spChg>
        <pc:spChg chg="mod">
          <ac:chgData name="Johan Alexander Fabi Contreras" userId="5b73952d-3378-490b-817e-dbd3ab416003" providerId="ADAL" clId="{053194D5-0104-4A1D-B5BF-14EC5DFD0E3B}" dt="2023-02-17T22:31:37.181" v="378" actId="164"/>
          <ac:spMkLst>
            <pc:docMk/>
            <pc:sldMk cId="455992741" sldId="273"/>
            <ac:spMk id="141" creationId="{0062D950-371C-FBF6-5247-0D08CE2717D4}"/>
          </ac:spMkLst>
        </pc:spChg>
        <pc:spChg chg="mod">
          <ac:chgData name="Johan Alexander Fabi Contreras" userId="5b73952d-3378-490b-817e-dbd3ab416003" providerId="ADAL" clId="{053194D5-0104-4A1D-B5BF-14EC5DFD0E3B}" dt="2023-02-17T22:31:29.497" v="376" actId="164"/>
          <ac:spMkLst>
            <pc:docMk/>
            <pc:sldMk cId="455992741" sldId="273"/>
            <ac:spMk id="184" creationId="{9FEB367D-BB61-C4BB-B41C-A8EDC376BCD4}"/>
          </ac:spMkLst>
        </pc:spChg>
        <pc:spChg chg="mod">
          <ac:chgData name="Johan Alexander Fabi Contreras" userId="5b73952d-3378-490b-817e-dbd3ab416003" providerId="ADAL" clId="{053194D5-0104-4A1D-B5BF-14EC5DFD0E3B}" dt="2023-02-17T22:31:41.296" v="379" actId="164"/>
          <ac:spMkLst>
            <pc:docMk/>
            <pc:sldMk cId="455992741" sldId="273"/>
            <ac:spMk id="188" creationId="{8E278FAA-05C6-0AB4-69E6-04E061ADDFC9}"/>
          </ac:spMkLst>
        </pc:spChg>
        <pc:spChg chg="mod">
          <ac:chgData name="Johan Alexander Fabi Contreras" userId="5b73952d-3378-490b-817e-dbd3ab416003" providerId="ADAL" clId="{053194D5-0104-4A1D-B5BF-14EC5DFD0E3B}" dt="2023-02-17T22:31:41.296" v="379" actId="164"/>
          <ac:spMkLst>
            <pc:docMk/>
            <pc:sldMk cId="455992741" sldId="273"/>
            <ac:spMk id="190" creationId="{86B9019E-E925-FA15-2497-229DD892992D}"/>
          </ac:spMkLst>
        </pc:spChg>
        <pc:spChg chg="mod">
          <ac:chgData name="Johan Alexander Fabi Contreras" userId="5b73952d-3378-490b-817e-dbd3ab416003" providerId="ADAL" clId="{053194D5-0104-4A1D-B5BF-14EC5DFD0E3B}" dt="2023-02-17T22:31:33.317" v="377" actId="164"/>
          <ac:spMkLst>
            <pc:docMk/>
            <pc:sldMk cId="455992741" sldId="273"/>
            <ac:spMk id="206" creationId="{42E6D82C-01B8-1545-4495-ED7584529A78}"/>
          </ac:spMkLst>
        </pc:spChg>
        <pc:spChg chg="mod">
          <ac:chgData name="Johan Alexander Fabi Contreras" userId="5b73952d-3378-490b-817e-dbd3ab416003" providerId="ADAL" clId="{053194D5-0104-4A1D-B5BF-14EC5DFD0E3B}" dt="2023-02-17T22:31:37.181" v="378" actId="164"/>
          <ac:spMkLst>
            <pc:docMk/>
            <pc:sldMk cId="455992741" sldId="273"/>
            <ac:spMk id="207" creationId="{5D65B76F-84C2-7C1A-5A42-932F580C4B2B}"/>
          </ac:spMkLst>
        </pc:spChg>
        <pc:grpChg chg="add mod">
          <ac:chgData name="Johan Alexander Fabi Contreras" userId="5b73952d-3378-490b-817e-dbd3ab416003" providerId="ADAL" clId="{053194D5-0104-4A1D-B5BF-14EC5DFD0E3B}" dt="2023-02-17T22:31:29.497" v="376" actId="164"/>
          <ac:grpSpMkLst>
            <pc:docMk/>
            <pc:sldMk cId="455992741" sldId="273"/>
            <ac:grpSpMk id="2" creationId="{ADCE6CA9-7049-A84E-5DCA-D22609C0C587}"/>
          </ac:grpSpMkLst>
        </pc:grpChg>
        <pc:grpChg chg="add mod">
          <ac:chgData name="Johan Alexander Fabi Contreras" userId="5b73952d-3378-490b-817e-dbd3ab416003" providerId="ADAL" clId="{053194D5-0104-4A1D-B5BF-14EC5DFD0E3B}" dt="2023-02-17T22:31:33.317" v="377" actId="164"/>
          <ac:grpSpMkLst>
            <pc:docMk/>
            <pc:sldMk cId="455992741" sldId="273"/>
            <ac:grpSpMk id="3" creationId="{506B5463-73CC-6FD2-AF2C-9554167988D3}"/>
          </ac:grpSpMkLst>
        </pc:grpChg>
        <pc:grpChg chg="add mod">
          <ac:chgData name="Johan Alexander Fabi Contreras" userId="5b73952d-3378-490b-817e-dbd3ab416003" providerId="ADAL" clId="{053194D5-0104-4A1D-B5BF-14EC5DFD0E3B}" dt="2023-02-17T22:31:37.181" v="378" actId="164"/>
          <ac:grpSpMkLst>
            <pc:docMk/>
            <pc:sldMk cId="455992741" sldId="273"/>
            <ac:grpSpMk id="4" creationId="{4B4EFD09-E147-903A-840A-C999B27DF103}"/>
          </ac:grpSpMkLst>
        </pc:grpChg>
        <pc:grpChg chg="add mod">
          <ac:chgData name="Johan Alexander Fabi Contreras" userId="5b73952d-3378-490b-817e-dbd3ab416003" providerId="ADAL" clId="{053194D5-0104-4A1D-B5BF-14EC5DFD0E3B}" dt="2023-02-17T22:31:41.296" v="379" actId="164"/>
          <ac:grpSpMkLst>
            <pc:docMk/>
            <pc:sldMk cId="455992741" sldId="273"/>
            <ac:grpSpMk id="5" creationId="{2DE3B128-E652-F132-DEA3-2DB2B38ADE87}"/>
          </ac:grpSpMkLst>
        </pc:grpChg>
        <pc:picChg chg="mod">
          <ac:chgData name="Johan Alexander Fabi Contreras" userId="5b73952d-3378-490b-817e-dbd3ab416003" providerId="ADAL" clId="{053194D5-0104-4A1D-B5BF-14EC5DFD0E3B}" dt="2023-02-17T22:31:29.497" v="376" actId="164"/>
          <ac:picMkLst>
            <pc:docMk/>
            <pc:sldMk cId="455992741" sldId="273"/>
            <ac:picMk id="200" creationId="{465D0B7F-B90A-24D4-967E-40A507DD25B8}"/>
          </ac:picMkLst>
        </pc:picChg>
        <pc:picChg chg="mod">
          <ac:chgData name="Johan Alexander Fabi Contreras" userId="5b73952d-3378-490b-817e-dbd3ab416003" providerId="ADAL" clId="{053194D5-0104-4A1D-B5BF-14EC5DFD0E3B}" dt="2023-02-17T22:31:33.317" v="377" actId="164"/>
          <ac:picMkLst>
            <pc:docMk/>
            <pc:sldMk cId="455992741" sldId="273"/>
            <ac:picMk id="202" creationId="{1A8F7296-A4C2-B10D-3626-803FD99BD5D1}"/>
          </ac:picMkLst>
        </pc:picChg>
        <pc:picChg chg="mod">
          <ac:chgData name="Johan Alexander Fabi Contreras" userId="5b73952d-3378-490b-817e-dbd3ab416003" providerId="ADAL" clId="{053194D5-0104-4A1D-B5BF-14EC5DFD0E3B}" dt="2023-02-17T22:31:37.181" v="378" actId="164"/>
          <ac:picMkLst>
            <pc:docMk/>
            <pc:sldMk cId="455992741" sldId="273"/>
            <ac:picMk id="209" creationId="{54103807-1FD4-F9EC-2683-0EE26F605114}"/>
          </ac:picMkLst>
        </pc:picChg>
        <pc:picChg chg="mod">
          <ac:chgData name="Johan Alexander Fabi Contreras" userId="5b73952d-3378-490b-817e-dbd3ab416003" providerId="ADAL" clId="{053194D5-0104-4A1D-B5BF-14EC5DFD0E3B}" dt="2023-02-17T22:31:41.296" v="379" actId="164"/>
          <ac:picMkLst>
            <pc:docMk/>
            <pc:sldMk cId="455992741" sldId="273"/>
            <ac:picMk id="211" creationId="{F3497DD4-4330-1FDA-E987-56F207A40FCD}"/>
          </ac:picMkLst>
        </pc:picChg>
      </pc:sldChg>
      <pc:sldChg chg="addSp modSp modTransition modAnim">
        <pc:chgData name="Johan Alexander Fabi Contreras" userId="5b73952d-3378-490b-817e-dbd3ab416003" providerId="ADAL" clId="{053194D5-0104-4A1D-B5BF-14EC5DFD0E3B}" dt="2023-02-17T22:32:35.444" v="399"/>
        <pc:sldMkLst>
          <pc:docMk/>
          <pc:sldMk cId="306515481" sldId="274"/>
        </pc:sldMkLst>
        <pc:spChg chg="mod">
          <ac:chgData name="Johan Alexander Fabi Contreras" userId="5b73952d-3378-490b-817e-dbd3ab416003" providerId="ADAL" clId="{053194D5-0104-4A1D-B5BF-14EC5DFD0E3B}" dt="2023-02-17T22:32:10.872" v="388" actId="164"/>
          <ac:spMkLst>
            <pc:docMk/>
            <pc:sldMk cId="306515481" sldId="274"/>
            <ac:spMk id="26" creationId="{F0A287B2-9216-5912-4A4B-405D21E79D7C}"/>
          </ac:spMkLst>
        </pc:spChg>
        <pc:spChg chg="mod">
          <ac:chgData name="Johan Alexander Fabi Contreras" userId="5b73952d-3378-490b-817e-dbd3ab416003" providerId="ADAL" clId="{053194D5-0104-4A1D-B5BF-14EC5DFD0E3B}" dt="2023-02-17T22:32:14.530" v="389" actId="164"/>
          <ac:spMkLst>
            <pc:docMk/>
            <pc:sldMk cId="306515481" sldId="274"/>
            <ac:spMk id="27" creationId="{CE497F76-057B-9050-A110-899622463164}"/>
          </ac:spMkLst>
        </pc:spChg>
        <pc:spChg chg="mod">
          <ac:chgData name="Johan Alexander Fabi Contreras" userId="5b73952d-3378-490b-817e-dbd3ab416003" providerId="ADAL" clId="{053194D5-0104-4A1D-B5BF-14EC5DFD0E3B}" dt="2023-02-17T22:32:21.146" v="391" actId="164"/>
          <ac:spMkLst>
            <pc:docMk/>
            <pc:sldMk cId="306515481" sldId="274"/>
            <ac:spMk id="28" creationId="{970398DE-5EE4-FDBF-4910-92770749EDCE}"/>
          </ac:spMkLst>
        </pc:spChg>
        <pc:spChg chg="mod">
          <ac:chgData name="Johan Alexander Fabi Contreras" userId="5b73952d-3378-490b-817e-dbd3ab416003" providerId="ADAL" clId="{053194D5-0104-4A1D-B5BF-14EC5DFD0E3B}" dt="2023-02-17T22:32:17.451" v="390" actId="164"/>
          <ac:spMkLst>
            <pc:docMk/>
            <pc:sldMk cId="306515481" sldId="274"/>
            <ac:spMk id="29" creationId="{BE03C7DA-9F70-9705-8766-D8E49BAB78FC}"/>
          </ac:spMkLst>
        </pc:spChg>
        <pc:grpChg chg="add mod">
          <ac:chgData name="Johan Alexander Fabi Contreras" userId="5b73952d-3378-490b-817e-dbd3ab416003" providerId="ADAL" clId="{053194D5-0104-4A1D-B5BF-14EC5DFD0E3B}" dt="2023-02-17T22:32:10.872" v="388" actId="164"/>
          <ac:grpSpMkLst>
            <pc:docMk/>
            <pc:sldMk cId="306515481" sldId="274"/>
            <ac:grpSpMk id="2" creationId="{7FFEB515-2000-14AC-FF50-F27E602D757C}"/>
          </ac:grpSpMkLst>
        </pc:grpChg>
        <pc:grpChg chg="add mod">
          <ac:chgData name="Johan Alexander Fabi Contreras" userId="5b73952d-3378-490b-817e-dbd3ab416003" providerId="ADAL" clId="{053194D5-0104-4A1D-B5BF-14EC5DFD0E3B}" dt="2023-02-17T22:32:14.530" v="389" actId="164"/>
          <ac:grpSpMkLst>
            <pc:docMk/>
            <pc:sldMk cId="306515481" sldId="274"/>
            <ac:grpSpMk id="3" creationId="{BB64E334-2E46-CB58-F096-F2819D68C694}"/>
          </ac:grpSpMkLst>
        </pc:grpChg>
        <pc:grpChg chg="add mod">
          <ac:chgData name="Johan Alexander Fabi Contreras" userId="5b73952d-3378-490b-817e-dbd3ab416003" providerId="ADAL" clId="{053194D5-0104-4A1D-B5BF-14EC5DFD0E3B}" dt="2023-02-17T22:32:17.451" v="390" actId="164"/>
          <ac:grpSpMkLst>
            <pc:docMk/>
            <pc:sldMk cId="306515481" sldId="274"/>
            <ac:grpSpMk id="4" creationId="{A970A4BC-329A-B69B-8722-49CD560D120A}"/>
          </ac:grpSpMkLst>
        </pc:grpChg>
        <pc:grpChg chg="add mod">
          <ac:chgData name="Johan Alexander Fabi Contreras" userId="5b73952d-3378-490b-817e-dbd3ab416003" providerId="ADAL" clId="{053194D5-0104-4A1D-B5BF-14EC5DFD0E3B}" dt="2023-02-17T22:32:21.146" v="391" actId="164"/>
          <ac:grpSpMkLst>
            <pc:docMk/>
            <pc:sldMk cId="306515481" sldId="274"/>
            <ac:grpSpMk id="5" creationId="{163C7554-0D9D-7786-89DC-26AD07AD43FC}"/>
          </ac:grpSpMkLst>
        </pc:grpChg>
        <pc:grpChg chg="mod">
          <ac:chgData name="Johan Alexander Fabi Contreras" userId="5b73952d-3378-490b-817e-dbd3ab416003" providerId="ADAL" clId="{053194D5-0104-4A1D-B5BF-14EC5DFD0E3B}" dt="2023-02-17T22:32:10.872" v="388" actId="164"/>
          <ac:grpSpMkLst>
            <pc:docMk/>
            <pc:sldMk cId="306515481" sldId="274"/>
            <ac:grpSpMk id="34" creationId="{042B40A4-E156-A9BC-574C-86FA13BEBB8A}"/>
          </ac:grpSpMkLst>
        </pc:grpChg>
        <pc:grpChg chg="mod">
          <ac:chgData name="Johan Alexander Fabi Contreras" userId="5b73952d-3378-490b-817e-dbd3ab416003" providerId="ADAL" clId="{053194D5-0104-4A1D-B5BF-14EC5DFD0E3B}" dt="2023-02-17T22:32:17.451" v="390" actId="164"/>
          <ac:grpSpMkLst>
            <pc:docMk/>
            <pc:sldMk cId="306515481" sldId="274"/>
            <ac:grpSpMk id="43" creationId="{4BF2E0AA-CE32-CF2B-034D-326FF64D22E2}"/>
          </ac:grpSpMkLst>
        </pc:grpChg>
        <pc:grpChg chg="mod">
          <ac:chgData name="Johan Alexander Fabi Contreras" userId="5b73952d-3378-490b-817e-dbd3ab416003" providerId="ADAL" clId="{053194D5-0104-4A1D-B5BF-14EC5DFD0E3B}" dt="2023-02-17T22:32:14.530" v="389" actId="164"/>
          <ac:grpSpMkLst>
            <pc:docMk/>
            <pc:sldMk cId="306515481" sldId="274"/>
            <ac:grpSpMk id="44" creationId="{1B58C72A-A8AD-8BBA-ADE5-9D91658F057F}"/>
          </ac:grpSpMkLst>
        </pc:grpChg>
        <pc:grpChg chg="mod">
          <ac:chgData name="Johan Alexander Fabi Contreras" userId="5b73952d-3378-490b-817e-dbd3ab416003" providerId="ADAL" clId="{053194D5-0104-4A1D-B5BF-14EC5DFD0E3B}" dt="2023-02-17T22:32:21.146" v="391" actId="164"/>
          <ac:grpSpMkLst>
            <pc:docMk/>
            <pc:sldMk cId="306515481" sldId="274"/>
            <ac:grpSpMk id="51" creationId="{D3EC2372-7119-B006-0F7A-BEE13C813A78}"/>
          </ac:grpSpMkLst>
        </pc:grpChg>
      </pc:sldChg>
      <pc:sldChg chg="modTransition modAnim">
        <pc:chgData name="Johan Alexander Fabi Contreras" userId="5b73952d-3378-490b-817e-dbd3ab416003" providerId="ADAL" clId="{053194D5-0104-4A1D-B5BF-14EC5DFD0E3B}" dt="2023-02-17T22:32:59.919" v="401"/>
        <pc:sldMkLst>
          <pc:docMk/>
          <pc:sldMk cId="2073662593" sldId="275"/>
        </pc:sldMkLst>
      </pc:sldChg>
      <pc:sldChg chg="addSp modSp modTransition modAnim">
        <pc:chgData name="Johan Alexander Fabi Contreras" userId="5b73952d-3378-490b-817e-dbd3ab416003" providerId="ADAL" clId="{053194D5-0104-4A1D-B5BF-14EC5DFD0E3B}" dt="2023-02-17T22:37:28.757" v="452" actId="20577"/>
        <pc:sldMkLst>
          <pc:docMk/>
          <pc:sldMk cId="2623744738" sldId="276"/>
        </pc:sldMkLst>
        <pc:spChg chg="mod">
          <ac:chgData name="Johan Alexander Fabi Contreras" userId="5b73952d-3378-490b-817e-dbd3ab416003" providerId="ADAL" clId="{053194D5-0104-4A1D-B5BF-14EC5DFD0E3B}" dt="2023-02-17T22:37:28.757" v="452" actId="20577"/>
          <ac:spMkLst>
            <pc:docMk/>
            <pc:sldMk cId="2623744738" sldId="276"/>
            <ac:spMk id="32" creationId="{4E6DBF87-2328-F0A6-6500-472C6E6E8BAB}"/>
          </ac:spMkLst>
        </pc:spChg>
        <pc:spChg chg="mod">
          <ac:chgData name="Johan Alexander Fabi Contreras" userId="5b73952d-3378-490b-817e-dbd3ab416003" providerId="ADAL" clId="{053194D5-0104-4A1D-B5BF-14EC5DFD0E3B}" dt="2023-02-17T22:33:35.231" v="407" actId="164"/>
          <ac:spMkLst>
            <pc:docMk/>
            <pc:sldMk cId="2623744738" sldId="276"/>
            <ac:spMk id="33" creationId="{8C7F2704-70EB-4C55-9134-15DDD268A36E}"/>
          </ac:spMkLst>
        </pc:spChg>
        <pc:spChg chg="mod">
          <ac:chgData name="Johan Alexander Fabi Contreras" userId="5b73952d-3378-490b-817e-dbd3ab416003" providerId="ADAL" clId="{053194D5-0104-4A1D-B5BF-14EC5DFD0E3B}" dt="2023-02-17T22:33:38.354" v="408" actId="164"/>
          <ac:spMkLst>
            <pc:docMk/>
            <pc:sldMk cId="2623744738" sldId="276"/>
            <ac:spMk id="34" creationId="{9A470192-357C-74BC-E7A6-3257288E5596}"/>
          </ac:spMkLst>
        </pc:spChg>
        <pc:spChg chg="mod">
          <ac:chgData name="Johan Alexander Fabi Contreras" userId="5b73952d-3378-490b-817e-dbd3ab416003" providerId="ADAL" clId="{053194D5-0104-4A1D-B5BF-14EC5DFD0E3B}" dt="2023-02-17T22:33:44.242" v="409" actId="164"/>
          <ac:spMkLst>
            <pc:docMk/>
            <pc:sldMk cId="2623744738" sldId="276"/>
            <ac:spMk id="37" creationId="{2CFDFFAE-1FD0-2818-5841-4F3EFA180716}"/>
          </ac:spMkLst>
        </pc:spChg>
        <pc:spChg chg="mod">
          <ac:chgData name="Johan Alexander Fabi Contreras" userId="5b73952d-3378-490b-817e-dbd3ab416003" providerId="ADAL" clId="{053194D5-0104-4A1D-B5BF-14EC5DFD0E3B}" dt="2023-02-17T22:33:44.242" v="409" actId="164"/>
          <ac:spMkLst>
            <pc:docMk/>
            <pc:sldMk cId="2623744738" sldId="276"/>
            <ac:spMk id="45" creationId="{243B0039-2483-2E8E-D361-15C9C49A3B2E}"/>
          </ac:spMkLst>
        </pc:spChg>
        <pc:grpChg chg="add mod">
          <ac:chgData name="Johan Alexander Fabi Contreras" userId="5b73952d-3378-490b-817e-dbd3ab416003" providerId="ADAL" clId="{053194D5-0104-4A1D-B5BF-14EC5DFD0E3B}" dt="2023-02-17T22:33:31.442" v="406" actId="164"/>
          <ac:grpSpMkLst>
            <pc:docMk/>
            <pc:sldMk cId="2623744738" sldId="276"/>
            <ac:grpSpMk id="2" creationId="{C5684423-50E8-ED22-0BC3-DE667D19CF66}"/>
          </ac:grpSpMkLst>
        </pc:grpChg>
        <pc:grpChg chg="add mod">
          <ac:chgData name="Johan Alexander Fabi Contreras" userId="5b73952d-3378-490b-817e-dbd3ab416003" providerId="ADAL" clId="{053194D5-0104-4A1D-B5BF-14EC5DFD0E3B}" dt="2023-02-17T22:33:35.231" v="407" actId="164"/>
          <ac:grpSpMkLst>
            <pc:docMk/>
            <pc:sldMk cId="2623744738" sldId="276"/>
            <ac:grpSpMk id="3" creationId="{1BD0E36F-66FC-47B6-1D2F-06384E6E8C4E}"/>
          </ac:grpSpMkLst>
        </pc:grpChg>
        <pc:grpChg chg="add mod">
          <ac:chgData name="Johan Alexander Fabi Contreras" userId="5b73952d-3378-490b-817e-dbd3ab416003" providerId="ADAL" clId="{053194D5-0104-4A1D-B5BF-14EC5DFD0E3B}" dt="2023-02-17T22:33:38.354" v="408" actId="164"/>
          <ac:grpSpMkLst>
            <pc:docMk/>
            <pc:sldMk cId="2623744738" sldId="276"/>
            <ac:grpSpMk id="5" creationId="{B61A9B4B-FE83-ADF3-1F49-4F0196801062}"/>
          </ac:grpSpMkLst>
        </pc:grpChg>
        <pc:grpChg chg="add mod">
          <ac:chgData name="Johan Alexander Fabi Contreras" userId="5b73952d-3378-490b-817e-dbd3ab416003" providerId="ADAL" clId="{053194D5-0104-4A1D-B5BF-14EC5DFD0E3B}" dt="2023-02-17T22:33:44.242" v="409" actId="164"/>
          <ac:grpSpMkLst>
            <pc:docMk/>
            <pc:sldMk cId="2623744738" sldId="276"/>
            <ac:grpSpMk id="6" creationId="{BCA93C60-CDEA-442A-B1CB-76973618ABB8}"/>
          </ac:grpSpMkLst>
        </pc:grpChg>
        <pc:cxnChg chg="mod">
          <ac:chgData name="Johan Alexander Fabi Contreras" userId="5b73952d-3378-490b-817e-dbd3ab416003" providerId="ADAL" clId="{053194D5-0104-4A1D-B5BF-14EC5DFD0E3B}" dt="2023-02-17T22:33:31.442" v="406" actId="164"/>
          <ac:cxnSpMkLst>
            <pc:docMk/>
            <pc:sldMk cId="2623744738" sldId="276"/>
            <ac:cxnSpMk id="47" creationId="{6E9B0A4E-FFF1-9F67-4B90-A0E35E838F4C}"/>
          </ac:cxnSpMkLst>
        </pc:cxnChg>
        <pc:cxnChg chg="mod">
          <ac:chgData name="Johan Alexander Fabi Contreras" userId="5b73952d-3378-490b-817e-dbd3ab416003" providerId="ADAL" clId="{053194D5-0104-4A1D-B5BF-14EC5DFD0E3B}" dt="2023-02-17T22:33:35.231" v="407" actId="164"/>
          <ac:cxnSpMkLst>
            <pc:docMk/>
            <pc:sldMk cId="2623744738" sldId="276"/>
            <ac:cxnSpMk id="48" creationId="{F64CB920-911A-05B1-C458-29DD40C64FCF}"/>
          </ac:cxnSpMkLst>
        </pc:cxnChg>
        <pc:cxnChg chg="mod">
          <ac:chgData name="Johan Alexander Fabi Contreras" userId="5b73952d-3378-490b-817e-dbd3ab416003" providerId="ADAL" clId="{053194D5-0104-4A1D-B5BF-14EC5DFD0E3B}" dt="2023-02-17T22:33:38.354" v="408" actId="164"/>
          <ac:cxnSpMkLst>
            <pc:docMk/>
            <pc:sldMk cId="2623744738" sldId="276"/>
            <ac:cxnSpMk id="49" creationId="{237D98EE-19A8-D799-9BD2-B72A47630096}"/>
          </ac:cxnSpMkLst>
        </pc:cxnChg>
      </pc:sldChg>
      <pc:sldChg chg="addSp modSp mod modTransition modAnim">
        <pc:chgData name="Johan Alexander Fabi Contreras" userId="5b73952d-3378-490b-817e-dbd3ab416003" providerId="ADAL" clId="{053194D5-0104-4A1D-B5BF-14EC5DFD0E3B}" dt="2023-02-17T22:30:47.085" v="369"/>
        <pc:sldMkLst>
          <pc:docMk/>
          <pc:sldMk cId="885860111" sldId="295"/>
        </pc:sldMkLst>
        <pc:spChg chg="mod">
          <ac:chgData name="Johan Alexander Fabi Contreras" userId="5b73952d-3378-490b-817e-dbd3ab416003" providerId="ADAL" clId="{053194D5-0104-4A1D-B5BF-14EC5DFD0E3B}" dt="2023-02-17T22:23:57.995" v="278" actId="164"/>
          <ac:spMkLst>
            <pc:docMk/>
            <pc:sldMk cId="885860111" sldId="295"/>
            <ac:spMk id="11" creationId="{B3D49345-7F09-27D1-2F35-E448D599142E}"/>
          </ac:spMkLst>
        </pc:spChg>
        <pc:spChg chg="mod">
          <ac:chgData name="Johan Alexander Fabi Contreras" userId="5b73952d-3378-490b-817e-dbd3ab416003" providerId="ADAL" clId="{053194D5-0104-4A1D-B5BF-14EC5DFD0E3B}" dt="2023-02-17T22:23:57.995" v="278" actId="164"/>
          <ac:spMkLst>
            <pc:docMk/>
            <pc:sldMk cId="885860111" sldId="295"/>
            <ac:spMk id="12" creationId="{5CE43DA1-BC48-8F47-1431-48F75E710FCA}"/>
          </ac:spMkLst>
        </pc:spChg>
        <pc:spChg chg="mod">
          <ac:chgData name="Johan Alexander Fabi Contreras" userId="5b73952d-3378-490b-817e-dbd3ab416003" providerId="ADAL" clId="{053194D5-0104-4A1D-B5BF-14EC5DFD0E3B}" dt="2023-02-17T22:23:57.995" v="278" actId="164"/>
          <ac:spMkLst>
            <pc:docMk/>
            <pc:sldMk cId="885860111" sldId="295"/>
            <ac:spMk id="13" creationId="{2A32CD65-1535-1E02-5D1B-C19C1B024D84}"/>
          </ac:spMkLst>
        </pc:spChg>
        <pc:spChg chg="mod">
          <ac:chgData name="Johan Alexander Fabi Contreras" userId="5b73952d-3378-490b-817e-dbd3ab416003" providerId="ADAL" clId="{053194D5-0104-4A1D-B5BF-14EC5DFD0E3B}" dt="2023-02-17T22:23:57.995" v="278" actId="164"/>
          <ac:spMkLst>
            <pc:docMk/>
            <pc:sldMk cId="885860111" sldId="295"/>
            <ac:spMk id="14" creationId="{ED6A2DBD-742A-536A-C9E2-DA2C73EA6739}"/>
          </ac:spMkLst>
        </pc:spChg>
        <pc:spChg chg="mod">
          <ac:chgData name="Johan Alexander Fabi Contreras" userId="5b73952d-3378-490b-817e-dbd3ab416003" providerId="ADAL" clId="{053194D5-0104-4A1D-B5BF-14EC5DFD0E3B}" dt="2023-02-17T17:39:52.043" v="59" actId="1036"/>
          <ac:spMkLst>
            <pc:docMk/>
            <pc:sldMk cId="885860111" sldId="295"/>
            <ac:spMk id="19" creationId="{C51719AC-FC33-7C17-45A7-4CA5B9AD668C}"/>
          </ac:spMkLst>
        </pc:spChg>
        <pc:spChg chg="mod">
          <ac:chgData name="Johan Alexander Fabi Contreras" userId="5b73952d-3378-490b-817e-dbd3ab416003" providerId="ADAL" clId="{053194D5-0104-4A1D-B5BF-14EC5DFD0E3B}" dt="2023-02-17T22:23:57.995" v="278" actId="164"/>
          <ac:spMkLst>
            <pc:docMk/>
            <pc:sldMk cId="885860111" sldId="295"/>
            <ac:spMk id="22" creationId="{FD1BFF54-61A9-E4DC-1878-08D474447E19}"/>
          </ac:spMkLst>
        </pc:spChg>
        <pc:spChg chg="mod">
          <ac:chgData name="Johan Alexander Fabi Contreras" userId="5b73952d-3378-490b-817e-dbd3ab416003" providerId="ADAL" clId="{053194D5-0104-4A1D-B5BF-14EC5DFD0E3B}" dt="2023-02-17T22:23:57.995" v="278" actId="164"/>
          <ac:spMkLst>
            <pc:docMk/>
            <pc:sldMk cId="885860111" sldId="295"/>
            <ac:spMk id="24" creationId="{98A2B4C5-2072-30F6-8CFF-4E9DA13060BD}"/>
          </ac:spMkLst>
        </pc:spChg>
        <pc:spChg chg="mod">
          <ac:chgData name="Johan Alexander Fabi Contreras" userId="5b73952d-3378-490b-817e-dbd3ab416003" providerId="ADAL" clId="{053194D5-0104-4A1D-B5BF-14EC5DFD0E3B}" dt="2023-02-17T22:23:57.995" v="278" actId="164"/>
          <ac:spMkLst>
            <pc:docMk/>
            <pc:sldMk cId="885860111" sldId="295"/>
            <ac:spMk id="25" creationId="{199C5A94-9CA0-43A6-EEFB-B106E6575301}"/>
          </ac:spMkLst>
        </pc:spChg>
        <pc:spChg chg="mod">
          <ac:chgData name="Johan Alexander Fabi Contreras" userId="5b73952d-3378-490b-817e-dbd3ab416003" providerId="ADAL" clId="{053194D5-0104-4A1D-B5BF-14EC5DFD0E3B}" dt="2023-02-17T22:23:57.995" v="278" actId="164"/>
          <ac:spMkLst>
            <pc:docMk/>
            <pc:sldMk cId="885860111" sldId="295"/>
            <ac:spMk id="26" creationId="{6C20FD3D-816E-8C36-3738-A07D13826B18}"/>
          </ac:spMkLst>
        </pc:spChg>
        <pc:spChg chg="mod">
          <ac:chgData name="Johan Alexander Fabi Contreras" userId="5b73952d-3378-490b-817e-dbd3ab416003" providerId="ADAL" clId="{053194D5-0104-4A1D-B5BF-14EC5DFD0E3B}" dt="2023-02-17T22:23:57.995" v="278" actId="164"/>
          <ac:spMkLst>
            <pc:docMk/>
            <pc:sldMk cId="885860111" sldId="295"/>
            <ac:spMk id="27" creationId="{5FCB2E97-4760-0B44-9559-A01AAA38237F}"/>
          </ac:spMkLst>
        </pc:spChg>
        <pc:spChg chg="mod">
          <ac:chgData name="Johan Alexander Fabi Contreras" userId="5b73952d-3378-490b-817e-dbd3ab416003" providerId="ADAL" clId="{053194D5-0104-4A1D-B5BF-14EC5DFD0E3B}" dt="2023-02-17T22:23:57.995" v="278" actId="164"/>
          <ac:spMkLst>
            <pc:docMk/>
            <pc:sldMk cId="885860111" sldId="295"/>
            <ac:spMk id="28" creationId="{F414B956-26F4-5CAF-F4AE-EE2B98F8ABA4}"/>
          </ac:spMkLst>
        </pc:spChg>
        <pc:spChg chg="mod">
          <ac:chgData name="Johan Alexander Fabi Contreras" userId="5b73952d-3378-490b-817e-dbd3ab416003" providerId="ADAL" clId="{053194D5-0104-4A1D-B5BF-14EC5DFD0E3B}" dt="2023-02-17T22:23:57.995" v="278" actId="164"/>
          <ac:spMkLst>
            <pc:docMk/>
            <pc:sldMk cId="885860111" sldId="295"/>
            <ac:spMk id="29" creationId="{72F1FEA1-DF6B-5606-B9E6-8C05DE76CFD1}"/>
          </ac:spMkLst>
        </pc:spChg>
        <pc:spChg chg="mod">
          <ac:chgData name="Johan Alexander Fabi Contreras" userId="5b73952d-3378-490b-817e-dbd3ab416003" providerId="ADAL" clId="{053194D5-0104-4A1D-B5BF-14EC5DFD0E3B}" dt="2023-02-17T22:23:57.995" v="278" actId="164"/>
          <ac:spMkLst>
            <pc:docMk/>
            <pc:sldMk cId="885860111" sldId="295"/>
            <ac:spMk id="30" creationId="{2C97DC22-1279-7748-C038-DC861D708C06}"/>
          </ac:spMkLst>
        </pc:spChg>
        <pc:spChg chg="mod">
          <ac:chgData name="Johan Alexander Fabi Contreras" userId="5b73952d-3378-490b-817e-dbd3ab416003" providerId="ADAL" clId="{053194D5-0104-4A1D-B5BF-14EC5DFD0E3B}" dt="2023-02-17T22:23:57.995" v="278" actId="164"/>
          <ac:spMkLst>
            <pc:docMk/>
            <pc:sldMk cId="885860111" sldId="295"/>
            <ac:spMk id="31" creationId="{780EAAAF-1242-AD9E-6765-DC207172D649}"/>
          </ac:spMkLst>
        </pc:spChg>
        <pc:spChg chg="mod">
          <ac:chgData name="Johan Alexander Fabi Contreras" userId="5b73952d-3378-490b-817e-dbd3ab416003" providerId="ADAL" clId="{053194D5-0104-4A1D-B5BF-14EC5DFD0E3B}" dt="2023-02-17T22:23:57.995" v="278" actId="164"/>
          <ac:spMkLst>
            <pc:docMk/>
            <pc:sldMk cId="885860111" sldId="295"/>
            <ac:spMk id="32" creationId="{41E9D14A-0F92-AA58-747A-1D224F2E0C43}"/>
          </ac:spMkLst>
        </pc:spChg>
        <pc:spChg chg="mod">
          <ac:chgData name="Johan Alexander Fabi Contreras" userId="5b73952d-3378-490b-817e-dbd3ab416003" providerId="ADAL" clId="{053194D5-0104-4A1D-B5BF-14EC5DFD0E3B}" dt="2023-02-17T22:23:57.995" v="278" actId="164"/>
          <ac:spMkLst>
            <pc:docMk/>
            <pc:sldMk cId="885860111" sldId="295"/>
            <ac:spMk id="33" creationId="{D94EF350-78B1-E5E5-FD04-BF6FCBFC13A0}"/>
          </ac:spMkLst>
        </pc:spChg>
        <pc:spChg chg="mod ord">
          <ac:chgData name="Johan Alexander Fabi Contreras" userId="5b73952d-3378-490b-817e-dbd3ab416003" providerId="ADAL" clId="{053194D5-0104-4A1D-B5BF-14EC5DFD0E3B}" dt="2023-02-17T22:23:57.995" v="278" actId="164"/>
          <ac:spMkLst>
            <pc:docMk/>
            <pc:sldMk cId="885860111" sldId="295"/>
            <ac:spMk id="37" creationId="{214A3133-999D-4BF3-D927-E0CAE541FE93}"/>
          </ac:spMkLst>
        </pc:spChg>
        <pc:grpChg chg="add mod ord">
          <ac:chgData name="Johan Alexander Fabi Contreras" userId="5b73952d-3378-490b-817e-dbd3ab416003" providerId="ADAL" clId="{053194D5-0104-4A1D-B5BF-14EC5DFD0E3B}" dt="2023-02-17T22:23:53.319" v="277" actId="164"/>
          <ac:grpSpMkLst>
            <pc:docMk/>
            <pc:sldMk cId="885860111" sldId="295"/>
            <ac:grpSpMk id="2" creationId="{42F536FC-445E-C7C8-9A74-A114FF499E42}"/>
          </ac:grpSpMkLst>
        </pc:grpChg>
        <pc:grpChg chg="add mod ord">
          <ac:chgData name="Johan Alexander Fabi Contreras" userId="5b73952d-3378-490b-817e-dbd3ab416003" providerId="ADAL" clId="{053194D5-0104-4A1D-B5BF-14EC5DFD0E3B}" dt="2023-02-17T22:26:36.911" v="314" actId="164"/>
          <ac:grpSpMkLst>
            <pc:docMk/>
            <pc:sldMk cId="885860111" sldId="295"/>
            <ac:grpSpMk id="3" creationId="{CD54D150-035C-5559-3AB2-16498F2D0287}"/>
          </ac:grpSpMkLst>
        </pc:grpChg>
        <pc:grpChg chg="add mod">
          <ac:chgData name="Johan Alexander Fabi Contreras" userId="5b73952d-3378-490b-817e-dbd3ab416003" providerId="ADAL" clId="{053194D5-0104-4A1D-B5BF-14EC5DFD0E3B}" dt="2023-02-17T22:26:36.911" v="314" actId="164"/>
          <ac:grpSpMkLst>
            <pc:docMk/>
            <pc:sldMk cId="885860111" sldId="295"/>
            <ac:grpSpMk id="4" creationId="{0F33B529-3C9B-9CE3-F645-C04FBBA93986}"/>
          </ac:grpSpMkLst>
        </pc:grpChg>
        <pc:cxnChg chg="mod">
          <ac:chgData name="Johan Alexander Fabi Contreras" userId="5b73952d-3378-490b-817e-dbd3ab416003" providerId="ADAL" clId="{053194D5-0104-4A1D-B5BF-14EC5DFD0E3B}" dt="2023-02-17T22:23:57.995" v="278" actId="164"/>
          <ac:cxnSpMkLst>
            <pc:docMk/>
            <pc:sldMk cId="885860111" sldId="295"/>
            <ac:cxnSpMk id="34" creationId="{7A2D334F-F690-610D-8136-DA1B883EFDE7}"/>
          </ac:cxnSpMkLst>
        </pc:cxnChg>
        <pc:cxnChg chg="mod">
          <ac:chgData name="Johan Alexander Fabi Contreras" userId="5b73952d-3378-490b-817e-dbd3ab416003" providerId="ADAL" clId="{053194D5-0104-4A1D-B5BF-14EC5DFD0E3B}" dt="2023-02-17T22:26:36.911" v="314" actId="164"/>
          <ac:cxnSpMkLst>
            <pc:docMk/>
            <pc:sldMk cId="885860111" sldId="295"/>
            <ac:cxnSpMk id="35" creationId="{5D826E36-8B09-636A-9007-1BBBD5E41D97}"/>
          </ac:cxnSpMkLst>
        </pc:cxnChg>
        <pc:cxnChg chg="mod">
          <ac:chgData name="Johan Alexander Fabi Contreras" userId="5b73952d-3378-490b-817e-dbd3ab416003" providerId="ADAL" clId="{053194D5-0104-4A1D-B5BF-14EC5DFD0E3B}" dt="2023-02-17T22:23:57.995" v="278" actId="164"/>
          <ac:cxnSpMkLst>
            <pc:docMk/>
            <pc:sldMk cId="885860111" sldId="295"/>
            <ac:cxnSpMk id="36" creationId="{95846BD5-305F-2A2B-6203-5477C5F9EB46}"/>
          </ac:cxnSpMkLst>
        </pc:cxnChg>
      </pc:sldChg>
      <pc:sldChg chg="modTransition modAnim">
        <pc:chgData name="Johan Alexander Fabi Contreras" userId="5b73952d-3378-490b-817e-dbd3ab416003" providerId="ADAL" clId="{053194D5-0104-4A1D-B5BF-14EC5DFD0E3B}" dt="2023-02-17T22:35:01.033" v="431"/>
        <pc:sldMkLst>
          <pc:docMk/>
          <pc:sldMk cId="595035905" sldId="296"/>
        </pc:sldMkLst>
      </pc:sldChg>
      <pc:sldChg chg="modSp mod modTransition modAnim">
        <pc:chgData name="Johan Alexander Fabi Contreras" userId="5b73952d-3378-490b-817e-dbd3ab416003" providerId="ADAL" clId="{053194D5-0104-4A1D-B5BF-14EC5DFD0E3B}" dt="2023-02-17T22:35:40.588" v="443"/>
        <pc:sldMkLst>
          <pc:docMk/>
          <pc:sldMk cId="2547737508" sldId="297"/>
        </pc:sldMkLst>
        <pc:spChg chg="mod">
          <ac:chgData name="Johan Alexander Fabi Contreras" userId="5b73952d-3378-490b-817e-dbd3ab416003" providerId="ADAL" clId="{053194D5-0104-4A1D-B5BF-14EC5DFD0E3B}" dt="2023-02-17T22:35:29.808" v="441" actId="20577"/>
          <ac:spMkLst>
            <pc:docMk/>
            <pc:sldMk cId="2547737508" sldId="297"/>
            <ac:spMk id="5" creationId="{1D94C31D-AD7B-B628-B5B9-5CC2286D5288}"/>
          </ac:spMkLst>
        </pc:spChg>
      </pc:sldChg>
      <pc:sldChg chg="addSp modSp modTransition modAnim">
        <pc:chgData name="Johan Alexander Fabi Contreras" userId="5b73952d-3378-490b-817e-dbd3ab416003" providerId="ADAL" clId="{053194D5-0104-4A1D-B5BF-14EC5DFD0E3B}" dt="2023-02-17T22:25:37.252" v="311"/>
        <pc:sldMkLst>
          <pc:docMk/>
          <pc:sldMk cId="3704522292" sldId="298"/>
        </pc:sldMkLst>
        <pc:spChg chg="mod">
          <ac:chgData name="Johan Alexander Fabi Contreras" userId="5b73952d-3378-490b-817e-dbd3ab416003" providerId="ADAL" clId="{053194D5-0104-4A1D-B5BF-14EC5DFD0E3B}" dt="2023-02-17T22:24:38.776" v="297" actId="164"/>
          <ac:spMkLst>
            <pc:docMk/>
            <pc:sldMk cId="3704522292" sldId="298"/>
            <ac:spMk id="2" creationId="{677D01B3-AF53-F4A2-47FA-A2CC9B13F681}"/>
          </ac:spMkLst>
        </pc:spChg>
        <pc:spChg chg="mod">
          <ac:chgData name="Johan Alexander Fabi Contreras" userId="5b73952d-3378-490b-817e-dbd3ab416003" providerId="ADAL" clId="{053194D5-0104-4A1D-B5BF-14EC5DFD0E3B}" dt="2023-02-17T22:25:03.082" v="299" actId="164"/>
          <ac:spMkLst>
            <pc:docMk/>
            <pc:sldMk cId="3704522292" sldId="298"/>
            <ac:spMk id="3" creationId="{66777B90-BE2E-E62F-60E3-5A986E5A9667}"/>
          </ac:spMkLst>
        </pc:spChg>
        <pc:spChg chg="mod">
          <ac:chgData name="Johan Alexander Fabi Contreras" userId="5b73952d-3378-490b-817e-dbd3ab416003" providerId="ADAL" clId="{053194D5-0104-4A1D-B5BF-14EC5DFD0E3B}" dt="2023-02-17T22:25:06.304" v="300" actId="164"/>
          <ac:spMkLst>
            <pc:docMk/>
            <pc:sldMk cId="3704522292" sldId="298"/>
            <ac:spMk id="4" creationId="{2D0DAA4B-F106-EC06-D956-DB951A4DBD59}"/>
          </ac:spMkLst>
        </pc:spChg>
        <pc:spChg chg="mod">
          <ac:chgData name="Johan Alexander Fabi Contreras" userId="5b73952d-3378-490b-817e-dbd3ab416003" providerId="ADAL" clId="{053194D5-0104-4A1D-B5BF-14EC5DFD0E3B}" dt="2023-02-17T22:25:10.100" v="301" actId="164"/>
          <ac:spMkLst>
            <pc:docMk/>
            <pc:sldMk cId="3704522292" sldId="298"/>
            <ac:spMk id="5" creationId="{AFEBF2DA-C3D6-A1D3-7FFC-DC239A8BFAFA}"/>
          </ac:spMkLst>
        </pc:spChg>
        <pc:spChg chg="mod">
          <ac:chgData name="Johan Alexander Fabi Contreras" userId="5b73952d-3378-490b-817e-dbd3ab416003" providerId="ADAL" clId="{053194D5-0104-4A1D-B5BF-14EC5DFD0E3B}" dt="2023-02-17T22:24:53.632" v="298" actId="164"/>
          <ac:spMkLst>
            <pc:docMk/>
            <pc:sldMk cId="3704522292" sldId="298"/>
            <ac:spMk id="7" creationId="{D54A50D6-B857-6C59-4EB9-C0A9D4205B9A}"/>
          </ac:spMkLst>
        </pc:spChg>
        <pc:grpChg chg="add mod">
          <ac:chgData name="Johan Alexander Fabi Contreras" userId="5b73952d-3378-490b-817e-dbd3ab416003" providerId="ADAL" clId="{053194D5-0104-4A1D-B5BF-14EC5DFD0E3B}" dt="2023-02-17T22:24:38.776" v="297" actId="164"/>
          <ac:grpSpMkLst>
            <pc:docMk/>
            <pc:sldMk cId="3704522292" sldId="298"/>
            <ac:grpSpMk id="6" creationId="{76F79D60-2EE7-136B-4C19-31EE9EDB9D86}"/>
          </ac:grpSpMkLst>
        </pc:grpChg>
        <pc:grpChg chg="add mod">
          <ac:chgData name="Johan Alexander Fabi Contreras" userId="5b73952d-3378-490b-817e-dbd3ab416003" providerId="ADAL" clId="{053194D5-0104-4A1D-B5BF-14EC5DFD0E3B}" dt="2023-02-17T22:24:53.632" v="298" actId="164"/>
          <ac:grpSpMkLst>
            <pc:docMk/>
            <pc:sldMk cId="3704522292" sldId="298"/>
            <ac:grpSpMk id="10" creationId="{5A5E7E2D-DBE3-DCB2-ED7D-45DC5DE5E569}"/>
          </ac:grpSpMkLst>
        </pc:grpChg>
        <pc:grpChg chg="add mod">
          <ac:chgData name="Johan Alexander Fabi Contreras" userId="5b73952d-3378-490b-817e-dbd3ab416003" providerId="ADAL" clId="{053194D5-0104-4A1D-B5BF-14EC5DFD0E3B}" dt="2023-02-17T22:25:03.082" v="299" actId="164"/>
          <ac:grpSpMkLst>
            <pc:docMk/>
            <pc:sldMk cId="3704522292" sldId="298"/>
            <ac:grpSpMk id="11" creationId="{EF897636-0FB0-16AC-D535-0011CE625F03}"/>
          </ac:grpSpMkLst>
        </pc:grpChg>
        <pc:grpChg chg="add mod">
          <ac:chgData name="Johan Alexander Fabi Contreras" userId="5b73952d-3378-490b-817e-dbd3ab416003" providerId="ADAL" clId="{053194D5-0104-4A1D-B5BF-14EC5DFD0E3B}" dt="2023-02-17T22:25:06.304" v="300" actId="164"/>
          <ac:grpSpMkLst>
            <pc:docMk/>
            <pc:sldMk cId="3704522292" sldId="298"/>
            <ac:grpSpMk id="12" creationId="{69E2CF80-EFBF-1024-6138-E46E33A864BF}"/>
          </ac:grpSpMkLst>
        </pc:grpChg>
        <pc:grpChg chg="add mod">
          <ac:chgData name="Johan Alexander Fabi Contreras" userId="5b73952d-3378-490b-817e-dbd3ab416003" providerId="ADAL" clId="{053194D5-0104-4A1D-B5BF-14EC5DFD0E3B}" dt="2023-02-17T22:25:10.100" v="301" actId="164"/>
          <ac:grpSpMkLst>
            <pc:docMk/>
            <pc:sldMk cId="3704522292" sldId="298"/>
            <ac:grpSpMk id="13" creationId="{FFB900C1-14D9-9988-29E8-EAB0C1B97B34}"/>
          </ac:grpSpMkLst>
        </pc:grpChg>
        <pc:picChg chg="mod">
          <ac:chgData name="Johan Alexander Fabi Contreras" userId="5b73952d-3378-490b-817e-dbd3ab416003" providerId="ADAL" clId="{053194D5-0104-4A1D-B5BF-14EC5DFD0E3B}" dt="2023-02-17T22:24:38.776" v="297" actId="164"/>
          <ac:picMkLst>
            <pc:docMk/>
            <pc:sldMk cId="3704522292" sldId="298"/>
            <ac:picMk id="8" creationId="{B4B54C3C-3510-D222-5B97-9BB0C17A74B8}"/>
          </ac:picMkLst>
        </pc:picChg>
        <pc:picChg chg="mod">
          <ac:chgData name="Johan Alexander Fabi Contreras" userId="5b73952d-3378-490b-817e-dbd3ab416003" providerId="ADAL" clId="{053194D5-0104-4A1D-B5BF-14EC5DFD0E3B}" dt="2023-02-17T22:25:06.304" v="300" actId="164"/>
          <ac:picMkLst>
            <pc:docMk/>
            <pc:sldMk cId="3704522292" sldId="298"/>
            <ac:picMk id="16" creationId="{3A053E2D-C0FA-8867-8B4B-4B4A4341AC21}"/>
          </ac:picMkLst>
        </pc:picChg>
        <pc:picChg chg="mod">
          <ac:chgData name="Johan Alexander Fabi Contreras" userId="5b73952d-3378-490b-817e-dbd3ab416003" providerId="ADAL" clId="{053194D5-0104-4A1D-B5BF-14EC5DFD0E3B}" dt="2023-02-17T22:24:53.632" v="298" actId="164"/>
          <ac:picMkLst>
            <pc:docMk/>
            <pc:sldMk cId="3704522292" sldId="298"/>
            <ac:picMk id="49" creationId="{ADDFED82-772E-3E6E-E444-2C184A276371}"/>
          </ac:picMkLst>
        </pc:picChg>
        <pc:picChg chg="mod">
          <ac:chgData name="Johan Alexander Fabi Contreras" userId="5b73952d-3378-490b-817e-dbd3ab416003" providerId="ADAL" clId="{053194D5-0104-4A1D-B5BF-14EC5DFD0E3B}" dt="2023-02-17T22:25:03.082" v="299" actId="164"/>
          <ac:picMkLst>
            <pc:docMk/>
            <pc:sldMk cId="3704522292" sldId="298"/>
            <ac:picMk id="51" creationId="{3B3F64E8-2156-91E4-3146-FF8A32A212C9}"/>
          </ac:picMkLst>
        </pc:picChg>
        <pc:picChg chg="mod">
          <ac:chgData name="Johan Alexander Fabi Contreras" userId="5b73952d-3378-490b-817e-dbd3ab416003" providerId="ADAL" clId="{053194D5-0104-4A1D-B5BF-14EC5DFD0E3B}" dt="2023-02-17T22:25:10.100" v="301" actId="164"/>
          <ac:picMkLst>
            <pc:docMk/>
            <pc:sldMk cId="3704522292" sldId="298"/>
            <ac:picMk id="53" creationId="{AC22BD84-EE54-8982-7758-CAA2FAB5335E}"/>
          </ac:picMkLst>
        </pc:picChg>
      </pc:sldChg>
      <pc:sldChg chg="addSp delSp modSp add del mod ord modTransition delAnim modAnim">
        <pc:chgData name="Johan Alexander Fabi Contreras" userId="5b73952d-3378-490b-817e-dbd3ab416003" providerId="ADAL" clId="{053194D5-0104-4A1D-B5BF-14EC5DFD0E3B}" dt="2023-02-19T00:01:09.333" v="3384" actId="2696"/>
        <pc:sldMkLst>
          <pc:docMk/>
          <pc:sldMk cId="139691251" sldId="299"/>
        </pc:sldMkLst>
        <pc:spChg chg="add del">
          <ac:chgData name="Johan Alexander Fabi Contreras" userId="5b73952d-3378-490b-817e-dbd3ab416003" providerId="ADAL" clId="{053194D5-0104-4A1D-B5BF-14EC5DFD0E3B}" dt="2023-02-17T22:09:20.607" v="95" actId="478"/>
          <ac:spMkLst>
            <pc:docMk/>
            <pc:sldMk cId="139691251" sldId="299"/>
            <ac:spMk id="2" creationId="{677D01B3-AF53-F4A2-47FA-A2CC9B13F681}"/>
          </ac:spMkLst>
        </pc:spChg>
        <pc:spChg chg="add del">
          <ac:chgData name="Johan Alexander Fabi Contreras" userId="5b73952d-3378-490b-817e-dbd3ab416003" providerId="ADAL" clId="{053194D5-0104-4A1D-B5BF-14EC5DFD0E3B}" dt="2023-02-17T22:09:20.607" v="95" actId="478"/>
          <ac:spMkLst>
            <pc:docMk/>
            <pc:sldMk cId="139691251" sldId="299"/>
            <ac:spMk id="3" creationId="{66777B90-BE2E-E62F-60E3-5A986E5A9667}"/>
          </ac:spMkLst>
        </pc:spChg>
        <pc:spChg chg="add del">
          <ac:chgData name="Johan Alexander Fabi Contreras" userId="5b73952d-3378-490b-817e-dbd3ab416003" providerId="ADAL" clId="{053194D5-0104-4A1D-B5BF-14EC5DFD0E3B}" dt="2023-02-17T22:09:20.607" v="95" actId="478"/>
          <ac:spMkLst>
            <pc:docMk/>
            <pc:sldMk cId="139691251" sldId="299"/>
            <ac:spMk id="4" creationId="{2D0DAA4B-F106-EC06-D956-DB951A4DBD59}"/>
          </ac:spMkLst>
        </pc:spChg>
        <pc:spChg chg="add del">
          <ac:chgData name="Johan Alexander Fabi Contreras" userId="5b73952d-3378-490b-817e-dbd3ab416003" providerId="ADAL" clId="{053194D5-0104-4A1D-B5BF-14EC5DFD0E3B}" dt="2023-02-17T22:09:20.607" v="95" actId="478"/>
          <ac:spMkLst>
            <pc:docMk/>
            <pc:sldMk cId="139691251" sldId="299"/>
            <ac:spMk id="5" creationId="{AFEBF2DA-C3D6-A1D3-7FFC-DC239A8BFAFA}"/>
          </ac:spMkLst>
        </pc:spChg>
        <pc:spChg chg="mod">
          <ac:chgData name="Johan Alexander Fabi Contreras" userId="5b73952d-3378-490b-817e-dbd3ab416003" providerId="ADAL" clId="{053194D5-0104-4A1D-B5BF-14EC5DFD0E3B}" dt="2023-02-17T22:09:01.031" v="92" actId="5793"/>
          <ac:spMkLst>
            <pc:docMk/>
            <pc:sldMk cId="139691251" sldId="299"/>
            <ac:spMk id="6" creationId="{6059BFDA-FF25-E03A-10FC-6ECB6C5C7637}"/>
          </ac:spMkLst>
        </pc:spChg>
        <pc:spChg chg="add del">
          <ac:chgData name="Johan Alexander Fabi Contreras" userId="5b73952d-3378-490b-817e-dbd3ab416003" providerId="ADAL" clId="{053194D5-0104-4A1D-B5BF-14EC5DFD0E3B}" dt="2023-02-17T22:09:20.607" v="95" actId="478"/>
          <ac:spMkLst>
            <pc:docMk/>
            <pc:sldMk cId="139691251" sldId="299"/>
            <ac:spMk id="7" creationId="{D54A50D6-B857-6C59-4EB9-C0A9D4205B9A}"/>
          </ac:spMkLst>
        </pc:spChg>
        <pc:spChg chg="add del">
          <ac:chgData name="Johan Alexander Fabi Contreras" userId="5b73952d-3378-490b-817e-dbd3ab416003" providerId="ADAL" clId="{053194D5-0104-4A1D-B5BF-14EC5DFD0E3B}" dt="2023-02-17T22:09:20.607" v="95" actId="478"/>
          <ac:spMkLst>
            <pc:docMk/>
            <pc:sldMk cId="139691251" sldId="299"/>
            <ac:spMk id="10" creationId="{70ECFF64-762F-46E2-BA03-FB22F25023B3}"/>
          </ac:spMkLst>
        </pc:spChg>
        <pc:spChg chg="add del">
          <ac:chgData name="Johan Alexander Fabi Contreras" userId="5b73952d-3378-490b-817e-dbd3ab416003" providerId="ADAL" clId="{053194D5-0104-4A1D-B5BF-14EC5DFD0E3B}" dt="2023-02-17T22:09:20.607" v="95" actId="478"/>
          <ac:spMkLst>
            <pc:docMk/>
            <pc:sldMk cId="139691251" sldId="299"/>
            <ac:spMk id="11" creationId="{B7442415-01B9-65FB-40FD-9BFE89F57B11}"/>
          </ac:spMkLst>
        </pc:spChg>
        <pc:spChg chg="add del">
          <ac:chgData name="Johan Alexander Fabi Contreras" userId="5b73952d-3378-490b-817e-dbd3ab416003" providerId="ADAL" clId="{053194D5-0104-4A1D-B5BF-14EC5DFD0E3B}" dt="2023-02-17T22:09:20.607" v="95" actId="478"/>
          <ac:spMkLst>
            <pc:docMk/>
            <pc:sldMk cId="139691251" sldId="299"/>
            <ac:spMk id="12" creationId="{61055CAA-F84C-78B2-8D5D-E2632895A7B5}"/>
          </ac:spMkLst>
        </pc:spChg>
        <pc:spChg chg="mod topLvl">
          <ac:chgData name="Johan Alexander Fabi Contreras" userId="5b73952d-3378-490b-817e-dbd3ab416003" providerId="ADAL" clId="{053194D5-0104-4A1D-B5BF-14EC5DFD0E3B}" dt="2023-02-18T21:55:13.452" v="2988" actId="1038"/>
          <ac:spMkLst>
            <pc:docMk/>
            <pc:sldMk cId="139691251" sldId="299"/>
            <ac:spMk id="13" creationId="{BD3435FA-D806-373C-7FE9-72E5DEFF5283}"/>
          </ac:spMkLst>
        </pc:spChg>
        <pc:spChg chg="add mod">
          <ac:chgData name="Johan Alexander Fabi Contreras" userId="5b73952d-3378-490b-817e-dbd3ab416003" providerId="ADAL" clId="{053194D5-0104-4A1D-B5BF-14EC5DFD0E3B}" dt="2023-02-18T21:55:13.452" v="2988" actId="1038"/>
          <ac:spMkLst>
            <pc:docMk/>
            <pc:sldMk cId="139691251" sldId="299"/>
            <ac:spMk id="16" creationId="{59D1EE44-3116-EB3D-2767-5D261516C45B}"/>
          </ac:spMkLst>
        </pc:spChg>
        <pc:spChg chg="add mod">
          <ac:chgData name="Johan Alexander Fabi Contreras" userId="5b73952d-3378-490b-817e-dbd3ab416003" providerId="ADAL" clId="{053194D5-0104-4A1D-B5BF-14EC5DFD0E3B}" dt="2023-02-18T21:55:13.452" v="2988" actId="1038"/>
          <ac:spMkLst>
            <pc:docMk/>
            <pc:sldMk cId="139691251" sldId="299"/>
            <ac:spMk id="17" creationId="{81CB419B-AD6D-8397-DB55-2B2C64E4FA03}"/>
          </ac:spMkLst>
        </pc:spChg>
        <pc:spChg chg="add mod">
          <ac:chgData name="Johan Alexander Fabi Contreras" userId="5b73952d-3378-490b-817e-dbd3ab416003" providerId="ADAL" clId="{053194D5-0104-4A1D-B5BF-14EC5DFD0E3B}" dt="2023-02-18T21:56:10.430" v="3009" actId="207"/>
          <ac:spMkLst>
            <pc:docMk/>
            <pc:sldMk cId="139691251" sldId="299"/>
            <ac:spMk id="18" creationId="{99C50C92-8EAE-FDF2-63DF-24B5351F97DF}"/>
          </ac:spMkLst>
        </pc:spChg>
        <pc:spChg chg="mod">
          <ac:chgData name="Johan Alexander Fabi Contreras" userId="5b73952d-3378-490b-817e-dbd3ab416003" providerId="ADAL" clId="{053194D5-0104-4A1D-B5BF-14EC5DFD0E3B}" dt="2023-02-18T21:55:13.452" v="2988" actId="1038"/>
          <ac:spMkLst>
            <pc:docMk/>
            <pc:sldMk cId="139691251" sldId="299"/>
            <ac:spMk id="19" creationId="{C51719AC-FC33-7C17-45A7-4CA5B9AD668C}"/>
          </ac:spMkLst>
        </pc:spChg>
        <pc:spChg chg="add mod">
          <ac:chgData name="Johan Alexander Fabi Contreras" userId="5b73952d-3378-490b-817e-dbd3ab416003" providerId="ADAL" clId="{053194D5-0104-4A1D-B5BF-14EC5DFD0E3B}" dt="2023-02-18T21:56:10.430" v="3009" actId="207"/>
          <ac:spMkLst>
            <pc:docMk/>
            <pc:sldMk cId="139691251" sldId="299"/>
            <ac:spMk id="20" creationId="{07552216-F104-40C6-B0B6-4384563C2836}"/>
          </ac:spMkLst>
        </pc:spChg>
        <pc:spChg chg="add mod">
          <ac:chgData name="Johan Alexander Fabi Contreras" userId="5b73952d-3378-490b-817e-dbd3ab416003" providerId="ADAL" clId="{053194D5-0104-4A1D-B5BF-14EC5DFD0E3B}" dt="2023-02-18T21:56:10.430" v="3009" actId="207"/>
          <ac:spMkLst>
            <pc:docMk/>
            <pc:sldMk cId="139691251" sldId="299"/>
            <ac:spMk id="21" creationId="{8ECD833A-C342-22C9-D968-78881CBBE76A}"/>
          </ac:spMkLst>
        </pc:spChg>
        <pc:spChg chg="mod">
          <ac:chgData name="Johan Alexander Fabi Contreras" userId="5b73952d-3378-490b-817e-dbd3ab416003" providerId="ADAL" clId="{053194D5-0104-4A1D-B5BF-14EC5DFD0E3B}" dt="2023-02-18T21:52:36.960" v="2935" actId="1036"/>
          <ac:spMkLst>
            <pc:docMk/>
            <pc:sldMk cId="139691251" sldId="299"/>
            <ac:spMk id="38" creationId="{EA1069DF-B17C-F48B-E055-5F99895018BC}"/>
          </ac:spMkLst>
        </pc:spChg>
        <pc:spChg chg="add del mod">
          <ac:chgData name="Johan Alexander Fabi Contreras" userId="5b73952d-3378-490b-817e-dbd3ab416003" providerId="ADAL" clId="{053194D5-0104-4A1D-B5BF-14EC5DFD0E3B}" dt="2023-02-18T21:48:51.122" v="2685" actId="22"/>
          <ac:spMkLst>
            <pc:docMk/>
            <pc:sldMk cId="139691251" sldId="299"/>
            <ac:spMk id="125" creationId="{AABB7C19-47EE-D1A7-C667-FF1A09E109B0}"/>
          </ac:spMkLst>
        </pc:spChg>
        <pc:spChg chg="add del">
          <ac:chgData name="Johan Alexander Fabi Contreras" userId="5b73952d-3378-490b-817e-dbd3ab416003" providerId="ADAL" clId="{053194D5-0104-4A1D-B5BF-14EC5DFD0E3B}" dt="2023-02-18T23:51:15.720" v="3011" actId="22"/>
          <ac:spMkLst>
            <pc:docMk/>
            <pc:sldMk cId="139691251" sldId="299"/>
            <ac:spMk id="127" creationId="{35B5D315-B204-44F7-4895-42096878806F}"/>
          </ac:spMkLst>
        </pc:spChg>
        <pc:grpChg chg="add del mod">
          <ac:chgData name="Johan Alexander Fabi Contreras" userId="5b73952d-3378-490b-817e-dbd3ab416003" providerId="ADAL" clId="{053194D5-0104-4A1D-B5BF-14EC5DFD0E3B}" dt="2023-02-18T20:30:38.709" v="456" actId="478"/>
          <ac:grpSpMkLst>
            <pc:docMk/>
            <pc:sldMk cId="139691251" sldId="299"/>
            <ac:grpSpMk id="8" creationId="{71FA438E-FA26-3716-464B-4004BE68903F}"/>
          </ac:grpSpMkLst>
        </pc:grpChg>
        <pc:grpChg chg="add mod">
          <ac:chgData name="Johan Alexander Fabi Contreras" userId="5b73952d-3378-490b-817e-dbd3ab416003" providerId="ADAL" clId="{053194D5-0104-4A1D-B5BF-14EC5DFD0E3B}" dt="2023-02-18T21:41:33.143" v="2451" actId="164"/>
          <ac:grpSpMkLst>
            <pc:docMk/>
            <pc:sldMk cId="139691251" sldId="299"/>
            <ac:grpSpMk id="122" creationId="{0A3B9194-4B21-1847-A094-A5F815F7540F}"/>
          </ac:grpSpMkLst>
        </pc:grpChg>
        <pc:grpChg chg="add mod">
          <ac:chgData name="Johan Alexander Fabi Contreras" userId="5b73952d-3378-490b-817e-dbd3ab416003" providerId="ADAL" clId="{053194D5-0104-4A1D-B5BF-14EC5DFD0E3B}" dt="2023-02-18T21:55:13.452" v="2988" actId="1038"/>
          <ac:grpSpMkLst>
            <pc:docMk/>
            <pc:sldMk cId="139691251" sldId="299"/>
            <ac:grpSpMk id="123" creationId="{62724327-7E51-601C-73D8-B88E280B857D}"/>
          </ac:grpSpMkLst>
        </pc:grpChg>
        <pc:picChg chg="add del mod">
          <ac:chgData name="Johan Alexander Fabi Contreras" userId="5b73952d-3378-490b-817e-dbd3ab416003" providerId="ADAL" clId="{053194D5-0104-4A1D-B5BF-14EC5DFD0E3B}" dt="2023-02-18T21:22:54.929" v="1959" actId="1076"/>
          <ac:picMkLst>
            <pc:docMk/>
            <pc:sldMk cId="139691251" sldId="299"/>
            <ac:picMk id="9" creationId="{C83BB786-1424-44FE-2944-FDC3A4D0F037}"/>
          </ac:picMkLst>
        </pc:picChg>
        <pc:picChg chg="add del">
          <ac:chgData name="Johan Alexander Fabi Contreras" userId="5b73952d-3378-490b-817e-dbd3ab416003" providerId="ADAL" clId="{053194D5-0104-4A1D-B5BF-14EC5DFD0E3B}" dt="2023-02-17T22:09:20.607" v="95" actId="478"/>
          <ac:picMkLst>
            <pc:docMk/>
            <pc:sldMk cId="139691251" sldId="299"/>
            <ac:picMk id="14" creationId="{95A7D2EF-5DCD-7266-A3CD-A7B69AECF7AC}"/>
          </ac:picMkLst>
        </pc:picChg>
        <pc:picChg chg="del mod topLvl">
          <ac:chgData name="Johan Alexander Fabi Contreras" userId="5b73952d-3378-490b-817e-dbd3ab416003" providerId="ADAL" clId="{053194D5-0104-4A1D-B5BF-14EC5DFD0E3B}" dt="2023-02-18T20:30:38.709" v="456" actId="478"/>
          <ac:picMkLst>
            <pc:docMk/>
            <pc:sldMk cId="139691251" sldId="299"/>
            <ac:picMk id="15" creationId="{969236DC-7678-5A18-B175-27F270A9CE4C}"/>
          </ac:picMkLst>
        </pc:picChg>
        <pc:picChg chg="add del">
          <ac:chgData name="Johan Alexander Fabi Contreras" userId="5b73952d-3378-490b-817e-dbd3ab416003" providerId="ADAL" clId="{053194D5-0104-4A1D-B5BF-14EC5DFD0E3B}" dt="2023-02-17T22:09:20.607" v="95" actId="478"/>
          <ac:picMkLst>
            <pc:docMk/>
            <pc:sldMk cId="139691251" sldId="299"/>
            <ac:picMk id="22" creationId="{23145341-8AAB-8819-53AF-8E363AE38139}"/>
          </ac:picMkLst>
        </pc:picChg>
        <pc:picChg chg="add del">
          <ac:chgData name="Johan Alexander Fabi Contreras" userId="5b73952d-3378-490b-817e-dbd3ab416003" providerId="ADAL" clId="{053194D5-0104-4A1D-B5BF-14EC5DFD0E3B}" dt="2023-02-17T22:09:20.607" v="95" actId="478"/>
          <ac:picMkLst>
            <pc:docMk/>
            <pc:sldMk cId="139691251" sldId="299"/>
            <ac:picMk id="24" creationId="{C389B710-B3AC-80EB-A7FC-FFDCDBFC1242}"/>
          </ac:picMkLst>
        </pc:picChg>
        <pc:picChg chg="add del mod">
          <ac:chgData name="Johan Alexander Fabi Contreras" userId="5b73952d-3378-490b-817e-dbd3ab416003" providerId="ADAL" clId="{053194D5-0104-4A1D-B5BF-14EC5DFD0E3B}" dt="2023-02-18T20:53:49.408" v="1655" actId="478"/>
          <ac:picMkLst>
            <pc:docMk/>
            <pc:sldMk cId="139691251" sldId="299"/>
            <ac:picMk id="25" creationId="{4603D231-D613-7577-8B3B-BC83422CF2B0}"/>
          </ac:picMkLst>
        </pc:picChg>
        <pc:picChg chg="add del">
          <ac:chgData name="Johan Alexander Fabi Contreras" userId="5b73952d-3378-490b-817e-dbd3ab416003" providerId="ADAL" clId="{053194D5-0104-4A1D-B5BF-14EC5DFD0E3B}" dt="2023-02-17T22:09:20.607" v="95" actId="478"/>
          <ac:picMkLst>
            <pc:docMk/>
            <pc:sldMk cId="139691251" sldId="299"/>
            <ac:picMk id="26" creationId="{4B3063F6-D309-9E33-BCCE-D8CB2F5DC2CB}"/>
          </ac:picMkLst>
        </pc:picChg>
        <pc:picChg chg="add del">
          <ac:chgData name="Johan Alexander Fabi Contreras" userId="5b73952d-3378-490b-817e-dbd3ab416003" providerId="ADAL" clId="{053194D5-0104-4A1D-B5BF-14EC5DFD0E3B}" dt="2023-02-17T22:09:20.607" v="95" actId="478"/>
          <ac:picMkLst>
            <pc:docMk/>
            <pc:sldMk cId="139691251" sldId="299"/>
            <ac:picMk id="28" creationId="{3E8E2569-DC3B-D247-C174-A5A41277DDA5}"/>
          </ac:picMkLst>
        </pc:picChg>
        <pc:picChg chg="add mod ord">
          <ac:chgData name="Johan Alexander Fabi Contreras" userId="5b73952d-3378-490b-817e-dbd3ab416003" providerId="ADAL" clId="{053194D5-0104-4A1D-B5BF-14EC5DFD0E3B}" dt="2023-02-18T21:42:16.654" v="2456" actId="164"/>
          <ac:picMkLst>
            <pc:docMk/>
            <pc:sldMk cId="139691251" sldId="299"/>
            <ac:picMk id="29" creationId="{BF776A6B-F564-0772-F3D2-A4E7E78038B4}"/>
          </ac:picMkLst>
        </pc:picChg>
        <pc:picChg chg="add del">
          <ac:chgData name="Johan Alexander Fabi Contreras" userId="5b73952d-3378-490b-817e-dbd3ab416003" providerId="ADAL" clId="{053194D5-0104-4A1D-B5BF-14EC5DFD0E3B}" dt="2023-02-17T22:09:20.607" v="95" actId="478"/>
          <ac:picMkLst>
            <pc:docMk/>
            <pc:sldMk cId="139691251" sldId="299"/>
            <ac:picMk id="30" creationId="{8C997A16-CD6B-0B34-4243-05C11AB0EFB1}"/>
          </ac:picMkLst>
        </pc:picChg>
        <pc:picChg chg="add del">
          <ac:chgData name="Johan Alexander Fabi Contreras" userId="5b73952d-3378-490b-817e-dbd3ab416003" providerId="ADAL" clId="{053194D5-0104-4A1D-B5BF-14EC5DFD0E3B}" dt="2023-02-17T22:09:20.607" v="95" actId="478"/>
          <ac:picMkLst>
            <pc:docMk/>
            <pc:sldMk cId="139691251" sldId="299"/>
            <ac:picMk id="32" creationId="{45403941-A777-EFA2-3BEC-D615A38B7091}"/>
          </ac:picMkLst>
        </pc:picChg>
        <pc:picChg chg="add del">
          <ac:chgData name="Johan Alexander Fabi Contreras" userId="5b73952d-3378-490b-817e-dbd3ab416003" providerId="ADAL" clId="{053194D5-0104-4A1D-B5BF-14EC5DFD0E3B}" dt="2023-02-17T22:09:20.607" v="95" actId="478"/>
          <ac:picMkLst>
            <pc:docMk/>
            <pc:sldMk cId="139691251" sldId="299"/>
            <ac:picMk id="33" creationId="{A94D461D-AF68-5E53-66D9-3E2E30AF93E3}"/>
          </ac:picMkLst>
        </pc:picChg>
        <pc:picChg chg="add del mod">
          <ac:chgData name="Johan Alexander Fabi Contreras" userId="5b73952d-3378-490b-817e-dbd3ab416003" providerId="ADAL" clId="{053194D5-0104-4A1D-B5BF-14EC5DFD0E3B}" dt="2023-02-18T20:54:44.816" v="1681" actId="478"/>
          <ac:picMkLst>
            <pc:docMk/>
            <pc:sldMk cId="139691251" sldId="299"/>
            <ac:picMk id="34" creationId="{D9B981DD-3B8C-5ED6-925F-E8AC63103D22}"/>
          </ac:picMkLst>
        </pc:picChg>
        <pc:picChg chg="add del mod">
          <ac:chgData name="Johan Alexander Fabi Contreras" userId="5b73952d-3378-490b-817e-dbd3ab416003" providerId="ADAL" clId="{053194D5-0104-4A1D-B5BF-14EC5DFD0E3B}" dt="2023-02-18T20:54:13.440" v="1666" actId="478"/>
          <ac:picMkLst>
            <pc:docMk/>
            <pc:sldMk cId="139691251" sldId="299"/>
            <ac:picMk id="36" creationId="{41987B75-253B-7340-C6A1-3C6532841EA6}"/>
          </ac:picMkLst>
        </pc:picChg>
        <pc:picChg chg="add del mod">
          <ac:chgData name="Johan Alexander Fabi Contreras" userId="5b73952d-3378-490b-817e-dbd3ab416003" providerId="ADAL" clId="{053194D5-0104-4A1D-B5BF-14EC5DFD0E3B}" dt="2023-02-18T21:25:52.784" v="1982" actId="478"/>
          <ac:picMkLst>
            <pc:docMk/>
            <pc:sldMk cId="139691251" sldId="299"/>
            <ac:picMk id="40" creationId="{16B33DC7-23C3-1ABD-34DE-CEBD9A95E128}"/>
          </ac:picMkLst>
        </pc:picChg>
        <pc:picChg chg="add mod ord">
          <ac:chgData name="Johan Alexander Fabi Contreras" userId="5b73952d-3378-490b-817e-dbd3ab416003" providerId="ADAL" clId="{053194D5-0104-4A1D-B5BF-14EC5DFD0E3B}" dt="2023-02-18T21:42:16.654" v="2456" actId="164"/>
          <ac:picMkLst>
            <pc:docMk/>
            <pc:sldMk cId="139691251" sldId="299"/>
            <ac:picMk id="42" creationId="{A17C04BB-F4AA-4918-F311-364E08DEF65C}"/>
          </ac:picMkLst>
        </pc:picChg>
        <pc:picChg chg="add del mod">
          <ac:chgData name="Johan Alexander Fabi Contreras" userId="5b73952d-3378-490b-817e-dbd3ab416003" providerId="ADAL" clId="{053194D5-0104-4A1D-B5BF-14EC5DFD0E3B}" dt="2023-02-18T21:14:27.184" v="1827" actId="478"/>
          <ac:picMkLst>
            <pc:docMk/>
            <pc:sldMk cId="139691251" sldId="299"/>
            <ac:picMk id="44" creationId="{F2FDDB83-AC54-3DC6-E499-3C06409D09D2}"/>
          </ac:picMkLst>
        </pc:picChg>
        <pc:picChg chg="add mod ord">
          <ac:chgData name="Johan Alexander Fabi Contreras" userId="5b73952d-3378-490b-817e-dbd3ab416003" providerId="ADAL" clId="{053194D5-0104-4A1D-B5BF-14EC5DFD0E3B}" dt="2023-02-18T21:42:16.654" v="2456" actId="164"/>
          <ac:picMkLst>
            <pc:docMk/>
            <pc:sldMk cId="139691251" sldId="299"/>
            <ac:picMk id="46" creationId="{C6114E5D-86A6-CC89-53CA-6F95342829C4}"/>
          </ac:picMkLst>
        </pc:picChg>
        <pc:picChg chg="add del mod">
          <ac:chgData name="Johan Alexander Fabi Contreras" userId="5b73952d-3378-490b-817e-dbd3ab416003" providerId="ADAL" clId="{053194D5-0104-4A1D-B5BF-14EC5DFD0E3B}" dt="2023-02-18T20:57:46.671" v="1725" actId="478"/>
          <ac:picMkLst>
            <pc:docMk/>
            <pc:sldMk cId="139691251" sldId="299"/>
            <ac:picMk id="48" creationId="{5EEE51BD-D270-67BC-F6FD-CFFFAA628FD7}"/>
          </ac:picMkLst>
        </pc:picChg>
        <pc:picChg chg="add del mod">
          <ac:chgData name="Johan Alexander Fabi Contreras" userId="5b73952d-3378-490b-817e-dbd3ab416003" providerId="ADAL" clId="{053194D5-0104-4A1D-B5BF-14EC5DFD0E3B}" dt="2023-02-18T21:13:45.656" v="1814" actId="478"/>
          <ac:picMkLst>
            <pc:docMk/>
            <pc:sldMk cId="139691251" sldId="299"/>
            <ac:picMk id="50" creationId="{C5F36051-F921-427D-FE02-EE86EFB0239F}"/>
          </ac:picMkLst>
        </pc:picChg>
        <pc:picChg chg="add mod ord">
          <ac:chgData name="Johan Alexander Fabi Contreras" userId="5b73952d-3378-490b-817e-dbd3ab416003" providerId="ADAL" clId="{053194D5-0104-4A1D-B5BF-14EC5DFD0E3B}" dt="2023-02-18T21:42:16.654" v="2456" actId="164"/>
          <ac:picMkLst>
            <pc:docMk/>
            <pc:sldMk cId="139691251" sldId="299"/>
            <ac:picMk id="52" creationId="{976DBE5F-60C3-AB84-48FF-7B1734CAC922}"/>
          </ac:picMkLst>
        </pc:picChg>
        <pc:picChg chg="add mod ord">
          <ac:chgData name="Johan Alexander Fabi Contreras" userId="5b73952d-3378-490b-817e-dbd3ab416003" providerId="ADAL" clId="{053194D5-0104-4A1D-B5BF-14EC5DFD0E3B}" dt="2023-02-18T21:42:16.654" v="2456" actId="164"/>
          <ac:picMkLst>
            <pc:docMk/>
            <pc:sldMk cId="139691251" sldId="299"/>
            <ac:picMk id="54" creationId="{F9F5D227-EF12-DB8D-E96B-D41900D7DAB6}"/>
          </ac:picMkLst>
        </pc:picChg>
        <pc:picChg chg="add mod ord">
          <ac:chgData name="Johan Alexander Fabi Contreras" userId="5b73952d-3378-490b-817e-dbd3ab416003" providerId="ADAL" clId="{053194D5-0104-4A1D-B5BF-14EC5DFD0E3B}" dt="2023-02-18T21:42:16.654" v="2456" actId="164"/>
          <ac:picMkLst>
            <pc:docMk/>
            <pc:sldMk cId="139691251" sldId="299"/>
            <ac:picMk id="56" creationId="{4E511802-2220-1318-650C-92293C82BD65}"/>
          </ac:picMkLst>
        </pc:picChg>
        <pc:picChg chg="add mod ord">
          <ac:chgData name="Johan Alexander Fabi Contreras" userId="5b73952d-3378-490b-817e-dbd3ab416003" providerId="ADAL" clId="{053194D5-0104-4A1D-B5BF-14EC5DFD0E3B}" dt="2023-02-18T21:42:58.512" v="2468" actId="1036"/>
          <ac:picMkLst>
            <pc:docMk/>
            <pc:sldMk cId="139691251" sldId="299"/>
            <ac:picMk id="59" creationId="{A8808959-7EFD-09F2-C605-78E4947C13C9}"/>
          </ac:picMkLst>
        </pc:picChg>
        <pc:picChg chg="add mod ord">
          <ac:chgData name="Johan Alexander Fabi Contreras" userId="5b73952d-3378-490b-817e-dbd3ab416003" providerId="ADAL" clId="{053194D5-0104-4A1D-B5BF-14EC5DFD0E3B}" dt="2023-02-18T21:42:16.654" v="2456" actId="164"/>
          <ac:picMkLst>
            <pc:docMk/>
            <pc:sldMk cId="139691251" sldId="299"/>
            <ac:picMk id="61" creationId="{E20CFF36-E0D3-DECA-D60A-5057CEEA1A4E}"/>
          </ac:picMkLst>
        </pc:picChg>
        <pc:picChg chg="add del mod">
          <ac:chgData name="Johan Alexander Fabi Contreras" userId="5b73952d-3378-490b-817e-dbd3ab416003" providerId="ADAL" clId="{053194D5-0104-4A1D-B5BF-14EC5DFD0E3B}" dt="2023-02-18T21:10:19.103" v="1732" actId="478"/>
          <ac:picMkLst>
            <pc:docMk/>
            <pc:sldMk cId="139691251" sldId="299"/>
            <ac:picMk id="63" creationId="{1FA23BE8-BD82-29B1-D4E5-E74C05111B64}"/>
          </ac:picMkLst>
        </pc:picChg>
        <pc:picChg chg="add mod ord">
          <ac:chgData name="Johan Alexander Fabi Contreras" userId="5b73952d-3378-490b-817e-dbd3ab416003" providerId="ADAL" clId="{053194D5-0104-4A1D-B5BF-14EC5DFD0E3B}" dt="2023-02-18T21:42:16.654" v="2456" actId="164"/>
          <ac:picMkLst>
            <pc:docMk/>
            <pc:sldMk cId="139691251" sldId="299"/>
            <ac:picMk id="65" creationId="{7DB9FC23-41B3-EC76-FE95-AB15B0D80AA9}"/>
          </ac:picMkLst>
        </pc:picChg>
        <pc:picChg chg="add mod ord">
          <ac:chgData name="Johan Alexander Fabi Contreras" userId="5b73952d-3378-490b-817e-dbd3ab416003" providerId="ADAL" clId="{053194D5-0104-4A1D-B5BF-14EC5DFD0E3B}" dt="2023-02-18T21:42:16.654" v="2456" actId="164"/>
          <ac:picMkLst>
            <pc:docMk/>
            <pc:sldMk cId="139691251" sldId="299"/>
            <ac:picMk id="67" creationId="{1A5F3A4D-EA75-9165-FBBD-B844DB1D7923}"/>
          </ac:picMkLst>
        </pc:picChg>
        <pc:picChg chg="add mod ord">
          <ac:chgData name="Johan Alexander Fabi Contreras" userId="5b73952d-3378-490b-817e-dbd3ab416003" providerId="ADAL" clId="{053194D5-0104-4A1D-B5BF-14EC5DFD0E3B}" dt="2023-02-18T21:42:16.654" v="2456" actId="164"/>
          <ac:picMkLst>
            <pc:docMk/>
            <pc:sldMk cId="139691251" sldId="299"/>
            <ac:picMk id="69" creationId="{0302DA1B-997B-0F46-223A-A3F3369CEA2F}"/>
          </ac:picMkLst>
        </pc:picChg>
        <pc:picChg chg="add mod ord">
          <ac:chgData name="Johan Alexander Fabi Contreras" userId="5b73952d-3378-490b-817e-dbd3ab416003" providerId="ADAL" clId="{053194D5-0104-4A1D-B5BF-14EC5DFD0E3B}" dt="2023-02-18T21:42:16.654" v="2456" actId="164"/>
          <ac:picMkLst>
            <pc:docMk/>
            <pc:sldMk cId="139691251" sldId="299"/>
            <ac:picMk id="71" creationId="{B29EBA4F-4327-16AD-79E5-C52A925DA23B}"/>
          </ac:picMkLst>
        </pc:picChg>
        <pc:picChg chg="add del mod">
          <ac:chgData name="Johan Alexander Fabi Contreras" userId="5b73952d-3378-490b-817e-dbd3ab416003" providerId="ADAL" clId="{053194D5-0104-4A1D-B5BF-14EC5DFD0E3B}" dt="2023-02-18T21:13:22.410" v="1806" actId="478"/>
          <ac:picMkLst>
            <pc:docMk/>
            <pc:sldMk cId="139691251" sldId="299"/>
            <ac:picMk id="73" creationId="{142BC78E-B45D-4960-5DAD-8ABC7C45BE53}"/>
          </ac:picMkLst>
        </pc:picChg>
        <pc:picChg chg="add mod ord">
          <ac:chgData name="Johan Alexander Fabi Contreras" userId="5b73952d-3378-490b-817e-dbd3ab416003" providerId="ADAL" clId="{053194D5-0104-4A1D-B5BF-14EC5DFD0E3B}" dt="2023-02-18T21:42:16.654" v="2456" actId="164"/>
          <ac:picMkLst>
            <pc:docMk/>
            <pc:sldMk cId="139691251" sldId="299"/>
            <ac:picMk id="75" creationId="{0B3AB932-4676-BA19-6071-1F68FB8FA258}"/>
          </ac:picMkLst>
        </pc:picChg>
        <pc:picChg chg="add mod ord">
          <ac:chgData name="Johan Alexander Fabi Contreras" userId="5b73952d-3378-490b-817e-dbd3ab416003" providerId="ADAL" clId="{053194D5-0104-4A1D-B5BF-14EC5DFD0E3B}" dt="2023-02-18T21:42:16.654" v="2456" actId="164"/>
          <ac:picMkLst>
            <pc:docMk/>
            <pc:sldMk cId="139691251" sldId="299"/>
            <ac:picMk id="77" creationId="{838C9F22-1BB5-A07F-DEFD-7F6640F0D454}"/>
          </ac:picMkLst>
        </pc:picChg>
        <pc:picChg chg="add mod ord">
          <ac:chgData name="Johan Alexander Fabi Contreras" userId="5b73952d-3378-490b-817e-dbd3ab416003" providerId="ADAL" clId="{053194D5-0104-4A1D-B5BF-14EC5DFD0E3B}" dt="2023-02-18T21:42:16.654" v="2456" actId="164"/>
          <ac:picMkLst>
            <pc:docMk/>
            <pc:sldMk cId="139691251" sldId="299"/>
            <ac:picMk id="79" creationId="{30CD9D37-60E2-7AB1-19C4-A79D2CD5D57F}"/>
          </ac:picMkLst>
        </pc:picChg>
        <pc:picChg chg="add mod ord">
          <ac:chgData name="Johan Alexander Fabi Contreras" userId="5b73952d-3378-490b-817e-dbd3ab416003" providerId="ADAL" clId="{053194D5-0104-4A1D-B5BF-14EC5DFD0E3B}" dt="2023-02-18T21:42:16.654" v="2456" actId="164"/>
          <ac:picMkLst>
            <pc:docMk/>
            <pc:sldMk cId="139691251" sldId="299"/>
            <ac:picMk id="81" creationId="{23461696-0093-C429-0ED0-A07C55C51DA8}"/>
          </ac:picMkLst>
        </pc:picChg>
        <pc:picChg chg="add mod ord">
          <ac:chgData name="Johan Alexander Fabi Contreras" userId="5b73952d-3378-490b-817e-dbd3ab416003" providerId="ADAL" clId="{053194D5-0104-4A1D-B5BF-14EC5DFD0E3B}" dt="2023-02-18T21:42:16.654" v="2456" actId="164"/>
          <ac:picMkLst>
            <pc:docMk/>
            <pc:sldMk cId="139691251" sldId="299"/>
            <ac:picMk id="83" creationId="{D1166636-193E-5590-3CB2-850F96CB5B3F}"/>
          </ac:picMkLst>
        </pc:picChg>
        <pc:picChg chg="add mod ord">
          <ac:chgData name="Johan Alexander Fabi Contreras" userId="5b73952d-3378-490b-817e-dbd3ab416003" providerId="ADAL" clId="{053194D5-0104-4A1D-B5BF-14EC5DFD0E3B}" dt="2023-02-18T21:42:16.654" v="2456" actId="164"/>
          <ac:picMkLst>
            <pc:docMk/>
            <pc:sldMk cId="139691251" sldId="299"/>
            <ac:picMk id="85" creationId="{94034C6A-B162-7800-9A76-D2A6C97B1AE0}"/>
          </ac:picMkLst>
        </pc:picChg>
        <pc:picChg chg="add mod ord">
          <ac:chgData name="Johan Alexander Fabi Contreras" userId="5b73952d-3378-490b-817e-dbd3ab416003" providerId="ADAL" clId="{053194D5-0104-4A1D-B5BF-14EC5DFD0E3B}" dt="2023-02-18T21:42:16.654" v="2456" actId="164"/>
          <ac:picMkLst>
            <pc:docMk/>
            <pc:sldMk cId="139691251" sldId="299"/>
            <ac:picMk id="87" creationId="{F5F6B886-5CE9-658E-E692-8532FC75823A}"/>
          </ac:picMkLst>
        </pc:picChg>
        <pc:picChg chg="add mod ord">
          <ac:chgData name="Johan Alexander Fabi Contreras" userId="5b73952d-3378-490b-817e-dbd3ab416003" providerId="ADAL" clId="{053194D5-0104-4A1D-B5BF-14EC5DFD0E3B}" dt="2023-02-18T21:42:16.654" v="2456" actId="164"/>
          <ac:picMkLst>
            <pc:docMk/>
            <pc:sldMk cId="139691251" sldId="299"/>
            <ac:picMk id="89" creationId="{DD3E8C67-1A07-E99F-C2EA-F20432243F82}"/>
          </ac:picMkLst>
        </pc:picChg>
        <pc:picChg chg="add mod ord">
          <ac:chgData name="Johan Alexander Fabi Contreras" userId="5b73952d-3378-490b-817e-dbd3ab416003" providerId="ADAL" clId="{053194D5-0104-4A1D-B5BF-14EC5DFD0E3B}" dt="2023-02-18T21:42:16.654" v="2456" actId="164"/>
          <ac:picMkLst>
            <pc:docMk/>
            <pc:sldMk cId="139691251" sldId="299"/>
            <ac:picMk id="91" creationId="{9B3898C0-0181-8E5F-80B1-E58F5B4FC335}"/>
          </ac:picMkLst>
        </pc:picChg>
        <pc:picChg chg="add mod ord">
          <ac:chgData name="Johan Alexander Fabi Contreras" userId="5b73952d-3378-490b-817e-dbd3ab416003" providerId="ADAL" clId="{053194D5-0104-4A1D-B5BF-14EC5DFD0E3B}" dt="2023-02-18T21:42:16.654" v="2456" actId="164"/>
          <ac:picMkLst>
            <pc:docMk/>
            <pc:sldMk cId="139691251" sldId="299"/>
            <ac:picMk id="93" creationId="{6C5AC94E-0C5A-4381-CE9D-2ED436B5B66F}"/>
          </ac:picMkLst>
        </pc:picChg>
        <pc:picChg chg="add mod ord">
          <ac:chgData name="Johan Alexander Fabi Contreras" userId="5b73952d-3378-490b-817e-dbd3ab416003" providerId="ADAL" clId="{053194D5-0104-4A1D-B5BF-14EC5DFD0E3B}" dt="2023-02-18T21:43:25.867" v="2498" actId="1035"/>
          <ac:picMkLst>
            <pc:docMk/>
            <pc:sldMk cId="139691251" sldId="299"/>
            <ac:picMk id="95" creationId="{A3416BB7-79FC-7305-7B1D-CD8123D76923}"/>
          </ac:picMkLst>
        </pc:picChg>
        <pc:picChg chg="add mod ord">
          <ac:chgData name="Johan Alexander Fabi Contreras" userId="5b73952d-3378-490b-817e-dbd3ab416003" providerId="ADAL" clId="{053194D5-0104-4A1D-B5BF-14EC5DFD0E3B}" dt="2023-02-18T21:42:16.654" v="2456" actId="164"/>
          <ac:picMkLst>
            <pc:docMk/>
            <pc:sldMk cId="139691251" sldId="299"/>
            <ac:picMk id="97" creationId="{CEACE40E-85D7-04FB-F966-D625504A9ABD}"/>
          </ac:picMkLst>
        </pc:picChg>
        <pc:picChg chg="add mod ord">
          <ac:chgData name="Johan Alexander Fabi Contreras" userId="5b73952d-3378-490b-817e-dbd3ab416003" providerId="ADAL" clId="{053194D5-0104-4A1D-B5BF-14EC5DFD0E3B}" dt="2023-02-18T21:42:16.654" v="2456" actId="164"/>
          <ac:picMkLst>
            <pc:docMk/>
            <pc:sldMk cId="139691251" sldId="299"/>
            <ac:picMk id="99" creationId="{663CE021-D051-BC8B-A570-07B7C19BEDA7}"/>
          </ac:picMkLst>
        </pc:picChg>
        <pc:picChg chg="add del mod">
          <ac:chgData name="Johan Alexander Fabi Contreras" userId="5b73952d-3378-490b-817e-dbd3ab416003" providerId="ADAL" clId="{053194D5-0104-4A1D-B5BF-14EC5DFD0E3B}" dt="2023-02-18T21:17:16.824" v="1868" actId="478"/>
          <ac:picMkLst>
            <pc:docMk/>
            <pc:sldMk cId="139691251" sldId="299"/>
            <ac:picMk id="101" creationId="{D25CEE0E-5AF6-B0B1-140C-E8FECE2D6DFB}"/>
          </ac:picMkLst>
        </pc:picChg>
        <pc:picChg chg="add del mod">
          <ac:chgData name="Johan Alexander Fabi Contreras" userId="5b73952d-3378-490b-817e-dbd3ab416003" providerId="ADAL" clId="{053194D5-0104-4A1D-B5BF-14EC5DFD0E3B}" dt="2023-02-18T21:18:03.777" v="1870" actId="931"/>
          <ac:picMkLst>
            <pc:docMk/>
            <pc:sldMk cId="139691251" sldId="299"/>
            <ac:picMk id="103" creationId="{DE652E7F-2A57-07A7-CDB1-A5040D74BF65}"/>
          </ac:picMkLst>
        </pc:picChg>
        <pc:picChg chg="add mod ord">
          <ac:chgData name="Johan Alexander Fabi Contreras" userId="5b73952d-3378-490b-817e-dbd3ab416003" providerId="ADAL" clId="{053194D5-0104-4A1D-B5BF-14EC5DFD0E3B}" dt="2023-02-18T21:42:16.654" v="2456" actId="164"/>
          <ac:picMkLst>
            <pc:docMk/>
            <pc:sldMk cId="139691251" sldId="299"/>
            <ac:picMk id="105" creationId="{955737CC-15C1-6EBF-D223-BDE0F07883EF}"/>
          </ac:picMkLst>
        </pc:picChg>
        <pc:picChg chg="add mod ord">
          <ac:chgData name="Johan Alexander Fabi Contreras" userId="5b73952d-3378-490b-817e-dbd3ab416003" providerId="ADAL" clId="{053194D5-0104-4A1D-B5BF-14EC5DFD0E3B}" dt="2023-02-18T21:43:49.360" v="2538" actId="1036"/>
          <ac:picMkLst>
            <pc:docMk/>
            <pc:sldMk cId="139691251" sldId="299"/>
            <ac:picMk id="107" creationId="{47D7A8F7-12C5-720E-F56C-960BA0EC545B}"/>
          </ac:picMkLst>
        </pc:picChg>
        <pc:picChg chg="add mod ord">
          <ac:chgData name="Johan Alexander Fabi Contreras" userId="5b73952d-3378-490b-817e-dbd3ab416003" providerId="ADAL" clId="{053194D5-0104-4A1D-B5BF-14EC5DFD0E3B}" dt="2023-02-18T21:42:16.654" v="2456" actId="164"/>
          <ac:picMkLst>
            <pc:docMk/>
            <pc:sldMk cId="139691251" sldId="299"/>
            <ac:picMk id="109" creationId="{0E364A06-702F-65DA-6686-D9C862C3D9C9}"/>
          </ac:picMkLst>
        </pc:picChg>
        <pc:picChg chg="add del mod">
          <ac:chgData name="Johan Alexander Fabi Contreras" userId="5b73952d-3378-490b-817e-dbd3ab416003" providerId="ADAL" clId="{053194D5-0104-4A1D-B5BF-14EC5DFD0E3B}" dt="2023-02-18T21:29:13.551" v="2164" actId="478"/>
          <ac:picMkLst>
            <pc:docMk/>
            <pc:sldMk cId="139691251" sldId="299"/>
            <ac:picMk id="111" creationId="{80B58A3D-C4D1-A286-C581-8A46DA3E1E0D}"/>
          </ac:picMkLst>
        </pc:picChg>
        <pc:picChg chg="add del mod">
          <ac:chgData name="Johan Alexander Fabi Contreras" userId="5b73952d-3378-490b-817e-dbd3ab416003" providerId="ADAL" clId="{053194D5-0104-4A1D-B5BF-14EC5DFD0E3B}" dt="2023-02-18T21:29:12.526" v="2163" actId="478"/>
          <ac:picMkLst>
            <pc:docMk/>
            <pc:sldMk cId="139691251" sldId="299"/>
            <ac:picMk id="113" creationId="{F1EF8B21-005B-5134-9A1D-24CAB68CD7C1}"/>
          </ac:picMkLst>
        </pc:picChg>
        <pc:picChg chg="add del mod">
          <ac:chgData name="Johan Alexander Fabi Contreras" userId="5b73952d-3378-490b-817e-dbd3ab416003" providerId="ADAL" clId="{053194D5-0104-4A1D-B5BF-14EC5DFD0E3B}" dt="2023-02-18T21:29:11.208" v="2162" actId="478"/>
          <ac:picMkLst>
            <pc:docMk/>
            <pc:sldMk cId="139691251" sldId="299"/>
            <ac:picMk id="115" creationId="{9A34E329-422C-FE5D-132A-F3CF2D2045E1}"/>
          </ac:picMkLst>
        </pc:picChg>
        <pc:picChg chg="add mod ord">
          <ac:chgData name="Johan Alexander Fabi Contreras" userId="5b73952d-3378-490b-817e-dbd3ab416003" providerId="ADAL" clId="{053194D5-0104-4A1D-B5BF-14EC5DFD0E3B}" dt="2023-02-18T21:42:16.654" v="2456" actId="164"/>
          <ac:picMkLst>
            <pc:docMk/>
            <pc:sldMk cId="139691251" sldId="299"/>
            <ac:picMk id="117" creationId="{AF3A2C9E-F4E3-29C8-A966-E9A6DF52E039}"/>
          </ac:picMkLst>
        </pc:picChg>
        <pc:picChg chg="add mod ord">
          <ac:chgData name="Johan Alexander Fabi Contreras" userId="5b73952d-3378-490b-817e-dbd3ab416003" providerId="ADAL" clId="{053194D5-0104-4A1D-B5BF-14EC5DFD0E3B}" dt="2023-02-18T21:43:30.395" v="2508" actId="1037"/>
          <ac:picMkLst>
            <pc:docMk/>
            <pc:sldMk cId="139691251" sldId="299"/>
            <ac:picMk id="119" creationId="{8F58E811-D6F1-2E22-3389-9CA2962B6745}"/>
          </ac:picMkLst>
        </pc:picChg>
        <pc:picChg chg="add mod ord">
          <ac:chgData name="Johan Alexander Fabi Contreras" userId="5b73952d-3378-490b-817e-dbd3ab416003" providerId="ADAL" clId="{053194D5-0104-4A1D-B5BF-14EC5DFD0E3B}" dt="2023-02-18T21:43:47.181" v="2533" actId="1036"/>
          <ac:picMkLst>
            <pc:docMk/>
            <pc:sldMk cId="139691251" sldId="299"/>
            <ac:picMk id="121" creationId="{6BE177C6-F79C-51FE-2547-E2E93D8E214D}"/>
          </ac:picMkLst>
        </pc:picChg>
      </pc:sldChg>
      <pc:sldChg chg="addSp delSp modSp add mod">
        <pc:chgData name="Johan Alexander Fabi Contreras" userId="5b73952d-3378-490b-817e-dbd3ab416003" providerId="ADAL" clId="{053194D5-0104-4A1D-B5BF-14EC5DFD0E3B}" dt="2023-02-19T00:13:29.773" v="3702" actId="207"/>
        <pc:sldMkLst>
          <pc:docMk/>
          <pc:sldMk cId="4286123960" sldId="300"/>
        </pc:sldMkLst>
        <pc:spChg chg="mod">
          <ac:chgData name="Johan Alexander Fabi Contreras" userId="5b73952d-3378-490b-817e-dbd3ab416003" providerId="ADAL" clId="{053194D5-0104-4A1D-B5BF-14EC5DFD0E3B}" dt="2023-02-18T23:54:03.475" v="3054" actId="164"/>
          <ac:spMkLst>
            <pc:docMk/>
            <pc:sldMk cId="4286123960" sldId="300"/>
            <ac:spMk id="13" creationId="{BD3435FA-D806-373C-7FE9-72E5DEFF5283}"/>
          </ac:spMkLst>
        </pc:spChg>
        <pc:spChg chg="mod">
          <ac:chgData name="Johan Alexander Fabi Contreras" userId="5b73952d-3378-490b-817e-dbd3ab416003" providerId="ADAL" clId="{053194D5-0104-4A1D-B5BF-14EC5DFD0E3B}" dt="2023-02-18T23:53:59.902" v="3053" actId="164"/>
          <ac:spMkLst>
            <pc:docMk/>
            <pc:sldMk cId="4286123960" sldId="300"/>
            <ac:spMk id="16" creationId="{59D1EE44-3116-EB3D-2767-5D261516C45B}"/>
          </ac:spMkLst>
        </pc:spChg>
        <pc:spChg chg="mod">
          <ac:chgData name="Johan Alexander Fabi Contreras" userId="5b73952d-3378-490b-817e-dbd3ab416003" providerId="ADAL" clId="{053194D5-0104-4A1D-B5BF-14EC5DFD0E3B}" dt="2023-02-18T23:54:09.296" v="3057" actId="1035"/>
          <ac:spMkLst>
            <pc:docMk/>
            <pc:sldMk cId="4286123960" sldId="300"/>
            <ac:spMk id="17" creationId="{81CB419B-AD6D-8397-DB55-2B2C64E4FA03}"/>
          </ac:spMkLst>
        </pc:spChg>
        <pc:spChg chg="mod">
          <ac:chgData name="Johan Alexander Fabi Contreras" userId="5b73952d-3378-490b-817e-dbd3ab416003" providerId="ADAL" clId="{053194D5-0104-4A1D-B5BF-14EC5DFD0E3B}" dt="2023-02-18T23:53:44.498" v="3052" actId="164"/>
          <ac:spMkLst>
            <pc:docMk/>
            <pc:sldMk cId="4286123960" sldId="300"/>
            <ac:spMk id="18" creationId="{99C50C92-8EAE-FDF2-63DF-24B5351F97DF}"/>
          </ac:spMkLst>
        </pc:spChg>
        <pc:spChg chg="mod">
          <ac:chgData name="Johan Alexander Fabi Contreras" userId="5b73952d-3378-490b-817e-dbd3ab416003" providerId="ADAL" clId="{053194D5-0104-4A1D-B5BF-14EC5DFD0E3B}" dt="2023-02-18T23:54:03.475" v="3054" actId="164"/>
          <ac:spMkLst>
            <pc:docMk/>
            <pc:sldMk cId="4286123960" sldId="300"/>
            <ac:spMk id="20" creationId="{07552216-F104-40C6-B0B6-4384563C2836}"/>
          </ac:spMkLst>
        </pc:spChg>
        <pc:spChg chg="mod">
          <ac:chgData name="Johan Alexander Fabi Contreras" userId="5b73952d-3378-490b-817e-dbd3ab416003" providerId="ADAL" clId="{053194D5-0104-4A1D-B5BF-14EC5DFD0E3B}" dt="2023-02-19T00:13:29.773" v="3702" actId="207"/>
          <ac:spMkLst>
            <pc:docMk/>
            <pc:sldMk cId="4286123960" sldId="300"/>
            <ac:spMk id="21" creationId="{8ECD833A-C342-22C9-D968-78881CBBE76A}"/>
          </ac:spMkLst>
        </pc:spChg>
        <pc:grpChg chg="add mod">
          <ac:chgData name="Johan Alexander Fabi Contreras" userId="5b73952d-3378-490b-817e-dbd3ab416003" providerId="ADAL" clId="{053194D5-0104-4A1D-B5BF-14EC5DFD0E3B}" dt="2023-02-19T00:05:29.016" v="3590" actId="1035"/>
          <ac:grpSpMkLst>
            <pc:docMk/>
            <pc:sldMk cId="4286123960" sldId="300"/>
            <ac:grpSpMk id="2" creationId="{DA7AFAAE-33CC-D126-A52D-64945899CC42}"/>
          </ac:grpSpMkLst>
        </pc:grpChg>
        <pc:grpChg chg="add mod">
          <ac:chgData name="Johan Alexander Fabi Contreras" userId="5b73952d-3378-490b-817e-dbd3ab416003" providerId="ADAL" clId="{053194D5-0104-4A1D-B5BF-14EC5DFD0E3B}" dt="2023-02-19T00:05:29.016" v="3590" actId="1035"/>
          <ac:grpSpMkLst>
            <pc:docMk/>
            <pc:sldMk cId="4286123960" sldId="300"/>
            <ac:grpSpMk id="3" creationId="{39385BF6-0F35-B619-486E-2926C028DE2D}"/>
          </ac:grpSpMkLst>
        </pc:grpChg>
        <pc:grpChg chg="add mod">
          <ac:chgData name="Johan Alexander Fabi Contreras" userId="5b73952d-3378-490b-817e-dbd3ab416003" providerId="ADAL" clId="{053194D5-0104-4A1D-B5BF-14EC5DFD0E3B}" dt="2023-02-19T00:05:29.016" v="3590" actId="1035"/>
          <ac:grpSpMkLst>
            <pc:docMk/>
            <pc:sldMk cId="4286123960" sldId="300"/>
            <ac:grpSpMk id="4" creationId="{3F8618E1-C72A-5859-1633-4D87F30A7DA3}"/>
          </ac:grpSpMkLst>
        </pc:grpChg>
        <pc:grpChg chg="del">
          <ac:chgData name="Johan Alexander Fabi Contreras" userId="5b73952d-3378-490b-817e-dbd3ab416003" providerId="ADAL" clId="{053194D5-0104-4A1D-B5BF-14EC5DFD0E3B}" dt="2023-02-18T23:51:33.987" v="3013" actId="165"/>
          <ac:grpSpMkLst>
            <pc:docMk/>
            <pc:sldMk cId="4286123960" sldId="300"/>
            <ac:grpSpMk id="123" creationId="{62724327-7E51-601C-73D8-B88E280B857D}"/>
          </ac:grpSpMkLst>
        </pc:grpChg>
        <pc:picChg chg="add mod">
          <ac:chgData name="Johan Alexander Fabi Contreras" userId="5b73952d-3378-490b-817e-dbd3ab416003" providerId="ADAL" clId="{053194D5-0104-4A1D-B5BF-14EC5DFD0E3B}" dt="2023-02-19T00:11:46.725" v="3684" actId="1076"/>
          <ac:picMkLst>
            <pc:docMk/>
            <pc:sldMk cId="4286123960" sldId="300"/>
            <ac:picMk id="7" creationId="{B9CBB45B-6442-E380-5BD1-3427A9B1D10D}"/>
          </ac:picMkLst>
        </pc:picChg>
        <pc:picChg chg="add mod">
          <ac:chgData name="Johan Alexander Fabi Contreras" userId="5b73952d-3378-490b-817e-dbd3ab416003" providerId="ADAL" clId="{053194D5-0104-4A1D-B5BF-14EC5DFD0E3B}" dt="2023-02-19T00:09:29.816" v="3659" actId="1036"/>
          <ac:picMkLst>
            <pc:docMk/>
            <pc:sldMk cId="4286123960" sldId="300"/>
            <ac:picMk id="10" creationId="{A964CE6E-CCB7-548A-9223-E9EA1F66EB83}"/>
          </ac:picMkLst>
        </pc:picChg>
        <pc:picChg chg="add del mod">
          <ac:chgData name="Johan Alexander Fabi Contreras" userId="5b73952d-3378-490b-817e-dbd3ab416003" providerId="ADAL" clId="{053194D5-0104-4A1D-B5BF-14EC5DFD0E3B}" dt="2023-02-19T00:08:52.391" v="3643" actId="478"/>
          <ac:picMkLst>
            <pc:docMk/>
            <pc:sldMk cId="4286123960" sldId="300"/>
            <ac:picMk id="12" creationId="{99C9B660-46AE-EE98-130C-030923A76E1A}"/>
          </ac:picMkLst>
        </pc:picChg>
        <pc:picChg chg="add mod">
          <ac:chgData name="Johan Alexander Fabi Contreras" userId="5b73952d-3378-490b-817e-dbd3ab416003" providerId="ADAL" clId="{053194D5-0104-4A1D-B5BF-14EC5DFD0E3B}" dt="2023-02-19T00:09:06.845" v="3648" actId="1076"/>
          <ac:picMkLst>
            <pc:docMk/>
            <pc:sldMk cId="4286123960" sldId="300"/>
            <ac:picMk id="15" creationId="{14D0F4E4-ACEE-264A-A4E4-7FCC9734213B}"/>
          </ac:picMkLst>
        </pc:picChg>
        <pc:picChg chg="add mod">
          <ac:chgData name="Johan Alexander Fabi Contreras" userId="5b73952d-3378-490b-817e-dbd3ab416003" providerId="ADAL" clId="{053194D5-0104-4A1D-B5BF-14EC5DFD0E3B}" dt="2023-02-19T00:12:50.691" v="3700" actId="1076"/>
          <ac:picMkLst>
            <pc:docMk/>
            <pc:sldMk cId="4286123960" sldId="300"/>
            <ac:picMk id="23" creationId="{3FEB9183-80EB-E123-5F71-EF27138D9CEC}"/>
          </ac:picMkLst>
        </pc:picChg>
        <pc:picChg chg="add del mod">
          <ac:chgData name="Johan Alexander Fabi Contreras" userId="5b73952d-3378-490b-817e-dbd3ab416003" providerId="ADAL" clId="{053194D5-0104-4A1D-B5BF-14EC5DFD0E3B}" dt="2023-02-19T00:06:27.100" v="3599" actId="478"/>
          <ac:picMkLst>
            <pc:docMk/>
            <pc:sldMk cId="4286123960" sldId="300"/>
            <ac:picMk id="25" creationId="{9339B0DF-4CF7-B65D-D4CA-4DF88F3CD673}"/>
          </ac:picMkLst>
        </pc:picChg>
        <pc:picChg chg="add mod">
          <ac:chgData name="Johan Alexander Fabi Contreras" userId="5b73952d-3378-490b-817e-dbd3ab416003" providerId="ADAL" clId="{053194D5-0104-4A1D-B5BF-14EC5DFD0E3B}" dt="2023-02-19T00:09:33.693" v="3662" actId="1036"/>
          <ac:picMkLst>
            <pc:docMk/>
            <pc:sldMk cId="4286123960" sldId="300"/>
            <ac:picMk id="27" creationId="{CAEF9D71-3854-7BAB-ABA1-CAADA3399984}"/>
          </ac:picMkLst>
        </pc:picChg>
        <pc:picChg chg="del mod topLvl">
          <ac:chgData name="Johan Alexander Fabi Contreras" userId="5b73952d-3378-490b-817e-dbd3ab416003" providerId="ADAL" clId="{053194D5-0104-4A1D-B5BF-14EC5DFD0E3B}" dt="2023-02-18T23:51:36.753" v="3014" actId="478"/>
          <ac:picMkLst>
            <pc:docMk/>
            <pc:sldMk cId="4286123960" sldId="300"/>
            <ac:picMk id="29" creationId="{BF776A6B-F564-0772-F3D2-A4E7E78038B4}"/>
          </ac:picMkLst>
        </pc:picChg>
        <pc:picChg chg="add mod">
          <ac:chgData name="Johan Alexander Fabi Contreras" userId="5b73952d-3378-490b-817e-dbd3ab416003" providerId="ADAL" clId="{053194D5-0104-4A1D-B5BF-14EC5DFD0E3B}" dt="2023-02-19T00:09:32.173" v="3661" actId="1035"/>
          <ac:picMkLst>
            <pc:docMk/>
            <pc:sldMk cId="4286123960" sldId="300"/>
            <ac:picMk id="30" creationId="{7C867853-2319-1AE7-4D15-8A2E17A44071}"/>
          </ac:picMkLst>
        </pc:picChg>
        <pc:picChg chg="add mod">
          <ac:chgData name="Johan Alexander Fabi Contreras" userId="5b73952d-3378-490b-817e-dbd3ab416003" providerId="ADAL" clId="{053194D5-0104-4A1D-B5BF-14EC5DFD0E3B}" dt="2023-02-19T00:07:28.061" v="3618" actId="1076"/>
          <ac:picMkLst>
            <pc:docMk/>
            <pc:sldMk cId="4286123960" sldId="300"/>
            <ac:picMk id="32" creationId="{C3659603-8010-4475-3EA6-2C939784298D}"/>
          </ac:picMkLst>
        </pc:picChg>
        <pc:picChg chg="add del mod">
          <ac:chgData name="Johan Alexander Fabi Contreras" userId="5b73952d-3378-490b-817e-dbd3ab416003" providerId="ADAL" clId="{053194D5-0104-4A1D-B5BF-14EC5DFD0E3B}" dt="2023-02-19T00:07:50.121" v="3625" actId="478"/>
          <ac:picMkLst>
            <pc:docMk/>
            <pc:sldMk cId="4286123960" sldId="300"/>
            <ac:picMk id="34" creationId="{9F17AB96-5E8E-EAE9-7CEC-764DEB0D4000}"/>
          </ac:picMkLst>
        </pc:picChg>
        <pc:picChg chg="add mod">
          <ac:chgData name="Johan Alexander Fabi Contreras" userId="5b73952d-3378-490b-817e-dbd3ab416003" providerId="ADAL" clId="{053194D5-0104-4A1D-B5BF-14EC5DFD0E3B}" dt="2023-02-19T00:12:47.736" v="3699" actId="1076"/>
          <ac:picMkLst>
            <pc:docMk/>
            <pc:sldMk cId="4286123960" sldId="300"/>
            <ac:picMk id="36" creationId="{475D44EF-B065-B25F-2F48-51669A270F83}"/>
          </ac:picMkLst>
        </pc:picChg>
        <pc:picChg chg="add mod">
          <ac:chgData name="Johan Alexander Fabi Contreras" userId="5b73952d-3378-490b-817e-dbd3ab416003" providerId="ADAL" clId="{053194D5-0104-4A1D-B5BF-14EC5DFD0E3B}" dt="2023-02-19T00:08:50.148" v="3642" actId="1076"/>
          <ac:picMkLst>
            <pc:docMk/>
            <pc:sldMk cId="4286123960" sldId="300"/>
            <ac:picMk id="40" creationId="{34AF1ED1-0057-BEB8-84E4-99327EB20C57}"/>
          </ac:picMkLst>
        </pc:picChg>
        <pc:picChg chg="del mod topLvl">
          <ac:chgData name="Johan Alexander Fabi Contreras" userId="5b73952d-3378-490b-817e-dbd3ab416003" providerId="ADAL" clId="{053194D5-0104-4A1D-B5BF-14EC5DFD0E3B}" dt="2023-02-18T23:51:36.753" v="3014" actId="478"/>
          <ac:picMkLst>
            <pc:docMk/>
            <pc:sldMk cId="4286123960" sldId="300"/>
            <ac:picMk id="42" creationId="{A17C04BB-F4AA-4918-F311-364E08DEF65C}"/>
          </ac:picMkLst>
        </pc:picChg>
        <pc:picChg chg="add mod">
          <ac:chgData name="Johan Alexander Fabi Contreras" userId="5b73952d-3378-490b-817e-dbd3ab416003" providerId="ADAL" clId="{053194D5-0104-4A1D-B5BF-14EC5DFD0E3B}" dt="2023-02-19T00:11:25.972" v="3677" actId="1076"/>
          <ac:picMkLst>
            <pc:docMk/>
            <pc:sldMk cId="4286123960" sldId="300"/>
            <ac:picMk id="43" creationId="{E5C35109-938F-F404-B771-E5FDDE9F5631}"/>
          </ac:picMkLst>
        </pc:picChg>
        <pc:picChg chg="add mod">
          <ac:chgData name="Johan Alexander Fabi Contreras" userId="5b73952d-3378-490b-817e-dbd3ab416003" providerId="ADAL" clId="{053194D5-0104-4A1D-B5BF-14EC5DFD0E3B}" dt="2023-02-19T00:11:48.450" v="3685" actId="1076"/>
          <ac:picMkLst>
            <pc:docMk/>
            <pc:sldMk cId="4286123960" sldId="300"/>
            <ac:picMk id="45" creationId="{1EA6EFA7-C079-F063-EF79-E466B18B240A}"/>
          </ac:picMkLst>
        </pc:picChg>
        <pc:picChg chg="del mod topLvl">
          <ac:chgData name="Johan Alexander Fabi Contreras" userId="5b73952d-3378-490b-817e-dbd3ab416003" providerId="ADAL" clId="{053194D5-0104-4A1D-B5BF-14EC5DFD0E3B}" dt="2023-02-18T23:51:36.753" v="3014" actId="478"/>
          <ac:picMkLst>
            <pc:docMk/>
            <pc:sldMk cId="4286123960" sldId="300"/>
            <ac:picMk id="46" creationId="{C6114E5D-86A6-CC89-53CA-6F95342829C4}"/>
          </ac:picMkLst>
        </pc:picChg>
        <pc:picChg chg="add del mod">
          <ac:chgData name="Johan Alexander Fabi Contreras" userId="5b73952d-3378-490b-817e-dbd3ab416003" providerId="ADAL" clId="{053194D5-0104-4A1D-B5BF-14EC5DFD0E3B}" dt="2023-02-19T00:12:20.210" v="3690" actId="478"/>
          <ac:picMkLst>
            <pc:docMk/>
            <pc:sldMk cId="4286123960" sldId="300"/>
            <ac:picMk id="48" creationId="{4475B485-6572-D71A-8E23-CF8071E74905}"/>
          </ac:picMkLst>
        </pc:picChg>
        <pc:picChg chg="add mod">
          <ac:chgData name="Johan Alexander Fabi Contreras" userId="5b73952d-3378-490b-817e-dbd3ab416003" providerId="ADAL" clId="{053194D5-0104-4A1D-B5BF-14EC5DFD0E3B}" dt="2023-02-19T00:12:44.354" v="3698" actId="1076"/>
          <ac:picMkLst>
            <pc:docMk/>
            <pc:sldMk cId="4286123960" sldId="300"/>
            <ac:picMk id="50" creationId="{FFE62859-2A6F-DB80-2949-3951F59D7DEF}"/>
          </ac:picMkLst>
        </pc:picChg>
        <pc:picChg chg="del mod topLvl">
          <ac:chgData name="Johan Alexander Fabi Contreras" userId="5b73952d-3378-490b-817e-dbd3ab416003" providerId="ADAL" clId="{053194D5-0104-4A1D-B5BF-14EC5DFD0E3B}" dt="2023-02-18T23:51:36.753" v="3014" actId="478"/>
          <ac:picMkLst>
            <pc:docMk/>
            <pc:sldMk cId="4286123960" sldId="300"/>
            <ac:picMk id="52" creationId="{976DBE5F-60C3-AB84-48FF-7B1734CAC922}"/>
          </ac:picMkLst>
        </pc:picChg>
        <pc:picChg chg="del mod topLvl">
          <ac:chgData name="Johan Alexander Fabi Contreras" userId="5b73952d-3378-490b-817e-dbd3ab416003" providerId="ADAL" clId="{053194D5-0104-4A1D-B5BF-14EC5DFD0E3B}" dt="2023-02-18T23:51:36.753" v="3014" actId="478"/>
          <ac:picMkLst>
            <pc:docMk/>
            <pc:sldMk cId="4286123960" sldId="300"/>
            <ac:picMk id="54" creationId="{F9F5D227-EF12-DB8D-E96B-D41900D7DAB6}"/>
          </ac:picMkLst>
        </pc:picChg>
        <pc:picChg chg="del mod topLvl">
          <ac:chgData name="Johan Alexander Fabi Contreras" userId="5b73952d-3378-490b-817e-dbd3ab416003" providerId="ADAL" clId="{053194D5-0104-4A1D-B5BF-14EC5DFD0E3B}" dt="2023-02-18T23:51:36.753" v="3014" actId="478"/>
          <ac:picMkLst>
            <pc:docMk/>
            <pc:sldMk cId="4286123960" sldId="300"/>
            <ac:picMk id="56" creationId="{4E511802-2220-1318-650C-92293C82BD65}"/>
          </ac:picMkLst>
        </pc:picChg>
        <pc:picChg chg="del mod topLvl">
          <ac:chgData name="Johan Alexander Fabi Contreras" userId="5b73952d-3378-490b-817e-dbd3ab416003" providerId="ADAL" clId="{053194D5-0104-4A1D-B5BF-14EC5DFD0E3B}" dt="2023-02-18T23:51:36.753" v="3014" actId="478"/>
          <ac:picMkLst>
            <pc:docMk/>
            <pc:sldMk cId="4286123960" sldId="300"/>
            <ac:picMk id="59" creationId="{A8808959-7EFD-09F2-C605-78E4947C13C9}"/>
          </ac:picMkLst>
        </pc:picChg>
        <pc:picChg chg="del mod topLvl">
          <ac:chgData name="Johan Alexander Fabi Contreras" userId="5b73952d-3378-490b-817e-dbd3ab416003" providerId="ADAL" clId="{053194D5-0104-4A1D-B5BF-14EC5DFD0E3B}" dt="2023-02-18T23:51:36.753" v="3014" actId="478"/>
          <ac:picMkLst>
            <pc:docMk/>
            <pc:sldMk cId="4286123960" sldId="300"/>
            <ac:picMk id="61" creationId="{E20CFF36-E0D3-DECA-D60A-5057CEEA1A4E}"/>
          </ac:picMkLst>
        </pc:picChg>
        <pc:picChg chg="del mod topLvl">
          <ac:chgData name="Johan Alexander Fabi Contreras" userId="5b73952d-3378-490b-817e-dbd3ab416003" providerId="ADAL" clId="{053194D5-0104-4A1D-B5BF-14EC5DFD0E3B}" dt="2023-02-18T23:51:36.753" v="3014" actId="478"/>
          <ac:picMkLst>
            <pc:docMk/>
            <pc:sldMk cId="4286123960" sldId="300"/>
            <ac:picMk id="65" creationId="{7DB9FC23-41B3-EC76-FE95-AB15B0D80AA9}"/>
          </ac:picMkLst>
        </pc:picChg>
        <pc:picChg chg="del mod topLvl">
          <ac:chgData name="Johan Alexander Fabi Contreras" userId="5b73952d-3378-490b-817e-dbd3ab416003" providerId="ADAL" clId="{053194D5-0104-4A1D-B5BF-14EC5DFD0E3B}" dt="2023-02-18T23:51:36.753" v="3014" actId="478"/>
          <ac:picMkLst>
            <pc:docMk/>
            <pc:sldMk cId="4286123960" sldId="300"/>
            <ac:picMk id="67" creationId="{1A5F3A4D-EA75-9165-FBBD-B844DB1D7923}"/>
          </ac:picMkLst>
        </pc:picChg>
        <pc:picChg chg="del mod topLvl">
          <ac:chgData name="Johan Alexander Fabi Contreras" userId="5b73952d-3378-490b-817e-dbd3ab416003" providerId="ADAL" clId="{053194D5-0104-4A1D-B5BF-14EC5DFD0E3B}" dt="2023-02-18T23:51:36.753" v="3014" actId="478"/>
          <ac:picMkLst>
            <pc:docMk/>
            <pc:sldMk cId="4286123960" sldId="300"/>
            <ac:picMk id="69" creationId="{0302DA1B-997B-0F46-223A-A3F3369CEA2F}"/>
          </ac:picMkLst>
        </pc:picChg>
        <pc:picChg chg="del mod topLvl">
          <ac:chgData name="Johan Alexander Fabi Contreras" userId="5b73952d-3378-490b-817e-dbd3ab416003" providerId="ADAL" clId="{053194D5-0104-4A1D-B5BF-14EC5DFD0E3B}" dt="2023-02-18T23:51:36.753" v="3014" actId="478"/>
          <ac:picMkLst>
            <pc:docMk/>
            <pc:sldMk cId="4286123960" sldId="300"/>
            <ac:picMk id="71" creationId="{B29EBA4F-4327-16AD-79E5-C52A925DA23B}"/>
          </ac:picMkLst>
        </pc:picChg>
        <pc:picChg chg="del mod topLvl">
          <ac:chgData name="Johan Alexander Fabi Contreras" userId="5b73952d-3378-490b-817e-dbd3ab416003" providerId="ADAL" clId="{053194D5-0104-4A1D-B5BF-14EC5DFD0E3B}" dt="2023-02-18T23:51:36.753" v="3014" actId="478"/>
          <ac:picMkLst>
            <pc:docMk/>
            <pc:sldMk cId="4286123960" sldId="300"/>
            <ac:picMk id="75" creationId="{0B3AB932-4676-BA19-6071-1F68FB8FA258}"/>
          </ac:picMkLst>
        </pc:picChg>
        <pc:picChg chg="del mod topLvl">
          <ac:chgData name="Johan Alexander Fabi Contreras" userId="5b73952d-3378-490b-817e-dbd3ab416003" providerId="ADAL" clId="{053194D5-0104-4A1D-B5BF-14EC5DFD0E3B}" dt="2023-02-18T23:51:36.753" v="3014" actId="478"/>
          <ac:picMkLst>
            <pc:docMk/>
            <pc:sldMk cId="4286123960" sldId="300"/>
            <ac:picMk id="77" creationId="{838C9F22-1BB5-A07F-DEFD-7F6640F0D454}"/>
          </ac:picMkLst>
        </pc:picChg>
        <pc:picChg chg="del mod topLvl">
          <ac:chgData name="Johan Alexander Fabi Contreras" userId="5b73952d-3378-490b-817e-dbd3ab416003" providerId="ADAL" clId="{053194D5-0104-4A1D-B5BF-14EC5DFD0E3B}" dt="2023-02-18T23:51:36.753" v="3014" actId="478"/>
          <ac:picMkLst>
            <pc:docMk/>
            <pc:sldMk cId="4286123960" sldId="300"/>
            <ac:picMk id="79" creationId="{30CD9D37-60E2-7AB1-19C4-A79D2CD5D57F}"/>
          </ac:picMkLst>
        </pc:picChg>
        <pc:picChg chg="del mod topLvl">
          <ac:chgData name="Johan Alexander Fabi Contreras" userId="5b73952d-3378-490b-817e-dbd3ab416003" providerId="ADAL" clId="{053194D5-0104-4A1D-B5BF-14EC5DFD0E3B}" dt="2023-02-18T23:51:36.753" v="3014" actId="478"/>
          <ac:picMkLst>
            <pc:docMk/>
            <pc:sldMk cId="4286123960" sldId="300"/>
            <ac:picMk id="81" creationId="{23461696-0093-C429-0ED0-A07C55C51DA8}"/>
          </ac:picMkLst>
        </pc:picChg>
        <pc:picChg chg="del mod topLvl">
          <ac:chgData name="Johan Alexander Fabi Contreras" userId="5b73952d-3378-490b-817e-dbd3ab416003" providerId="ADAL" clId="{053194D5-0104-4A1D-B5BF-14EC5DFD0E3B}" dt="2023-02-18T23:51:36.753" v="3014" actId="478"/>
          <ac:picMkLst>
            <pc:docMk/>
            <pc:sldMk cId="4286123960" sldId="300"/>
            <ac:picMk id="83" creationId="{D1166636-193E-5590-3CB2-850F96CB5B3F}"/>
          </ac:picMkLst>
        </pc:picChg>
        <pc:picChg chg="del mod topLvl">
          <ac:chgData name="Johan Alexander Fabi Contreras" userId="5b73952d-3378-490b-817e-dbd3ab416003" providerId="ADAL" clId="{053194D5-0104-4A1D-B5BF-14EC5DFD0E3B}" dt="2023-02-18T23:51:36.753" v="3014" actId="478"/>
          <ac:picMkLst>
            <pc:docMk/>
            <pc:sldMk cId="4286123960" sldId="300"/>
            <ac:picMk id="85" creationId="{94034C6A-B162-7800-9A76-D2A6C97B1AE0}"/>
          </ac:picMkLst>
        </pc:picChg>
        <pc:picChg chg="del mod topLvl">
          <ac:chgData name="Johan Alexander Fabi Contreras" userId="5b73952d-3378-490b-817e-dbd3ab416003" providerId="ADAL" clId="{053194D5-0104-4A1D-B5BF-14EC5DFD0E3B}" dt="2023-02-18T23:51:36.753" v="3014" actId="478"/>
          <ac:picMkLst>
            <pc:docMk/>
            <pc:sldMk cId="4286123960" sldId="300"/>
            <ac:picMk id="87" creationId="{F5F6B886-5CE9-658E-E692-8532FC75823A}"/>
          </ac:picMkLst>
        </pc:picChg>
        <pc:picChg chg="del mod topLvl">
          <ac:chgData name="Johan Alexander Fabi Contreras" userId="5b73952d-3378-490b-817e-dbd3ab416003" providerId="ADAL" clId="{053194D5-0104-4A1D-B5BF-14EC5DFD0E3B}" dt="2023-02-18T23:51:36.753" v="3014" actId="478"/>
          <ac:picMkLst>
            <pc:docMk/>
            <pc:sldMk cId="4286123960" sldId="300"/>
            <ac:picMk id="89" creationId="{DD3E8C67-1A07-E99F-C2EA-F20432243F82}"/>
          </ac:picMkLst>
        </pc:picChg>
        <pc:picChg chg="del mod topLvl">
          <ac:chgData name="Johan Alexander Fabi Contreras" userId="5b73952d-3378-490b-817e-dbd3ab416003" providerId="ADAL" clId="{053194D5-0104-4A1D-B5BF-14EC5DFD0E3B}" dt="2023-02-18T23:51:36.753" v="3014" actId="478"/>
          <ac:picMkLst>
            <pc:docMk/>
            <pc:sldMk cId="4286123960" sldId="300"/>
            <ac:picMk id="91" creationId="{9B3898C0-0181-8E5F-80B1-E58F5B4FC335}"/>
          </ac:picMkLst>
        </pc:picChg>
        <pc:picChg chg="del mod topLvl">
          <ac:chgData name="Johan Alexander Fabi Contreras" userId="5b73952d-3378-490b-817e-dbd3ab416003" providerId="ADAL" clId="{053194D5-0104-4A1D-B5BF-14EC5DFD0E3B}" dt="2023-02-18T23:51:36.753" v="3014" actId="478"/>
          <ac:picMkLst>
            <pc:docMk/>
            <pc:sldMk cId="4286123960" sldId="300"/>
            <ac:picMk id="93" creationId="{6C5AC94E-0C5A-4381-CE9D-2ED436B5B66F}"/>
          </ac:picMkLst>
        </pc:picChg>
        <pc:picChg chg="del mod topLvl">
          <ac:chgData name="Johan Alexander Fabi Contreras" userId="5b73952d-3378-490b-817e-dbd3ab416003" providerId="ADAL" clId="{053194D5-0104-4A1D-B5BF-14EC5DFD0E3B}" dt="2023-02-18T23:51:36.753" v="3014" actId="478"/>
          <ac:picMkLst>
            <pc:docMk/>
            <pc:sldMk cId="4286123960" sldId="300"/>
            <ac:picMk id="95" creationId="{A3416BB7-79FC-7305-7B1D-CD8123D76923}"/>
          </ac:picMkLst>
        </pc:picChg>
        <pc:picChg chg="del mod topLvl">
          <ac:chgData name="Johan Alexander Fabi Contreras" userId="5b73952d-3378-490b-817e-dbd3ab416003" providerId="ADAL" clId="{053194D5-0104-4A1D-B5BF-14EC5DFD0E3B}" dt="2023-02-18T23:51:36.753" v="3014" actId="478"/>
          <ac:picMkLst>
            <pc:docMk/>
            <pc:sldMk cId="4286123960" sldId="300"/>
            <ac:picMk id="97" creationId="{CEACE40E-85D7-04FB-F966-D625504A9ABD}"/>
          </ac:picMkLst>
        </pc:picChg>
        <pc:picChg chg="del mod topLvl">
          <ac:chgData name="Johan Alexander Fabi Contreras" userId="5b73952d-3378-490b-817e-dbd3ab416003" providerId="ADAL" clId="{053194D5-0104-4A1D-B5BF-14EC5DFD0E3B}" dt="2023-02-18T23:51:36.753" v="3014" actId="478"/>
          <ac:picMkLst>
            <pc:docMk/>
            <pc:sldMk cId="4286123960" sldId="300"/>
            <ac:picMk id="99" creationId="{663CE021-D051-BC8B-A570-07B7C19BEDA7}"/>
          </ac:picMkLst>
        </pc:picChg>
        <pc:picChg chg="del mod topLvl">
          <ac:chgData name="Johan Alexander Fabi Contreras" userId="5b73952d-3378-490b-817e-dbd3ab416003" providerId="ADAL" clId="{053194D5-0104-4A1D-B5BF-14EC5DFD0E3B}" dt="2023-02-18T23:51:36.753" v="3014" actId="478"/>
          <ac:picMkLst>
            <pc:docMk/>
            <pc:sldMk cId="4286123960" sldId="300"/>
            <ac:picMk id="105" creationId="{955737CC-15C1-6EBF-D223-BDE0F07883EF}"/>
          </ac:picMkLst>
        </pc:picChg>
        <pc:picChg chg="del mod topLvl">
          <ac:chgData name="Johan Alexander Fabi Contreras" userId="5b73952d-3378-490b-817e-dbd3ab416003" providerId="ADAL" clId="{053194D5-0104-4A1D-B5BF-14EC5DFD0E3B}" dt="2023-02-18T23:51:36.753" v="3014" actId="478"/>
          <ac:picMkLst>
            <pc:docMk/>
            <pc:sldMk cId="4286123960" sldId="300"/>
            <ac:picMk id="107" creationId="{47D7A8F7-12C5-720E-F56C-960BA0EC545B}"/>
          </ac:picMkLst>
        </pc:picChg>
        <pc:picChg chg="del mod topLvl">
          <ac:chgData name="Johan Alexander Fabi Contreras" userId="5b73952d-3378-490b-817e-dbd3ab416003" providerId="ADAL" clId="{053194D5-0104-4A1D-B5BF-14EC5DFD0E3B}" dt="2023-02-18T23:51:36.753" v="3014" actId="478"/>
          <ac:picMkLst>
            <pc:docMk/>
            <pc:sldMk cId="4286123960" sldId="300"/>
            <ac:picMk id="109" creationId="{0E364A06-702F-65DA-6686-D9C862C3D9C9}"/>
          </ac:picMkLst>
        </pc:picChg>
        <pc:picChg chg="del mod topLvl">
          <ac:chgData name="Johan Alexander Fabi Contreras" userId="5b73952d-3378-490b-817e-dbd3ab416003" providerId="ADAL" clId="{053194D5-0104-4A1D-B5BF-14EC5DFD0E3B}" dt="2023-02-18T23:51:36.753" v="3014" actId="478"/>
          <ac:picMkLst>
            <pc:docMk/>
            <pc:sldMk cId="4286123960" sldId="300"/>
            <ac:picMk id="117" creationId="{AF3A2C9E-F4E3-29C8-A966-E9A6DF52E039}"/>
          </ac:picMkLst>
        </pc:picChg>
        <pc:picChg chg="del mod topLvl">
          <ac:chgData name="Johan Alexander Fabi Contreras" userId="5b73952d-3378-490b-817e-dbd3ab416003" providerId="ADAL" clId="{053194D5-0104-4A1D-B5BF-14EC5DFD0E3B}" dt="2023-02-18T23:51:36.753" v="3014" actId="478"/>
          <ac:picMkLst>
            <pc:docMk/>
            <pc:sldMk cId="4286123960" sldId="300"/>
            <ac:picMk id="119" creationId="{8F58E811-D6F1-2E22-3389-9CA2962B6745}"/>
          </ac:picMkLst>
        </pc:picChg>
        <pc:picChg chg="del mod topLvl">
          <ac:chgData name="Johan Alexander Fabi Contreras" userId="5b73952d-3378-490b-817e-dbd3ab416003" providerId="ADAL" clId="{053194D5-0104-4A1D-B5BF-14EC5DFD0E3B}" dt="2023-02-18T23:51:36.753" v="3014" actId="478"/>
          <ac:picMkLst>
            <pc:docMk/>
            <pc:sldMk cId="4286123960" sldId="300"/>
            <ac:picMk id="121" creationId="{6BE177C6-F79C-51FE-2547-E2E93D8E214D}"/>
          </ac:picMkLst>
        </pc:picChg>
      </pc:sldChg>
    </pc:docChg>
  </pc:docChgLst>
  <pc:docChgLst>
    <pc:chgData name="Johan Fabi" userId="8c75ff543e6c5a1a" providerId="LiveId" clId="{C784706B-CAAA-4F12-8E79-30F169168D16}"/>
    <pc:docChg chg="undo custSel modSld sldOrd">
      <pc:chgData name="Johan Fabi" userId="8c75ff543e6c5a1a" providerId="LiveId" clId="{C784706B-CAAA-4F12-8E79-30F169168D16}" dt="2023-02-22T00:01:47.483" v="276" actId="207"/>
      <pc:docMkLst>
        <pc:docMk/>
      </pc:docMkLst>
      <pc:sldChg chg="modSp mod">
        <pc:chgData name="Johan Fabi" userId="8c75ff543e6c5a1a" providerId="LiveId" clId="{C784706B-CAAA-4F12-8E79-30F169168D16}" dt="2023-02-20T13:23:23.922" v="27" actId="1076"/>
        <pc:sldMkLst>
          <pc:docMk/>
          <pc:sldMk cId="2219012473" sldId="256"/>
        </pc:sldMkLst>
        <pc:picChg chg="mod">
          <ac:chgData name="Johan Fabi" userId="8c75ff543e6c5a1a" providerId="LiveId" clId="{C784706B-CAAA-4F12-8E79-30F169168D16}" dt="2023-02-20T13:23:23.922" v="27" actId="1076"/>
          <ac:picMkLst>
            <pc:docMk/>
            <pc:sldMk cId="2219012473" sldId="256"/>
            <ac:picMk id="13" creationId="{01F21FE5-BC19-18EE-F1B6-84D9BBC9AD9D}"/>
          </ac:picMkLst>
        </pc:picChg>
      </pc:sldChg>
      <pc:sldChg chg="addSp delSp modSp mod delAnim modAnim">
        <pc:chgData name="Johan Fabi" userId="8c75ff543e6c5a1a" providerId="LiveId" clId="{C784706B-CAAA-4F12-8E79-30F169168D16}" dt="2023-02-22T00:01:47.483" v="276" actId="207"/>
        <pc:sldMkLst>
          <pc:docMk/>
          <pc:sldMk cId="2497731524" sldId="272"/>
        </pc:sldMkLst>
        <pc:spChg chg="mod topLvl">
          <ac:chgData name="Johan Fabi" userId="8c75ff543e6c5a1a" providerId="LiveId" clId="{C784706B-CAAA-4F12-8E79-30F169168D16}" dt="2023-02-22T00:01:47.483" v="276" actId="207"/>
          <ac:spMkLst>
            <pc:docMk/>
            <pc:sldMk cId="2497731524" sldId="272"/>
            <ac:spMk id="13" creationId="{EAD77A63-E10D-469D-E359-B0939EA4DB21}"/>
          </ac:spMkLst>
        </pc:spChg>
        <pc:grpChg chg="add del mod">
          <ac:chgData name="Johan Fabi" userId="8c75ff543e6c5a1a" providerId="LiveId" clId="{C784706B-CAAA-4F12-8E79-30F169168D16}" dt="2023-02-21T23:59:09.983" v="244" actId="478"/>
          <ac:grpSpMkLst>
            <pc:docMk/>
            <pc:sldMk cId="2497731524" sldId="272"/>
            <ac:grpSpMk id="7" creationId="{9A079687-3943-E4B8-286B-E8B43E110472}"/>
          </ac:grpSpMkLst>
        </pc:grpChg>
        <pc:grpChg chg="mod">
          <ac:chgData name="Johan Fabi" userId="8c75ff543e6c5a1a" providerId="LiveId" clId="{C784706B-CAAA-4F12-8E79-30F169168D16}" dt="2023-02-21T23:59:03.453" v="243" actId="1035"/>
          <ac:grpSpMkLst>
            <pc:docMk/>
            <pc:sldMk cId="2497731524" sldId="272"/>
            <ac:grpSpMk id="8" creationId="{DFB8687A-EEC2-25D2-CA98-DB596A20C59A}"/>
          </ac:grpSpMkLst>
        </pc:grpChg>
        <pc:grpChg chg="del">
          <ac:chgData name="Johan Fabi" userId="8c75ff543e6c5a1a" providerId="LiveId" clId="{C784706B-CAAA-4F12-8E79-30F169168D16}" dt="2023-02-21T00:40:47.210" v="48" actId="478"/>
          <ac:grpSpMkLst>
            <pc:docMk/>
            <pc:sldMk cId="2497731524" sldId="272"/>
            <ac:grpSpMk id="13" creationId="{D614FB79-713C-E1AD-4013-193AA9D9AE1D}"/>
          </ac:grpSpMkLst>
        </pc:grpChg>
        <pc:grpChg chg="mod">
          <ac:chgData name="Johan Fabi" userId="8c75ff543e6c5a1a" providerId="LiveId" clId="{C784706B-CAAA-4F12-8E79-30F169168D16}" dt="2023-02-21T23:59:03.453" v="243" actId="1035"/>
          <ac:grpSpMkLst>
            <pc:docMk/>
            <pc:sldMk cId="2497731524" sldId="272"/>
            <ac:grpSpMk id="15" creationId="{2C981476-7F30-8C85-529F-989343EB9F64}"/>
          </ac:grpSpMkLst>
        </pc:grpChg>
        <pc:grpChg chg="mod">
          <ac:chgData name="Johan Fabi" userId="8c75ff543e6c5a1a" providerId="LiveId" clId="{C784706B-CAAA-4F12-8E79-30F169168D16}" dt="2023-02-21T23:59:03.453" v="243" actId="1035"/>
          <ac:grpSpMkLst>
            <pc:docMk/>
            <pc:sldMk cId="2497731524" sldId="272"/>
            <ac:grpSpMk id="16" creationId="{D7C15117-6652-7B1B-814B-37BC581CD0DE}"/>
          </ac:grpSpMkLst>
        </pc:grpChg>
        <pc:grpChg chg="mod">
          <ac:chgData name="Johan Fabi" userId="8c75ff543e6c5a1a" providerId="LiveId" clId="{C784706B-CAAA-4F12-8E79-30F169168D16}" dt="2023-02-21T23:59:03.453" v="243" actId="1035"/>
          <ac:grpSpMkLst>
            <pc:docMk/>
            <pc:sldMk cId="2497731524" sldId="272"/>
            <ac:grpSpMk id="17" creationId="{04075426-8690-9DCA-142D-861709FC91FB}"/>
          </ac:grpSpMkLst>
        </pc:grpChg>
        <pc:grpChg chg="mod">
          <ac:chgData name="Johan Fabi" userId="8c75ff543e6c5a1a" providerId="LiveId" clId="{C784706B-CAAA-4F12-8E79-30F169168D16}" dt="2023-02-21T23:59:03.453" v="243" actId="1035"/>
          <ac:grpSpMkLst>
            <pc:docMk/>
            <pc:sldMk cId="2497731524" sldId="272"/>
            <ac:grpSpMk id="18" creationId="{FE411C82-86D4-A25D-C461-F7D0B045FCB5}"/>
          </ac:grpSpMkLst>
        </pc:grpChg>
        <pc:grpChg chg="mod">
          <ac:chgData name="Johan Fabi" userId="8c75ff543e6c5a1a" providerId="LiveId" clId="{C784706B-CAAA-4F12-8E79-30F169168D16}" dt="2023-02-21T23:59:03.453" v="243" actId="1035"/>
          <ac:grpSpMkLst>
            <pc:docMk/>
            <pc:sldMk cId="2497731524" sldId="272"/>
            <ac:grpSpMk id="25" creationId="{FA32AF24-BEA1-CB7D-AB56-DC4D00E93619}"/>
          </ac:grpSpMkLst>
        </pc:grpChg>
        <pc:grpChg chg="mod">
          <ac:chgData name="Johan Fabi" userId="8c75ff543e6c5a1a" providerId="LiveId" clId="{C784706B-CAAA-4F12-8E79-30F169168D16}" dt="2023-02-21T23:59:03.453" v="243" actId="1035"/>
          <ac:grpSpMkLst>
            <pc:docMk/>
            <pc:sldMk cId="2497731524" sldId="272"/>
            <ac:grpSpMk id="27" creationId="{A56E209A-6183-C2AA-7C1D-36FA78417159}"/>
          </ac:grpSpMkLst>
        </pc:grpChg>
        <pc:grpChg chg="add mod">
          <ac:chgData name="Johan Fabi" userId="8c75ff543e6c5a1a" providerId="LiveId" clId="{C784706B-CAAA-4F12-8E79-30F169168D16}" dt="2023-02-22T00:00:17.359" v="251" actId="164"/>
          <ac:grpSpMkLst>
            <pc:docMk/>
            <pc:sldMk cId="2497731524" sldId="272"/>
            <ac:grpSpMk id="31" creationId="{30DF844F-191D-1C58-AB50-E991A07C5C0F}"/>
          </ac:grpSpMkLst>
        </pc:grpChg>
        <pc:picChg chg="add mod">
          <ac:chgData name="Johan Fabi" userId="8c75ff543e6c5a1a" providerId="LiveId" clId="{C784706B-CAAA-4F12-8E79-30F169168D16}" dt="2023-02-20T13:23:31.372" v="31"/>
          <ac:picMkLst>
            <pc:docMk/>
            <pc:sldMk cId="2497731524" sldId="272"/>
            <ac:picMk id="20" creationId="{C1F3B2E0-52A7-4A48-5DE5-B10685A4C4DE}"/>
          </ac:picMkLst>
        </pc:picChg>
        <pc:picChg chg="del mod topLvl">
          <ac:chgData name="Johan Fabi" userId="8c75ff543e6c5a1a" providerId="LiveId" clId="{C784706B-CAAA-4F12-8E79-30F169168D16}" dt="2023-02-21T23:59:09.983" v="244" actId="478"/>
          <ac:picMkLst>
            <pc:docMk/>
            <pc:sldMk cId="2497731524" sldId="272"/>
            <ac:picMk id="21" creationId="{C610C32E-FBAE-5FC5-0B5B-E2A475521F79}"/>
          </ac:picMkLst>
        </pc:picChg>
        <pc:picChg chg="add mod">
          <ac:chgData name="Johan Fabi" userId="8c75ff543e6c5a1a" providerId="LiveId" clId="{C784706B-CAAA-4F12-8E79-30F169168D16}" dt="2023-02-22T00:00:17.359" v="251" actId="164"/>
          <ac:picMkLst>
            <pc:docMk/>
            <pc:sldMk cId="2497731524" sldId="272"/>
            <ac:picMk id="29" creationId="{10A0ACB6-C691-E968-F824-43330F0A9520}"/>
          </ac:picMkLst>
        </pc:picChg>
        <pc:picChg chg="del">
          <ac:chgData name="Johan Fabi" userId="8c75ff543e6c5a1a" providerId="LiveId" clId="{C784706B-CAAA-4F12-8E79-30F169168D16}" dt="2023-02-20T13:23:31.107" v="30" actId="478"/>
          <ac:picMkLst>
            <pc:docMk/>
            <pc:sldMk cId="2497731524" sldId="272"/>
            <ac:picMk id="58" creationId="{E42C20BF-8093-825F-584F-5DF27C6FD464}"/>
          </ac:picMkLst>
        </pc:picChg>
      </pc:sldChg>
      <pc:sldChg chg="addSp delSp modSp mod modAnim">
        <pc:chgData name="Johan Fabi" userId="8c75ff543e6c5a1a" providerId="LiveId" clId="{C784706B-CAAA-4F12-8E79-30F169168D16}" dt="2023-02-21T23:14:43.477" v="200"/>
        <pc:sldMkLst>
          <pc:docMk/>
          <pc:sldMk cId="455992741" sldId="273"/>
        </pc:sldMkLst>
        <pc:spChg chg="mod">
          <ac:chgData name="Johan Fabi" userId="8c75ff543e6c5a1a" providerId="LiveId" clId="{C784706B-CAAA-4F12-8E79-30F169168D16}" dt="2023-02-21T23:13:25.041" v="188" actId="165"/>
          <ac:spMkLst>
            <pc:docMk/>
            <pc:sldMk cId="455992741" sldId="273"/>
            <ac:spMk id="139" creationId="{7CE0C437-DE44-859A-A9D5-6B7AFBE48EC9}"/>
          </ac:spMkLst>
        </pc:spChg>
        <pc:spChg chg="mod">
          <ac:chgData name="Johan Fabi" userId="8c75ff543e6c5a1a" providerId="LiveId" clId="{C784706B-CAAA-4F12-8E79-30F169168D16}" dt="2023-02-21T23:13:25.041" v="188" actId="165"/>
          <ac:spMkLst>
            <pc:docMk/>
            <pc:sldMk cId="455992741" sldId="273"/>
            <ac:spMk id="184" creationId="{9FEB367D-BB61-C4BB-B41C-A8EDC376BCD4}"/>
          </ac:spMkLst>
        </pc:spChg>
        <pc:grpChg chg="mod topLvl">
          <ac:chgData name="Johan Fabi" userId="8c75ff543e6c5a1a" providerId="LiveId" clId="{C784706B-CAAA-4F12-8E79-30F169168D16}" dt="2023-02-21T23:13:47.378" v="189" actId="164"/>
          <ac:grpSpMkLst>
            <pc:docMk/>
            <pc:sldMk cId="455992741" sldId="273"/>
            <ac:grpSpMk id="2" creationId="{ADCE6CA9-7049-A84E-5DCA-D22609C0C587}"/>
          </ac:grpSpMkLst>
        </pc:grpChg>
        <pc:grpChg chg="add mod">
          <ac:chgData name="Johan Fabi" userId="8c75ff543e6c5a1a" providerId="LiveId" clId="{C784706B-CAAA-4F12-8E79-30F169168D16}" dt="2023-02-21T23:13:47.378" v="189" actId="164"/>
          <ac:grpSpMkLst>
            <pc:docMk/>
            <pc:sldMk cId="455992741" sldId="273"/>
            <ac:grpSpMk id="6" creationId="{B319F2D5-23BB-036D-C156-C84C8C3C5D55}"/>
          </ac:grpSpMkLst>
        </pc:grpChg>
        <pc:grpChg chg="add del mod">
          <ac:chgData name="Johan Fabi" userId="8c75ff543e6c5a1a" providerId="LiveId" clId="{C784706B-CAAA-4F12-8E79-30F169168D16}" dt="2023-02-21T23:13:25.041" v="188" actId="165"/>
          <ac:grpSpMkLst>
            <pc:docMk/>
            <pc:sldMk cId="455992741" sldId="273"/>
            <ac:grpSpMk id="8" creationId="{1652BA8B-085E-E50F-E79B-F67C8A4CFAF8}"/>
          </ac:grpSpMkLst>
        </pc:grpChg>
        <pc:picChg chg="add mod topLvl">
          <ac:chgData name="Johan Fabi" userId="8c75ff543e6c5a1a" providerId="LiveId" clId="{C784706B-CAAA-4F12-8E79-30F169168D16}" dt="2023-02-21T23:13:47.378" v="189" actId="164"/>
          <ac:picMkLst>
            <pc:docMk/>
            <pc:sldMk cId="455992741" sldId="273"/>
            <ac:picMk id="7" creationId="{726F9633-13AE-40DE-DD09-422F53D8F229}"/>
          </ac:picMkLst>
        </pc:picChg>
        <pc:picChg chg="add mod">
          <ac:chgData name="Johan Fabi" userId="8c75ff543e6c5a1a" providerId="LiveId" clId="{C784706B-CAAA-4F12-8E79-30F169168D16}" dt="2023-02-20T13:23:42.041" v="37"/>
          <ac:picMkLst>
            <pc:docMk/>
            <pc:sldMk cId="455992741" sldId="273"/>
            <ac:picMk id="10" creationId="{C9979DE6-96CB-1D78-F14F-F25E48F3E6AF}"/>
          </ac:picMkLst>
        </pc:picChg>
        <pc:picChg chg="del">
          <ac:chgData name="Johan Fabi" userId="8c75ff543e6c5a1a" providerId="LiveId" clId="{C784706B-CAAA-4F12-8E79-30F169168D16}" dt="2023-02-20T13:21:54.338" v="20" actId="478"/>
          <ac:picMkLst>
            <pc:docMk/>
            <pc:sldMk cId="455992741" sldId="273"/>
            <ac:picMk id="200" creationId="{465D0B7F-B90A-24D4-967E-40A507DD25B8}"/>
          </ac:picMkLst>
        </pc:picChg>
        <pc:picChg chg="del">
          <ac:chgData name="Johan Fabi" userId="8c75ff543e6c5a1a" providerId="LiveId" clId="{C784706B-CAAA-4F12-8E79-30F169168D16}" dt="2023-02-20T13:23:41.724" v="36" actId="478"/>
          <ac:picMkLst>
            <pc:docMk/>
            <pc:sldMk cId="455992741" sldId="273"/>
            <ac:picMk id="212" creationId="{8C7958D4-F3AF-015D-A75C-5F9D213434A3}"/>
          </ac:picMkLst>
        </pc:picChg>
      </pc:sldChg>
      <pc:sldChg chg="addSp delSp modSp mod modAnim">
        <pc:chgData name="Johan Fabi" userId="8c75ff543e6c5a1a" providerId="LiveId" clId="{C784706B-CAAA-4F12-8E79-30F169168D16}" dt="2023-02-21T23:12:31.083" v="187"/>
        <pc:sldMkLst>
          <pc:docMk/>
          <pc:sldMk cId="306515481" sldId="274"/>
        </pc:sldMkLst>
        <pc:spChg chg="add mod">
          <ac:chgData name="Johan Fabi" userId="8c75ff543e6c5a1a" providerId="LiveId" clId="{C784706B-CAAA-4F12-8E79-30F169168D16}" dt="2023-02-21T23:11:25.349" v="183" actId="164"/>
          <ac:spMkLst>
            <pc:docMk/>
            <pc:sldMk cId="306515481" sldId="274"/>
            <ac:spMk id="6" creationId="{2D22CB16-0598-6671-C2F7-3D99F0B3F1D5}"/>
          </ac:spMkLst>
        </pc:spChg>
        <pc:spChg chg="mod">
          <ac:chgData name="Johan Fabi" userId="8c75ff543e6c5a1a" providerId="LiveId" clId="{C784706B-CAAA-4F12-8E79-30F169168D16}" dt="2023-02-20T13:23:02.832" v="25" actId="1076"/>
          <ac:spMkLst>
            <pc:docMk/>
            <pc:sldMk cId="306515481" sldId="274"/>
            <ac:spMk id="41" creationId="{10835A1A-6199-91E7-7222-A55CD771B556}"/>
          </ac:spMkLst>
        </pc:spChg>
        <pc:grpChg chg="mod">
          <ac:chgData name="Johan Fabi" userId="8c75ff543e6c5a1a" providerId="LiveId" clId="{C784706B-CAAA-4F12-8E79-30F169168D16}" dt="2023-02-21T23:11:25.349" v="183" actId="164"/>
          <ac:grpSpMkLst>
            <pc:docMk/>
            <pc:sldMk cId="306515481" sldId="274"/>
            <ac:grpSpMk id="5" creationId="{163C7554-0D9D-7786-89DC-26AD07AD43FC}"/>
          </ac:grpSpMkLst>
        </pc:grpChg>
        <pc:grpChg chg="add mod">
          <ac:chgData name="Johan Fabi" userId="8c75ff543e6c5a1a" providerId="LiveId" clId="{C784706B-CAAA-4F12-8E79-30F169168D16}" dt="2023-02-21T23:11:25.349" v="183" actId="164"/>
          <ac:grpSpMkLst>
            <pc:docMk/>
            <pc:sldMk cId="306515481" sldId="274"/>
            <ac:grpSpMk id="7" creationId="{09D0EE06-7B51-0CF5-1298-CBE78626F101}"/>
          </ac:grpSpMkLst>
        </pc:grpChg>
        <pc:picChg chg="add del mod">
          <ac:chgData name="Johan Fabi" userId="8c75ff543e6c5a1a" providerId="LiveId" clId="{C784706B-CAAA-4F12-8E79-30F169168D16}" dt="2023-02-20T13:14:40.464" v="5" actId="478"/>
          <ac:picMkLst>
            <pc:docMk/>
            <pc:sldMk cId="306515481" sldId="274"/>
            <ac:picMk id="7" creationId="{0749C770-835E-EAF5-8B4D-17C1486F38D9}"/>
          </ac:picMkLst>
        </pc:picChg>
        <pc:picChg chg="add mod">
          <ac:chgData name="Johan Fabi" userId="8c75ff543e6c5a1a" providerId="LiveId" clId="{C784706B-CAAA-4F12-8E79-30F169168D16}" dt="2023-02-21T23:11:25.349" v="183" actId="164"/>
          <ac:picMkLst>
            <pc:docMk/>
            <pc:sldMk cId="306515481" sldId="274"/>
            <ac:picMk id="10" creationId="{92E241C0-1821-E6F5-65EC-021A35C06E69}"/>
          </ac:picMkLst>
        </pc:picChg>
        <pc:picChg chg="add mod">
          <ac:chgData name="Johan Fabi" userId="8c75ff543e6c5a1a" providerId="LiveId" clId="{C784706B-CAAA-4F12-8E79-30F169168D16}" dt="2023-02-20T13:23:45.397" v="39"/>
          <ac:picMkLst>
            <pc:docMk/>
            <pc:sldMk cId="306515481" sldId="274"/>
            <ac:picMk id="12" creationId="{EDB8080D-70A8-647B-FDB2-CB42895C7F43}"/>
          </ac:picMkLst>
        </pc:picChg>
        <pc:picChg chg="mod">
          <ac:chgData name="Johan Fabi" userId="8c75ff543e6c5a1a" providerId="LiveId" clId="{C784706B-CAAA-4F12-8E79-30F169168D16}" dt="2023-02-20T13:23:02.832" v="25" actId="1076"/>
          <ac:picMkLst>
            <pc:docMk/>
            <pc:sldMk cId="306515481" sldId="274"/>
            <ac:picMk id="48" creationId="{1BCE2E99-1AA7-CFCF-3CC1-B13C622857E9}"/>
          </ac:picMkLst>
        </pc:picChg>
        <pc:picChg chg="del">
          <ac:chgData name="Johan Fabi" userId="8c75ff543e6c5a1a" providerId="LiveId" clId="{C784706B-CAAA-4F12-8E79-30F169168D16}" dt="2023-02-20T13:23:45.100" v="38" actId="478"/>
          <ac:picMkLst>
            <pc:docMk/>
            <pc:sldMk cId="306515481" sldId="274"/>
            <ac:picMk id="52" creationId="{B7A8A9DA-61E1-9C45-08DD-B1B8702E3FB2}"/>
          </ac:picMkLst>
        </pc:picChg>
      </pc:sldChg>
      <pc:sldChg chg="addSp delSp modSp mod">
        <pc:chgData name="Johan Fabi" userId="8c75ff543e6c5a1a" providerId="LiveId" clId="{C784706B-CAAA-4F12-8E79-30F169168D16}" dt="2023-02-20T13:23:49.348" v="41"/>
        <pc:sldMkLst>
          <pc:docMk/>
          <pc:sldMk cId="2073662593" sldId="275"/>
        </pc:sldMkLst>
        <pc:picChg chg="add mod">
          <ac:chgData name="Johan Fabi" userId="8c75ff543e6c5a1a" providerId="LiveId" clId="{C784706B-CAAA-4F12-8E79-30F169168D16}" dt="2023-02-20T13:23:49.348" v="41"/>
          <ac:picMkLst>
            <pc:docMk/>
            <pc:sldMk cId="2073662593" sldId="275"/>
            <ac:picMk id="6" creationId="{4DD2A811-FC22-F504-0711-014DBF3D2B95}"/>
          </ac:picMkLst>
        </pc:picChg>
        <pc:picChg chg="del">
          <ac:chgData name="Johan Fabi" userId="8c75ff543e6c5a1a" providerId="LiveId" clId="{C784706B-CAAA-4F12-8E79-30F169168D16}" dt="2023-02-20T13:23:49.068" v="40" actId="478"/>
          <ac:picMkLst>
            <pc:docMk/>
            <pc:sldMk cId="2073662593" sldId="275"/>
            <ac:picMk id="17" creationId="{8ED7B4B7-BF5D-AECE-ABBC-F8AEF65E925B}"/>
          </ac:picMkLst>
        </pc:picChg>
      </pc:sldChg>
      <pc:sldChg chg="addSp delSp modSp mod delAnim">
        <pc:chgData name="Johan Fabi" userId="8c75ff543e6c5a1a" providerId="LiveId" clId="{C784706B-CAAA-4F12-8E79-30F169168D16}" dt="2023-02-21T00:44:06.366" v="161" actId="20577"/>
        <pc:sldMkLst>
          <pc:docMk/>
          <pc:sldMk cId="2623744738" sldId="276"/>
        </pc:sldMkLst>
        <pc:spChg chg="mod">
          <ac:chgData name="Johan Fabi" userId="8c75ff543e6c5a1a" providerId="LiveId" clId="{C784706B-CAAA-4F12-8E79-30F169168D16}" dt="2023-02-21T00:44:06.366" v="161" actId="20577"/>
          <ac:spMkLst>
            <pc:docMk/>
            <pc:sldMk cId="2623744738" sldId="276"/>
            <ac:spMk id="34" creationId="{9A470192-357C-74BC-E7A6-3257288E5596}"/>
          </ac:spMkLst>
        </pc:spChg>
        <pc:spChg chg="del">
          <ac:chgData name="Johan Fabi" userId="8c75ff543e6c5a1a" providerId="LiveId" clId="{C784706B-CAAA-4F12-8E79-30F169168D16}" dt="2023-02-21T00:43:17.001" v="139" actId="478"/>
          <ac:spMkLst>
            <pc:docMk/>
            <pc:sldMk cId="2623744738" sldId="276"/>
            <ac:spMk id="40" creationId="{02286A29-74CB-2766-2BF2-469498AA659E}"/>
          </ac:spMkLst>
        </pc:spChg>
        <pc:spChg chg="mod">
          <ac:chgData name="Johan Fabi" userId="8c75ff543e6c5a1a" providerId="LiveId" clId="{C784706B-CAAA-4F12-8E79-30F169168D16}" dt="2023-02-21T00:43:10.332" v="138"/>
          <ac:spMkLst>
            <pc:docMk/>
            <pc:sldMk cId="2623744738" sldId="276"/>
            <ac:spMk id="41" creationId="{8DA43799-3E07-E08D-2ED4-9E777307D52D}"/>
          </ac:spMkLst>
        </pc:spChg>
        <pc:spChg chg="mod">
          <ac:chgData name="Johan Fabi" userId="8c75ff543e6c5a1a" providerId="LiveId" clId="{C784706B-CAAA-4F12-8E79-30F169168D16}" dt="2023-02-21T00:43:21.030" v="148" actId="20577"/>
          <ac:spMkLst>
            <pc:docMk/>
            <pc:sldMk cId="2623744738" sldId="276"/>
            <ac:spMk id="42" creationId="{0E841D60-E71D-882E-AD1B-E0F9F78C5C06}"/>
          </ac:spMkLst>
        </pc:spChg>
        <pc:picChg chg="add mod">
          <ac:chgData name="Johan Fabi" userId="8c75ff543e6c5a1a" providerId="LiveId" clId="{C784706B-CAAA-4F12-8E79-30F169168D16}" dt="2023-02-20T13:23:52.414" v="43"/>
          <ac:picMkLst>
            <pc:docMk/>
            <pc:sldMk cId="2623744738" sldId="276"/>
            <ac:picMk id="7" creationId="{D022245D-F232-6B8F-DA62-B60D96495BA3}"/>
          </ac:picMkLst>
        </pc:picChg>
        <pc:picChg chg="del">
          <ac:chgData name="Johan Fabi" userId="8c75ff543e6c5a1a" providerId="LiveId" clId="{C784706B-CAAA-4F12-8E79-30F169168D16}" dt="2023-02-20T13:23:52.140" v="42" actId="478"/>
          <ac:picMkLst>
            <pc:docMk/>
            <pc:sldMk cId="2623744738" sldId="276"/>
            <ac:picMk id="50" creationId="{8E78CFD2-DE18-D042-D3CC-69EFE5B7803B}"/>
          </ac:picMkLst>
        </pc:picChg>
      </pc:sldChg>
      <pc:sldChg chg="addSp delSp modSp mod">
        <pc:chgData name="Johan Fabi" userId="8c75ff543e6c5a1a" providerId="LiveId" clId="{C784706B-CAAA-4F12-8E79-30F169168D16}" dt="2023-02-21T20:20:04.674" v="182" actId="20577"/>
        <pc:sldMkLst>
          <pc:docMk/>
          <pc:sldMk cId="885860111" sldId="295"/>
        </pc:sldMkLst>
        <pc:spChg chg="mod">
          <ac:chgData name="Johan Fabi" userId="8c75ff543e6c5a1a" providerId="LiveId" clId="{C784706B-CAAA-4F12-8E79-30F169168D16}" dt="2023-02-21T20:20:04.674" v="182" actId="20577"/>
          <ac:spMkLst>
            <pc:docMk/>
            <pc:sldMk cId="885860111" sldId="295"/>
            <ac:spMk id="29" creationId="{72F1FEA1-DF6B-5606-B9E6-8C05DE76CFD1}"/>
          </ac:spMkLst>
        </pc:spChg>
        <pc:picChg chg="add mod">
          <ac:chgData name="Johan Fabi" userId="8c75ff543e6c5a1a" providerId="LiveId" clId="{C784706B-CAAA-4F12-8E79-30F169168D16}" dt="2023-02-20T13:23:34.758" v="33"/>
          <ac:picMkLst>
            <pc:docMk/>
            <pc:sldMk cId="885860111" sldId="295"/>
            <ac:picMk id="2" creationId="{8263CBAE-0AFA-1667-F16E-1E3DD0AFA837}"/>
          </ac:picMkLst>
        </pc:picChg>
        <pc:picChg chg="del">
          <ac:chgData name="Johan Fabi" userId="8c75ff543e6c5a1a" providerId="LiveId" clId="{C784706B-CAAA-4F12-8E79-30F169168D16}" dt="2023-02-20T13:23:34.475" v="32" actId="478"/>
          <ac:picMkLst>
            <pc:docMk/>
            <pc:sldMk cId="885860111" sldId="295"/>
            <ac:picMk id="42" creationId="{483403C8-FD08-79CD-65DF-47B1EF33F265}"/>
          </ac:picMkLst>
        </pc:picChg>
      </pc:sldChg>
      <pc:sldChg chg="addSp delSp modSp mod">
        <pc:chgData name="Johan Fabi" userId="8c75ff543e6c5a1a" providerId="LiveId" clId="{C784706B-CAAA-4F12-8E79-30F169168D16}" dt="2023-02-20T13:23:55.981" v="45"/>
        <pc:sldMkLst>
          <pc:docMk/>
          <pc:sldMk cId="595035905" sldId="296"/>
        </pc:sldMkLst>
        <pc:picChg chg="add mod">
          <ac:chgData name="Johan Fabi" userId="8c75ff543e6c5a1a" providerId="LiveId" clId="{C784706B-CAAA-4F12-8E79-30F169168D16}" dt="2023-02-20T13:23:55.981" v="45"/>
          <ac:picMkLst>
            <pc:docMk/>
            <pc:sldMk cId="595035905" sldId="296"/>
            <ac:picMk id="2" creationId="{B18C967E-6467-66C3-FC3F-AF6A6F208482}"/>
          </ac:picMkLst>
        </pc:picChg>
        <pc:picChg chg="del">
          <ac:chgData name="Johan Fabi" userId="8c75ff543e6c5a1a" providerId="LiveId" clId="{C784706B-CAAA-4F12-8E79-30F169168D16}" dt="2023-02-20T13:23:55.668" v="44" actId="478"/>
          <ac:picMkLst>
            <pc:docMk/>
            <pc:sldMk cId="595035905" sldId="296"/>
            <ac:picMk id="13" creationId="{01F21FE5-BC19-18EE-F1B6-84D9BBC9AD9D}"/>
          </ac:picMkLst>
        </pc:picChg>
      </pc:sldChg>
      <pc:sldChg chg="addSp delSp modSp mod">
        <pc:chgData name="Johan Fabi" userId="8c75ff543e6c5a1a" providerId="LiveId" clId="{C784706B-CAAA-4F12-8E79-30F169168D16}" dt="2023-02-20T13:23:59.877" v="47"/>
        <pc:sldMkLst>
          <pc:docMk/>
          <pc:sldMk cId="2547737508" sldId="297"/>
        </pc:sldMkLst>
        <pc:picChg chg="add mod">
          <ac:chgData name="Johan Fabi" userId="8c75ff543e6c5a1a" providerId="LiveId" clId="{C784706B-CAAA-4F12-8E79-30F169168D16}" dt="2023-02-20T13:23:59.877" v="47"/>
          <ac:picMkLst>
            <pc:docMk/>
            <pc:sldMk cId="2547737508" sldId="297"/>
            <ac:picMk id="2" creationId="{B7F5E603-795D-13F5-3922-15CB50EBE41C}"/>
          </ac:picMkLst>
        </pc:picChg>
        <pc:picChg chg="del">
          <ac:chgData name="Johan Fabi" userId="8c75ff543e6c5a1a" providerId="LiveId" clId="{C784706B-CAAA-4F12-8E79-30F169168D16}" dt="2023-02-20T13:23:59.574" v="46" actId="478"/>
          <ac:picMkLst>
            <pc:docMk/>
            <pc:sldMk cId="2547737508" sldId="297"/>
            <ac:picMk id="13" creationId="{01F21FE5-BC19-18EE-F1B6-84D9BBC9AD9D}"/>
          </ac:picMkLst>
        </pc:picChg>
      </pc:sldChg>
      <pc:sldChg chg="addSp delSp modSp mod">
        <pc:chgData name="Johan Fabi" userId="8c75ff543e6c5a1a" providerId="LiveId" clId="{C784706B-CAAA-4F12-8E79-30F169168D16}" dt="2023-02-20T13:23:38.068" v="35"/>
        <pc:sldMkLst>
          <pc:docMk/>
          <pc:sldMk cId="3704522292" sldId="298"/>
        </pc:sldMkLst>
        <pc:picChg chg="add mod">
          <ac:chgData name="Johan Fabi" userId="8c75ff543e6c5a1a" providerId="LiveId" clId="{C784706B-CAAA-4F12-8E79-30F169168D16}" dt="2023-02-20T13:23:38.068" v="35"/>
          <ac:picMkLst>
            <pc:docMk/>
            <pc:sldMk cId="3704522292" sldId="298"/>
            <ac:picMk id="14" creationId="{00BC424B-BD52-9784-5498-BE9694136F49}"/>
          </ac:picMkLst>
        </pc:picChg>
        <pc:picChg chg="del">
          <ac:chgData name="Johan Fabi" userId="8c75ff543e6c5a1a" providerId="LiveId" clId="{C784706B-CAAA-4F12-8E79-30F169168D16}" dt="2023-02-20T13:23:37.756" v="34" actId="478"/>
          <ac:picMkLst>
            <pc:docMk/>
            <pc:sldMk cId="3704522292" sldId="298"/>
            <ac:picMk id="58" creationId="{E42C20BF-8093-825F-584F-5DF27C6FD464}"/>
          </ac:picMkLst>
        </pc:picChg>
      </pc:sldChg>
      <pc:sldChg chg="addSp delSp modSp mod ord modAnim">
        <pc:chgData name="Johan Fabi" userId="8c75ff543e6c5a1a" providerId="LiveId" clId="{C784706B-CAAA-4F12-8E79-30F169168D16}" dt="2023-02-21T23:16:30.466" v="212"/>
        <pc:sldMkLst>
          <pc:docMk/>
          <pc:sldMk cId="4286123960" sldId="300"/>
        </pc:sldMkLst>
        <pc:spChg chg="mod">
          <ac:chgData name="Johan Fabi" userId="8c75ff543e6c5a1a" providerId="LiveId" clId="{C784706B-CAAA-4F12-8E79-30F169168D16}" dt="2023-02-21T00:42:39.837" v="135" actId="12"/>
          <ac:spMkLst>
            <pc:docMk/>
            <pc:sldMk cId="4286123960" sldId="300"/>
            <ac:spMk id="18" creationId="{99C50C92-8EAE-FDF2-63DF-24B5351F97DF}"/>
          </ac:spMkLst>
        </pc:spChg>
        <pc:spChg chg="mod">
          <ac:chgData name="Johan Fabi" userId="8c75ff543e6c5a1a" providerId="LiveId" clId="{C784706B-CAAA-4F12-8E79-30F169168D16}" dt="2023-02-21T00:42:45.431" v="137" actId="12"/>
          <ac:spMkLst>
            <pc:docMk/>
            <pc:sldMk cId="4286123960" sldId="300"/>
            <ac:spMk id="20" creationId="{07552216-F104-40C6-B0B6-4384563C2836}"/>
          </ac:spMkLst>
        </pc:spChg>
        <pc:spChg chg="mod">
          <ac:chgData name="Johan Fabi" userId="8c75ff543e6c5a1a" providerId="LiveId" clId="{C784706B-CAAA-4F12-8E79-30F169168D16}" dt="2023-02-21T00:42:34.652" v="133" actId="12"/>
          <ac:spMkLst>
            <pc:docMk/>
            <pc:sldMk cId="4286123960" sldId="300"/>
            <ac:spMk id="21" creationId="{8ECD833A-C342-22C9-D968-78881CBBE76A}"/>
          </ac:spMkLst>
        </pc:spChg>
        <pc:grpChg chg="add mod">
          <ac:chgData name="Johan Fabi" userId="8c75ff543e6c5a1a" providerId="LiveId" clId="{C784706B-CAAA-4F12-8E79-30F169168D16}" dt="2023-02-21T23:16:26.385" v="210" actId="164"/>
          <ac:grpSpMkLst>
            <pc:docMk/>
            <pc:sldMk cId="4286123960" sldId="300"/>
            <ac:grpSpMk id="8" creationId="{EC4B1494-233F-1ED4-05F9-40FA996018E1}"/>
          </ac:grpSpMkLst>
        </pc:grpChg>
        <pc:grpChg chg="add mod">
          <ac:chgData name="Johan Fabi" userId="8c75ff543e6c5a1a" providerId="LiveId" clId="{C784706B-CAAA-4F12-8E79-30F169168D16}" dt="2023-02-21T23:16:26.385" v="210" actId="164"/>
          <ac:grpSpMkLst>
            <pc:docMk/>
            <pc:sldMk cId="4286123960" sldId="300"/>
            <ac:grpSpMk id="11" creationId="{BCEAE77C-5F4A-3891-F3F9-B458132E3773}"/>
          </ac:grpSpMkLst>
        </pc:grpChg>
        <pc:picChg chg="add mod">
          <ac:chgData name="Johan Fabi" userId="8c75ff543e6c5a1a" providerId="LiveId" clId="{C784706B-CAAA-4F12-8E79-30F169168D16}" dt="2023-02-20T13:23:27.652" v="29"/>
          <ac:picMkLst>
            <pc:docMk/>
            <pc:sldMk cId="4286123960" sldId="300"/>
            <ac:picMk id="5" creationId="{85025AED-A7F9-13DB-080E-F8B46DF292AB}"/>
          </ac:picMkLst>
        </pc:picChg>
        <pc:picChg chg="mod">
          <ac:chgData name="Johan Fabi" userId="8c75ff543e6c5a1a" providerId="LiveId" clId="{C784706B-CAAA-4F12-8E79-30F169168D16}" dt="2023-02-21T23:15:59.128" v="207" actId="164"/>
          <ac:picMkLst>
            <pc:docMk/>
            <pc:sldMk cId="4286123960" sldId="300"/>
            <ac:picMk id="7" creationId="{B9CBB45B-6442-E380-5BD1-3427A9B1D10D}"/>
          </ac:picMkLst>
        </pc:picChg>
        <pc:picChg chg="mod">
          <ac:chgData name="Johan Fabi" userId="8c75ff543e6c5a1a" providerId="LiveId" clId="{C784706B-CAAA-4F12-8E79-30F169168D16}" dt="2023-02-21T23:15:59.128" v="207" actId="164"/>
          <ac:picMkLst>
            <pc:docMk/>
            <pc:sldMk cId="4286123960" sldId="300"/>
            <ac:picMk id="10" creationId="{A964CE6E-CCB7-548A-9223-E9EA1F66EB83}"/>
          </ac:picMkLst>
        </pc:picChg>
        <pc:picChg chg="mod">
          <ac:chgData name="Johan Fabi" userId="8c75ff543e6c5a1a" providerId="LiveId" clId="{C784706B-CAAA-4F12-8E79-30F169168D16}" dt="2023-02-21T23:15:59.128" v="207" actId="164"/>
          <ac:picMkLst>
            <pc:docMk/>
            <pc:sldMk cId="4286123960" sldId="300"/>
            <ac:picMk id="15" creationId="{14D0F4E4-ACEE-264A-A4E4-7FCC9734213B}"/>
          </ac:picMkLst>
        </pc:picChg>
        <pc:picChg chg="mod">
          <ac:chgData name="Johan Fabi" userId="8c75ff543e6c5a1a" providerId="LiveId" clId="{C784706B-CAAA-4F12-8E79-30F169168D16}" dt="2023-02-21T23:15:59.128" v="207" actId="164"/>
          <ac:picMkLst>
            <pc:docMk/>
            <pc:sldMk cId="4286123960" sldId="300"/>
            <ac:picMk id="23" creationId="{3FEB9183-80EB-E123-5F71-EF27138D9CEC}"/>
          </ac:picMkLst>
        </pc:picChg>
        <pc:picChg chg="mod">
          <ac:chgData name="Johan Fabi" userId="8c75ff543e6c5a1a" providerId="LiveId" clId="{C784706B-CAAA-4F12-8E79-30F169168D16}" dt="2023-02-21T23:15:59.128" v="207" actId="164"/>
          <ac:picMkLst>
            <pc:docMk/>
            <pc:sldMk cId="4286123960" sldId="300"/>
            <ac:picMk id="27" creationId="{CAEF9D71-3854-7BAB-ABA1-CAADA3399984}"/>
          </ac:picMkLst>
        </pc:picChg>
        <pc:picChg chg="mod">
          <ac:chgData name="Johan Fabi" userId="8c75ff543e6c5a1a" providerId="LiveId" clId="{C784706B-CAAA-4F12-8E79-30F169168D16}" dt="2023-02-21T23:15:59.128" v="207" actId="164"/>
          <ac:picMkLst>
            <pc:docMk/>
            <pc:sldMk cId="4286123960" sldId="300"/>
            <ac:picMk id="30" creationId="{7C867853-2319-1AE7-4D15-8A2E17A44071}"/>
          </ac:picMkLst>
        </pc:picChg>
        <pc:picChg chg="mod">
          <ac:chgData name="Johan Fabi" userId="8c75ff543e6c5a1a" providerId="LiveId" clId="{C784706B-CAAA-4F12-8E79-30F169168D16}" dt="2023-02-21T23:15:59.128" v="207" actId="164"/>
          <ac:picMkLst>
            <pc:docMk/>
            <pc:sldMk cId="4286123960" sldId="300"/>
            <ac:picMk id="32" creationId="{C3659603-8010-4475-3EA6-2C939784298D}"/>
          </ac:picMkLst>
        </pc:picChg>
        <pc:picChg chg="mod">
          <ac:chgData name="Johan Fabi" userId="8c75ff543e6c5a1a" providerId="LiveId" clId="{C784706B-CAAA-4F12-8E79-30F169168D16}" dt="2023-02-21T23:15:59.128" v="207" actId="164"/>
          <ac:picMkLst>
            <pc:docMk/>
            <pc:sldMk cId="4286123960" sldId="300"/>
            <ac:picMk id="36" creationId="{475D44EF-B065-B25F-2F48-51669A270F83}"/>
          </ac:picMkLst>
        </pc:picChg>
        <pc:picChg chg="mod">
          <ac:chgData name="Johan Fabi" userId="8c75ff543e6c5a1a" providerId="LiveId" clId="{C784706B-CAAA-4F12-8E79-30F169168D16}" dt="2023-02-21T23:16:26.385" v="210" actId="164"/>
          <ac:picMkLst>
            <pc:docMk/>
            <pc:sldMk cId="4286123960" sldId="300"/>
            <ac:picMk id="40" creationId="{34AF1ED1-0057-BEB8-84E4-99327EB20C57}"/>
          </ac:picMkLst>
        </pc:picChg>
        <pc:picChg chg="mod">
          <ac:chgData name="Johan Fabi" userId="8c75ff543e6c5a1a" providerId="LiveId" clId="{C784706B-CAAA-4F12-8E79-30F169168D16}" dt="2023-02-21T23:15:59.128" v="207" actId="164"/>
          <ac:picMkLst>
            <pc:docMk/>
            <pc:sldMk cId="4286123960" sldId="300"/>
            <ac:picMk id="43" creationId="{E5C35109-938F-F404-B771-E5FDDE9F5631}"/>
          </ac:picMkLst>
        </pc:picChg>
        <pc:picChg chg="mod">
          <ac:chgData name="Johan Fabi" userId="8c75ff543e6c5a1a" providerId="LiveId" clId="{C784706B-CAAA-4F12-8E79-30F169168D16}" dt="2023-02-21T23:15:59.128" v="207" actId="164"/>
          <ac:picMkLst>
            <pc:docMk/>
            <pc:sldMk cId="4286123960" sldId="300"/>
            <ac:picMk id="45" creationId="{1EA6EFA7-C079-F063-EF79-E466B18B240A}"/>
          </ac:picMkLst>
        </pc:picChg>
        <pc:picChg chg="mod">
          <ac:chgData name="Johan Fabi" userId="8c75ff543e6c5a1a" providerId="LiveId" clId="{C784706B-CAAA-4F12-8E79-30F169168D16}" dt="2023-02-21T23:15:59.128" v="207" actId="164"/>
          <ac:picMkLst>
            <pc:docMk/>
            <pc:sldMk cId="4286123960" sldId="300"/>
            <ac:picMk id="50" creationId="{FFE62859-2A6F-DB80-2949-3951F59D7DEF}"/>
          </ac:picMkLst>
        </pc:picChg>
        <pc:picChg chg="del">
          <ac:chgData name="Johan Fabi" userId="8c75ff543e6c5a1a" providerId="LiveId" clId="{C784706B-CAAA-4F12-8E79-30F169168D16}" dt="2023-02-20T13:23:27.361" v="28" actId="478"/>
          <ac:picMkLst>
            <pc:docMk/>
            <pc:sldMk cId="4286123960" sldId="300"/>
            <ac:picMk id="58" creationId="{E42C20BF-8093-825F-584F-5DF27C6FD464}"/>
          </ac:picMkLst>
        </pc:picChg>
      </pc:sldChg>
    </pc:docChg>
  </pc:docChgLst>
  <pc:docChgLst>
    <pc:chgData name="Johan Fabi" userId="8c75ff543e6c5a1a" providerId="LiveId" clId="{265E778E-E79E-4371-A213-7B63D78E35BB}"/>
    <pc:docChg chg="undo custSel addSld delSld modSld sldOrd">
      <pc:chgData name="Johan Fabi" userId="8c75ff543e6c5a1a" providerId="LiveId" clId="{265E778E-E79E-4371-A213-7B63D78E35BB}" dt="2023-02-17T17:08:47.060" v="497" actId="1038"/>
      <pc:docMkLst>
        <pc:docMk/>
      </pc:docMkLst>
      <pc:sldChg chg="addSp delSp modSp mod ord">
        <pc:chgData name="Johan Fabi" userId="8c75ff543e6c5a1a" providerId="LiveId" clId="{265E778E-E79E-4371-A213-7B63D78E35BB}" dt="2023-02-17T17:08:47.060" v="497" actId="1038"/>
        <pc:sldMkLst>
          <pc:docMk/>
          <pc:sldMk cId="2497731524" sldId="272"/>
        </pc:sldMkLst>
        <pc:spChg chg="mod">
          <ac:chgData name="Johan Fabi" userId="8c75ff543e6c5a1a" providerId="LiveId" clId="{265E778E-E79E-4371-A213-7B63D78E35BB}" dt="2023-02-17T16:54:55.287" v="393" actId="1037"/>
          <ac:spMkLst>
            <pc:docMk/>
            <pc:sldMk cId="2497731524" sldId="272"/>
            <ac:spMk id="2" creationId="{677D01B3-AF53-F4A2-47FA-A2CC9B13F681}"/>
          </ac:spMkLst>
        </pc:spChg>
        <pc:spChg chg="mod">
          <ac:chgData name="Johan Fabi" userId="8c75ff543e6c5a1a" providerId="LiveId" clId="{265E778E-E79E-4371-A213-7B63D78E35BB}" dt="2023-02-17T16:58:18.059" v="406"/>
          <ac:spMkLst>
            <pc:docMk/>
            <pc:sldMk cId="2497731524" sldId="272"/>
            <ac:spMk id="3" creationId="{66777B90-BE2E-E62F-60E3-5A986E5A9667}"/>
          </ac:spMkLst>
        </pc:spChg>
        <pc:spChg chg="mod">
          <ac:chgData name="Johan Fabi" userId="8c75ff543e6c5a1a" providerId="LiveId" clId="{265E778E-E79E-4371-A213-7B63D78E35BB}" dt="2023-02-17T16:58:09.245" v="402"/>
          <ac:spMkLst>
            <pc:docMk/>
            <pc:sldMk cId="2497731524" sldId="272"/>
            <ac:spMk id="4" creationId="{2D0DAA4B-F106-EC06-D956-DB951A4DBD59}"/>
          </ac:spMkLst>
        </pc:spChg>
        <pc:spChg chg="mod">
          <ac:chgData name="Johan Fabi" userId="8c75ff543e6c5a1a" providerId="LiveId" clId="{265E778E-E79E-4371-A213-7B63D78E35BB}" dt="2023-02-17T17:05:23.929" v="451" actId="1076"/>
          <ac:spMkLst>
            <pc:docMk/>
            <pc:sldMk cId="2497731524" sldId="272"/>
            <ac:spMk id="5" creationId="{AFEBF2DA-C3D6-A1D3-7FFC-DC239A8BFAFA}"/>
          </ac:spMkLst>
        </pc:spChg>
        <pc:spChg chg="add mod">
          <ac:chgData name="Johan Fabi" userId="8c75ff543e6c5a1a" providerId="LiveId" clId="{265E778E-E79E-4371-A213-7B63D78E35BB}" dt="2023-02-17T11:45:46.980" v="28" actId="20577"/>
          <ac:spMkLst>
            <pc:docMk/>
            <pc:sldMk cId="2497731524" sldId="272"/>
            <ac:spMk id="6" creationId="{6059BFDA-FF25-E03A-10FC-6ECB6C5C7637}"/>
          </ac:spMkLst>
        </pc:spChg>
        <pc:spChg chg="mod">
          <ac:chgData name="Johan Fabi" userId="8c75ff543e6c5a1a" providerId="LiveId" clId="{265E778E-E79E-4371-A213-7B63D78E35BB}" dt="2023-02-17T16:54:55.287" v="393" actId="1037"/>
          <ac:spMkLst>
            <pc:docMk/>
            <pc:sldMk cId="2497731524" sldId="272"/>
            <ac:spMk id="7" creationId="{D54A50D6-B857-6C59-4EB9-C0A9D4205B9A}"/>
          </ac:spMkLst>
        </pc:spChg>
        <pc:spChg chg="add mod">
          <ac:chgData name="Johan Fabi" userId="8c75ff543e6c5a1a" providerId="LiveId" clId="{265E778E-E79E-4371-A213-7B63D78E35BB}" dt="2023-02-17T16:58:11.740" v="403"/>
          <ac:spMkLst>
            <pc:docMk/>
            <pc:sldMk cId="2497731524" sldId="272"/>
            <ac:spMk id="10" creationId="{70ECFF64-762F-46E2-BA03-FB22F25023B3}"/>
          </ac:spMkLst>
        </pc:spChg>
        <pc:spChg chg="add mod">
          <ac:chgData name="Johan Fabi" userId="8c75ff543e6c5a1a" providerId="LiveId" clId="{265E778E-E79E-4371-A213-7B63D78E35BB}" dt="2023-02-17T17:00:57.675" v="407" actId="207"/>
          <ac:spMkLst>
            <pc:docMk/>
            <pc:sldMk cId="2497731524" sldId="272"/>
            <ac:spMk id="11" creationId="{B7442415-01B9-65FB-40FD-9BFE89F57B11}"/>
          </ac:spMkLst>
        </pc:spChg>
        <pc:spChg chg="add mod">
          <ac:chgData name="Johan Fabi" userId="8c75ff543e6c5a1a" providerId="LiveId" clId="{265E778E-E79E-4371-A213-7B63D78E35BB}" dt="2023-02-17T17:05:31.016" v="452" actId="1076"/>
          <ac:spMkLst>
            <pc:docMk/>
            <pc:sldMk cId="2497731524" sldId="272"/>
            <ac:spMk id="12" creationId="{61055CAA-F84C-78B2-8D5D-E2632895A7B5}"/>
          </ac:spMkLst>
        </pc:spChg>
        <pc:spChg chg="del">
          <ac:chgData name="Johan Fabi" userId="8c75ff543e6c5a1a" providerId="LiveId" clId="{265E778E-E79E-4371-A213-7B63D78E35BB}" dt="2023-02-17T11:45:39.974" v="16" actId="478"/>
          <ac:spMkLst>
            <pc:docMk/>
            <pc:sldMk cId="2497731524" sldId="272"/>
            <ac:spMk id="20" creationId="{EEF47DC7-CFD6-5F50-F77C-FE217171DCF0}"/>
          </ac:spMkLst>
        </pc:spChg>
        <pc:spChg chg="del">
          <ac:chgData name="Johan Fabi" userId="8c75ff543e6c5a1a" providerId="LiveId" clId="{265E778E-E79E-4371-A213-7B63D78E35BB}" dt="2023-02-17T11:45:42.324" v="17" actId="478"/>
          <ac:spMkLst>
            <pc:docMk/>
            <pc:sldMk cId="2497731524" sldId="272"/>
            <ac:spMk id="57" creationId="{2510898B-B040-F243-DE5C-C76324C009FF}"/>
          </ac:spMkLst>
        </pc:spChg>
        <pc:picChg chg="del">
          <ac:chgData name="Johan Fabi" userId="8c75ff543e6c5a1a" providerId="LiveId" clId="{265E778E-E79E-4371-A213-7B63D78E35BB}" dt="2023-02-17T11:48:00.036" v="169" actId="478"/>
          <ac:picMkLst>
            <pc:docMk/>
            <pc:sldMk cId="2497731524" sldId="272"/>
            <ac:picMk id="8" creationId="{B4B54C3C-3510-D222-5B97-9BB0C17A74B8}"/>
          </ac:picMkLst>
        </pc:picChg>
        <pc:picChg chg="mod">
          <ac:chgData name="Johan Fabi" userId="8c75ff543e6c5a1a" providerId="LiveId" clId="{265E778E-E79E-4371-A213-7B63D78E35BB}" dt="2023-02-17T16:51:16.154" v="264" actId="1076"/>
          <ac:picMkLst>
            <pc:docMk/>
            <pc:sldMk cId="2497731524" sldId="272"/>
            <ac:picMk id="9" creationId="{C83BB786-1424-44FE-2944-FDC3A4D0F037}"/>
          </ac:picMkLst>
        </pc:picChg>
        <pc:picChg chg="add mod">
          <ac:chgData name="Johan Fabi" userId="8c75ff543e6c5a1a" providerId="LiveId" clId="{265E778E-E79E-4371-A213-7B63D78E35BB}" dt="2023-02-17T17:08:47.060" v="497" actId="1038"/>
          <ac:picMkLst>
            <pc:docMk/>
            <pc:sldMk cId="2497731524" sldId="272"/>
            <ac:picMk id="14" creationId="{95A7D2EF-5DCD-7266-A3CD-A7B69AECF7AC}"/>
          </ac:picMkLst>
        </pc:picChg>
        <pc:picChg chg="add del mod">
          <ac:chgData name="Johan Fabi" userId="8c75ff543e6c5a1a" providerId="LiveId" clId="{265E778E-E79E-4371-A213-7B63D78E35BB}" dt="2023-02-17T17:06:44.525" v="464" actId="478"/>
          <ac:picMkLst>
            <pc:docMk/>
            <pc:sldMk cId="2497731524" sldId="272"/>
            <ac:picMk id="15" creationId="{D825661D-1666-F60B-1A5B-7C5E7A13339D}"/>
          </ac:picMkLst>
        </pc:picChg>
        <pc:picChg chg="del">
          <ac:chgData name="Johan Fabi" userId="8c75ff543e6c5a1a" providerId="LiveId" clId="{265E778E-E79E-4371-A213-7B63D78E35BB}" dt="2023-02-17T11:47:56.557" v="165" actId="478"/>
          <ac:picMkLst>
            <pc:docMk/>
            <pc:sldMk cId="2497731524" sldId="272"/>
            <ac:picMk id="16" creationId="{3A053E2D-C0FA-8867-8B4B-4B4A4341AC21}"/>
          </ac:picMkLst>
        </pc:picChg>
        <pc:picChg chg="add del mod">
          <ac:chgData name="Johan Fabi" userId="8c75ff543e6c5a1a" providerId="LiveId" clId="{265E778E-E79E-4371-A213-7B63D78E35BB}" dt="2023-02-17T17:02:50.994" v="421" actId="478"/>
          <ac:picMkLst>
            <pc:docMk/>
            <pc:sldMk cId="2497731524" sldId="272"/>
            <ac:picMk id="18" creationId="{E05DE15F-30E7-8F18-75B7-D60D3150EEA7}"/>
          </ac:picMkLst>
        </pc:picChg>
        <pc:picChg chg="add mod">
          <ac:chgData name="Johan Fabi" userId="8c75ff543e6c5a1a" providerId="LiveId" clId="{265E778E-E79E-4371-A213-7B63D78E35BB}" dt="2023-02-17T17:08:47.060" v="497" actId="1038"/>
          <ac:picMkLst>
            <pc:docMk/>
            <pc:sldMk cId="2497731524" sldId="272"/>
            <ac:picMk id="22" creationId="{23145341-8AAB-8819-53AF-8E363AE38139}"/>
          </ac:picMkLst>
        </pc:picChg>
        <pc:picChg chg="add mod">
          <ac:chgData name="Johan Fabi" userId="8c75ff543e6c5a1a" providerId="LiveId" clId="{265E778E-E79E-4371-A213-7B63D78E35BB}" dt="2023-02-17T17:08:47.060" v="497" actId="1038"/>
          <ac:picMkLst>
            <pc:docMk/>
            <pc:sldMk cId="2497731524" sldId="272"/>
            <ac:picMk id="24" creationId="{C389B710-B3AC-80EB-A7FC-FFDCDBFC1242}"/>
          </ac:picMkLst>
        </pc:picChg>
        <pc:picChg chg="add mod">
          <ac:chgData name="Johan Fabi" userId="8c75ff543e6c5a1a" providerId="LiveId" clId="{265E778E-E79E-4371-A213-7B63D78E35BB}" dt="2023-02-17T17:08:47.060" v="497" actId="1038"/>
          <ac:picMkLst>
            <pc:docMk/>
            <pc:sldMk cId="2497731524" sldId="272"/>
            <ac:picMk id="26" creationId="{4B3063F6-D309-9E33-BCCE-D8CB2F5DC2CB}"/>
          </ac:picMkLst>
        </pc:picChg>
        <pc:picChg chg="add mod">
          <ac:chgData name="Johan Fabi" userId="8c75ff543e6c5a1a" providerId="LiveId" clId="{265E778E-E79E-4371-A213-7B63D78E35BB}" dt="2023-02-17T17:08:47.060" v="497" actId="1038"/>
          <ac:picMkLst>
            <pc:docMk/>
            <pc:sldMk cId="2497731524" sldId="272"/>
            <ac:picMk id="28" creationId="{3E8E2569-DC3B-D247-C174-A5A41277DDA5}"/>
          </ac:picMkLst>
        </pc:picChg>
        <pc:picChg chg="add mod">
          <ac:chgData name="Johan Fabi" userId="8c75ff543e6c5a1a" providerId="LiveId" clId="{265E778E-E79E-4371-A213-7B63D78E35BB}" dt="2023-02-17T17:08:47.060" v="497" actId="1038"/>
          <ac:picMkLst>
            <pc:docMk/>
            <pc:sldMk cId="2497731524" sldId="272"/>
            <ac:picMk id="30" creationId="{8C997A16-CD6B-0B34-4243-05C11AB0EFB1}"/>
          </ac:picMkLst>
        </pc:picChg>
        <pc:picChg chg="add mod">
          <ac:chgData name="Johan Fabi" userId="8c75ff543e6c5a1a" providerId="LiveId" clId="{265E778E-E79E-4371-A213-7B63D78E35BB}" dt="2023-02-17T17:08:47.060" v="497" actId="1038"/>
          <ac:picMkLst>
            <pc:docMk/>
            <pc:sldMk cId="2497731524" sldId="272"/>
            <ac:picMk id="32" creationId="{45403941-A777-EFA2-3BEC-D615A38B7091}"/>
          </ac:picMkLst>
        </pc:picChg>
        <pc:picChg chg="add mod">
          <ac:chgData name="Johan Fabi" userId="8c75ff543e6c5a1a" providerId="LiveId" clId="{265E778E-E79E-4371-A213-7B63D78E35BB}" dt="2023-02-17T17:08:47.060" v="497" actId="1038"/>
          <ac:picMkLst>
            <pc:docMk/>
            <pc:sldMk cId="2497731524" sldId="272"/>
            <ac:picMk id="33" creationId="{A94D461D-AF68-5E53-66D9-3E2E30AF93E3}"/>
          </ac:picMkLst>
        </pc:picChg>
        <pc:picChg chg="del">
          <ac:chgData name="Johan Fabi" userId="8c75ff543e6c5a1a" providerId="LiveId" clId="{265E778E-E79E-4371-A213-7B63D78E35BB}" dt="2023-02-17T11:47:59.372" v="168" actId="478"/>
          <ac:picMkLst>
            <pc:docMk/>
            <pc:sldMk cId="2497731524" sldId="272"/>
            <ac:picMk id="49" creationId="{ADDFED82-772E-3E6E-E444-2C184A276371}"/>
          </ac:picMkLst>
        </pc:picChg>
        <pc:picChg chg="del">
          <ac:chgData name="Johan Fabi" userId="8c75ff543e6c5a1a" providerId="LiveId" clId="{265E778E-E79E-4371-A213-7B63D78E35BB}" dt="2023-02-17T11:47:58.676" v="167" actId="478"/>
          <ac:picMkLst>
            <pc:docMk/>
            <pc:sldMk cId="2497731524" sldId="272"/>
            <ac:picMk id="51" creationId="{3B3F64E8-2156-91E4-3146-FF8A32A212C9}"/>
          </ac:picMkLst>
        </pc:picChg>
        <pc:picChg chg="del">
          <ac:chgData name="Johan Fabi" userId="8c75ff543e6c5a1a" providerId="LiveId" clId="{265E778E-E79E-4371-A213-7B63D78E35BB}" dt="2023-02-17T11:47:57.843" v="166" actId="478"/>
          <ac:picMkLst>
            <pc:docMk/>
            <pc:sldMk cId="2497731524" sldId="272"/>
            <ac:picMk id="53" creationId="{AC22BD84-EE54-8982-7758-CAA2FAB5335E}"/>
          </ac:picMkLst>
        </pc:picChg>
      </pc:sldChg>
      <pc:sldChg chg="modSp mod">
        <pc:chgData name="Johan Fabi" userId="8c75ff543e6c5a1a" providerId="LiveId" clId="{265E778E-E79E-4371-A213-7B63D78E35BB}" dt="2023-02-17T11:43:42.432" v="2" actId="20577"/>
        <pc:sldMkLst>
          <pc:docMk/>
          <pc:sldMk cId="455992741" sldId="273"/>
        </pc:sldMkLst>
        <pc:spChg chg="mod">
          <ac:chgData name="Johan Fabi" userId="8c75ff543e6c5a1a" providerId="LiveId" clId="{265E778E-E79E-4371-A213-7B63D78E35BB}" dt="2023-02-17T11:43:42.432" v="2" actId="20577"/>
          <ac:spMkLst>
            <pc:docMk/>
            <pc:sldMk cId="455992741" sldId="273"/>
            <ac:spMk id="205" creationId="{1184D7BC-F5EA-6863-2D1C-CB749EDCC45C}"/>
          </ac:spMkLst>
        </pc:spChg>
      </pc:sldChg>
      <pc:sldChg chg="modSp add del mod">
        <pc:chgData name="Johan Fabi" userId="8c75ff543e6c5a1a" providerId="LiveId" clId="{265E778E-E79E-4371-A213-7B63D78E35BB}" dt="2023-02-17T11:45:26.863" v="12" actId="47"/>
        <pc:sldMkLst>
          <pc:docMk/>
          <pc:sldMk cId="613650979" sldId="298"/>
        </pc:sldMkLst>
        <pc:spChg chg="mod">
          <ac:chgData name="Johan Fabi" userId="8c75ff543e6c5a1a" providerId="LiveId" clId="{265E778E-E79E-4371-A213-7B63D78E35BB}" dt="2023-02-17T11:45:15.826" v="11" actId="20577"/>
          <ac:spMkLst>
            <pc:docMk/>
            <pc:sldMk cId="613650979" sldId="298"/>
            <ac:spMk id="18" creationId="{A8E3578D-70C0-7EA2-FE2E-C23D2D235150}"/>
          </ac:spMkLst>
        </pc:spChg>
      </pc:sldChg>
      <pc:sldChg chg="add">
        <pc:chgData name="Johan Fabi" userId="8c75ff543e6c5a1a" providerId="LiveId" clId="{265E778E-E79E-4371-A213-7B63D78E35BB}" dt="2023-02-17T11:45:28.942" v="13"/>
        <pc:sldMkLst>
          <pc:docMk/>
          <pc:sldMk cId="3704522292" sldId="298"/>
        </pc:sldMkLst>
      </pc:sldChg>
    </pc:docChg>
  </pc:docChgLst>
  <pc:docChgLst>
    <pc:chgData name="Johan Fabi" userId="8c75ff543e6c5a1a" providerId="LiveId" clId="{0690FB5F-48E2-4F9A-AC72-6BD3F32D450F}"/>
    <pc:docChg chg="undo custSel addSld delSld modSld sldOrd">
      <pc:chgData name="Johan Fabi" userId="8c75ff543e6c5a1a" providerId="LiveId" clId="{0690FB5F-48E2-4F9A-AC72-6BD3F32D450F}" dt="2022-10-21T17:29:14.005" v="3079" actId="20577"/>
      <pc:docMkLst>
        <pc:docMk/>
      </pc:docMkLst>
      <pc:sldChg chg="modSp mod">
        <pc:chgData name="Johan Fabi" userId="8c75ff543e6c5a1a" providerId="LiveId" clId="{0690FB5F-48E2-4F9A-AC72-6BD3F32D450F}" dt="2022-10-20T02:15:35.702" v="1209" actId="20577"/>
        <pc:sldMkLst>
          <pc:docMk/>
          <pc:sldMk cId="2219012473" sldId="256"/>
        </pc:sldMkLst>
        <pc:spChg chg="mod">
          <ac:chgData name="Johan Fabi" userId="8c75ff543e6c5a1a" providerId="LiveId" clId="{0690FB5F-48E2-4F9A-AC72-6BD3F32D450F}" dt="2022-10-20T02:15:35.702" v="1209" actId="20577"/>
          <ac:spMkLst>
            <pc:docMk/>
            <pc:sldMk cId="2219012473" sldId="256"/>
            <ac:spMk id="5" creationId="{1D94C31D-AD7B-B628-B5B9-5CC2286D5288}"/>
          </ac:spMkLst>
        </pc:spChg>
      </pc:sldChg>
      <pc:sldChg chg="addSp delSp modSp mod">
        <pc:chgData name="Johan Fabi" userId="8c75ff543e6c5a1a" providerId="LiveId" clId="{0690FB5F-48E2-4F9A-AC72-6BD3F32D450F}" dt="2022-10-21T17:29:04.393" v="3072" actId="20577"/>
        <pc:sldMkLst>
          <pc:docMk/>
          <pc:sldMk cId="683573424" sldId="257"/>
        </pc:sldMkLst>
        <pc:spChg chg="add mod">
          <ac:chgData name="Johan Fabi" userId="8c75ff543e6c5a1a" providerId="LiveId" clId="{0690FB5F-48E2-4F9A-AC72-6BD3F32D450F}" dt="2022-10-20T22:38:24.206" v="2714" actId="1035"/>
          <ac:spMkLst>
            <pc:docMk/>
            <pc:sldMk cId="683573424" sldId="257"/>
            <ac:spMk id="2" creationId="{D02B26A9-8EAF-844D-0219-A622A2F8A2C8}"/>
          </ac:spMkLst>
        </pc:spChg>
        <pc:spChg chg="mod">
          <ac:chgData name="Johan Fabi" userId="8c75ff543e6c5a1a" providerId="LiveId" clId="{0690FB5F-48E2-4F9A-AC72-6BD3F32D450F}" dt="2022-10-20T22:38:24.206" v="2714" actId="1035"/>
          <ac:spMkLst>
            <pc:docMk/>
            <pc:sldMk cId="683573424" sldId="257"/>
            <ac:spMk id="3" creationId="{19E1A1D9-68EE-9A79-1BEF-5344CD3D8694}"/>
          </ac:spMkLst>
        </pc:spChg>
        <pc:spChg chg="add mod">
          <ac:chgData name="Johan Fabi" userId="8c75ff543e6c5a1a" providerId="LiveId" clId="{0690FB5F-48E2-4F9A-AC72-6BD3F32D450F}" dt="2022-10-20T22:37:43.504" v="2683" actId="571"/>
          <ac:spMkLst>
            <pc:docMk/>
            <pc:sldMk cId="683573424" sldId="257"/>
            <ac:spMk id="4" creationId="{37313D52-CFCD-2093-9FBD-18DD37F16C1E}"/>
          </ac:spMkLst>
        </pc:spChg>
        <pc:spChg chg="add mod">
          <ac:chgData name="Johan Fabi" userId="8c75ff543e6c5a1a" providerId="LiveId" clId="{0690FB5F-48E2-4F9A-AC72-6BD3F32D450F}" dt="2022-10-21T04:20:52.883" v="3055"/>
          <ac:spMkLst>
            <pc:docMk/>
            <pc:sldMk cId="683573424" sldId="257"/>
            <ac:spMk id="5" creationId="{28FEC126-6341-DD1E-C2FA-614AF6F1BC9D}"/>
          </ac:spMkLst>
        </pc:spChg>
        <pc:spChg chg="mod">
          <ac:chgData name="Johan Fabi" userId="8c75ff543e6c5a1a" providerId="LiveId" clId="{0690FB5F-48E2-4F9A-AC72-6BD3F32D450F}" dt="2022-10-21T17:29:04.393" v="3072" actId="20577"/>
          <ac:spMkLst>
            <pc:docMk/>
            <pc:sldMk cId="683573424" sldId="257"/>
            <ac:spMk id="7" creationId="{FA2D8713-C5B6-5663-2460-AF9D8BB73A55}"/>
          </ac:spMkLst>
        </pc:spChg>
        <pc:spChg chg="mod">
          <ac:chgData name="Johan Fabi" userId="8c75ff543e6c5a1a" providerId="LiveId" clId="{0690FB5F-48E2-4F9A-AC72-6BD3F32D450F}" dt="2022-10-20T22:38:24.206" v="2714" actId="1035"/>
          <ac:spMkLst>
            <pc:docMk/>
            <pc:sldMk cId="683573424" sldId="257"/>
            <ac:spMk id="8" creationId="{0340A7AB-D423-4FE2-52CF-63AB62E51E4D}"/>
          </ac:spMkLst>
        </pc:spChg>
        <pc:spChg chg="mod">
          <ac:chgData name="Johan Fabi" userId="8c75ff543e6c5a1a" providerId="LiveId" clId="{0690FB5F-48E2-4F9A-AC72-6BD3F32D450F}" dt="2022-10-20T22:40:53.214" v="2846" actId="20577"/>
          <ac:spMkLst>
            <pc:docMk/>
            <pc:sldMk cId="683573424" sldId="257"/>
            <ac:spMk id="15" creationId="{1822307D-6C2B-A009-72B5-ECF08160CED6}"/>
          </ac:spMkLst>
        </pc:spChg>
        <pc:spChg chg="mod">
          <ac:chgData name="Johan Fabi" userId="8c75ff543e6c5a1a" providerId="LiveId" clId="{0690FB5F-48E2-4F9A-AC72-6BD3F32D450F}" dt="2022-10-20T00:56:57.751" v="105" actId="255"/>
          <ac:spMkLst>
            <pc:docMk/>
            <pc:sldMk cId="683573424" sldId="257"/>
            <ac:spMk id="18" creationId="{A8E3578D-70C0-7EA2-FE2E-C23D2D235150}"/>
          </ac:spMkLst>
        </pc:spChg>
        <pc:spChg chg="mod">
          <ac:chgData name="Johan Fabi" userId="8c75ff543e6c5a1a" providerId="LiveId" clId="{0690FB5F-48E2-4F9A-AC72-6BD3F32D450F}" dt="2022-10-20T22:38:24.206" v="2714" actId="1035"/>
          <ac:spMkLst>
            <pc:docMk/>
            <pc:sldMk cId="683573424" sldId="257"/>
            <ac:spMk id="20" creationId="{60CA2074-3D51-92CC-8066-F3CE7F976ECB}"/>
          </ac:spMkLst>
        </pc:spChg>
        <pc:spChg chg="mod">
          <ac:chgData name="Johan Fabi" userId="8c75ff543e6c5a1a" providerId="LiveId" clId="{0690FB5F-48E2-4F9A-AC72-6BD3F32D450F}" dt="2022-10-20T22:39:33.394" v="2774" actId="20577"/>
          <ac:spMkLst>
            <pc:docMk/>
            <pc:sldMk cId="683573424" sldId="257"/>
            <ac:spMk id="21" creationId="{95A3DB09-A678-8D62-FEBF-DCEAFEF29B64}"/>
          </ac:spMkLst>
        </pc:spChg>
        <pc:spChg chg="mod">
          <ac:chgData name="Johan Fabi" userId="8c75ff543e6c5a1a" providerId="LiveId" clId="{0690FB5F-48E2-4F9A-AC72-6BD3F32D450F}" dt="2022-10-20T22:38:24.206" v="2714" actId="1035"/>
          <ac:spMkLst>
            <pc:docMk/>
            <pc:sldMk cId="683573424" sldId="257"/>
            <ac:spMk id="23" creationId="{5E48CEF5-7078-3C0F-56D6-A129950B41A6}"/>
          </ac:spMkLst>
        </pc:spChg>
        <pc:spChg chg="del mod">
          <ac:chgData name="Johan Fabi" userId="8c75ff543e6c5a1a" providerId="LiveId" clId="{0690FB5F-48E2-4F9A-AC72-6BD3F32D450F}" dt="2022-10-20T02:13:41.469" v="1123" actId="478"/>
          <ac:spMkLst>
            <pc:docMk/>
            <pc:sldMk cId="683573424" sldId="257"/>
            <ac:spMk id="24" creationId="{469A35F2-F232-D83B-0E1B-13D007711A1F}"/>
          </ac:spMkLst>
        </pc:spChg>
        <pc:picChg chg="mod">
          <ac:chgData name="Johan Fabi" userId="8c75ff543e6c5a1a" providerId="LiveId" clId="{0690FB5F-48E2-4F9A-AC72-6BD3F32D450F}" dt="2022-10-20T00:55:32.653" v="20" actId="1035"/>
          <ac:picMkLst>
            <pc:docMk/>
            <pc:sldMk cId="683573424" sldId="257"/>
            <ac:picMk id="16" creationId="{784EFB4D-7E9D-8AA4-1EF9-8AB4E8C2AC91}"/>
          </ac:picMkLst>
        </pc:picChg>
      </pc:sldChg>
      <pc:sldChg chg="addSp delSp modSp add mod">
        <pc:chgData name="Johan Fabi" userId="8c75ff543e6c5a1a" providerId="LiveId" clId="{0690FB5F-48E2-4F9A-AC72-6BD3F32D450F}" dt="2022-10-20T18:05:57.487" v="2399" actId="1035"/>
        <pc:sldMkLst>
          <pc:docMk/>
          <pc:sldMk cId="1798194166" sldId="258"/>
        </pc:sldMkLst>
        <pc:spChg chg="del">
          <ac:chgData name="Johan Fabi" userId="8c75ff543e6c5a1a" providerId="LiveId" clId="{0690FB5F-48E2-4F9A-AC72-6BD3F32D450F}" dt="2022-10-20T00:56:32.510" v="75" actId="478"/>
          <ac:spMkLst>
            <pc:docMk/>
            <pc:sldMk cId="1798194166" sldId="258"/>
            <ac:spMk id="2" creationId="{D02B26A9-8EAF-844D-0219-A622A2F8A2C8}"/>
          </ac:spMkLst>
        </pc:spChg>
        <pc:spChg chg="del">
          <ac:chgData name="Johan Fabi" userId="8c75ff543e6c5a1a" providerId="LiveId" clId="{0690FB5F-48E2-4F9A-AC72-6BD3F32D450F}" dt="2022-10-20T00:56:32.510" v="75" actId="478"/>
          <ac:spMkLst>
            <pc:docMk/>
            <pc:sldMk cId="1798194166" sldId="258"/>
            <ac:spMk id="3" creationId="{19E1A1D9-68EE-9A79-1BEF-5344CD3D8694}"/>
          </ac:spMkLst>
        </pc:spChg>
        <pc:spChg chg="del">
          <ac:chgData name="Johan Fabi" userId="8c75ff543e6c5a1a" providerId="LiveId" clId="{0690FB5F-48E2-4F9A-AC72-6BD3F32D450F}" dt="2022-10-20T00:56:32.510" v="75" actId="478"/>
          <ac:spMkLst>
            <pc:docMk/>
            <pc:sldMk cId="1798194166" sldId="258"/>
            <ac:spMk id="7" creationId="{FA2D8713-C5B6-5663-2460-AF9D8BB73A55}"/>
          </ac:spMkLst>
        </pc:spChg>
        <pc:spChg chg="del">
          <ac:chgData name="Johan Fabi" userId="8c75ff543e6c5a1a" providerId="LiveId" clId="{0690FB5F-48E2-4F9A-AC72-6BD3F32D450F}" dt="2022-10-20T00:56:32.510" v="75" actId="478"/>
          <ac:spMkLst>
            <pc:docMk/>
            <pc:sldMk cId="1798194166" sldId="258"/>
            <ac:spMk id="8" creationId="{0340A7AB-D423-4FE2-52CF-63AB62E51E4D}"/>
          </ac:spMkLst>
        </pc:spChg>
        <pc:spChg chg="del">
          <ac:chgData name="Johan Fabi" userId="8c75ff543e6c5a1a" providerId="LiveId" clId="{0690FB5F-48E2-4F9A-AC72-6BD3F32D450F}" dt="2022-10-20T00:56:32.510" v="75" actId="478"/>
          <ac:spMkLst>
            <pc:docMk/>
            <pc:sldMk cId="1798194166" sldId="258"/>
            <ac:spMk id="15" creationId="{1822307D-6C2B-A009-72B5-ECF08160CED6}"/>
          </ac:spMkLst>
        </pc:spChg>
        <pc:spChg chg="mod">
          <ac:chgData name="Johan Fabi" userId="8c75ff543e6c5a1a" providerId="LiveId" clId="{0690FB5F-48E2-4F9A-AC72-6BD3F32D450F}" dt="2022-10-20T00:57:14.485" v="115" actId="20577"/>
          <ac:spMkLst>
            <pc:docMk/>
            <pc:sldMk cId="1798194166" sldId="258"/>
            <ac:spMk id="18" creationId="{A8E3578D-70C0-7EA2-FE2E-C23D2D235150}"/>
          </ac:spMkLst>
        </pc:spChg>
        <pc:spChg chg="del">
          <ac:chgData name="Johan Fabi" userId="8c75ff543e6c5a1a" providerId="LiveId" clId="{0690FB5F-48E2-4F9A-AC72-6BD3F32D450F}" dt="2022-10-20T00:56:32.510" v="75" actId="478"/>
          <ac:spMkLst>
            <pc:docMk/>
            <pc:sldMk cId="1798194166" sldId="258"/>
            <ac:spMk id="20" creationId="{60CA2074-3D51-92CC-8066-F3CE7F976ECB}"/>
          </ac:spMkLst>
        </pc:spChg>
        <pc:spChg chg="del">
          <ac:chgData name="Johan Fabi" userId="8c75ff543e6c5a1a" providerId="LiveId" clId="{0690FB5F-48E2-4F9A-AC72-6BD3F32D450F}" dt="2022-10-20T00:56:32.510" v="75" actId="478"/>
          <ac:spMkLst>
            <pc:docMk/>
            <pc:sldMk cId="1798194166" sldId="258"/>
            <ac:spMk id="21" creationId="{95A3DB09-A678-8D62-FEBF-DCEAFEF29B64}"/>
          </ac:spMkLst>
        </pc:spChg>
        <pc:spChg chg="del">
          <ac:chgData name="Johan Fabi" userId="8c75ff543e6c5a1a" providerId="LiveId" clId="{0690FB5F-48E2-4F9A-AC72-6BD3F32D450F}" dt="2022-10-20T00:56:32.510" v="75" actId="478"/>
          <ac:spMkLst>
            <pc:docMk/>
            <pc:sldMk cId="1798194166" sldId="258"/>
            <ac:spMk id="23" creationId="{5E48CEF5-7078-3C0F-56D6-A129950B41A6}"/>
          </ac:spMkLst>
        </pc:spChg>
        <pc:spChg chg="del">
          <ac:chgData name="Johan Fabi" userId="8c75ff543e6c5a1a" providerId="LiveId" clId="{0690FB5F-48E2-4F9A-AC72-6BD3F32D450F}" dt="2022-10-20T00:56:32.510" v="75" actId="478"/>
          <ac:spMkLst>
            <pc:docMk/>
            <pc:sldMk cId="1798194166" sldId="258"/>
            <ac:spMk id="24" creationId="{469A35F2-F232-D83B-0E1B-13D007711A1F}"/>
          </ac:spMkLst>
        </pc:spChg>
        <pc:picChg chg="add mod">
          <ac:chgData name="Johan Fabi" userId="8c75ff543e6c5a1a" providerId="LiveId" clId="{0690FB5F-48E2-4F9A-AC72-6BD3F32D450F}" dt="2022-10-20T18:05:57.487" v="2399" actId="1035"/>
          <ac:picMkLst>
            <pc:docMk/>
            <pc:sldMk cId="1798194166" sldId="258"/>
            <ac:picMk id="5" creationId="{39F6BAEE-4518-20D1-9FE4-A2D3FD44DBD1}"/>
          </ac:picMkLst>
        </pc:picChg>
        <pc:picChg chg="add mod">
          <ac:chgData name="Johan Fabi" userId="8c75ff543e6c5a1a" providerId="LiveId" clId="{0690FB5F-48E2-4F9A-AC72-6BD3F32D450F}" dt="2022-10-20T18:05:57.487" v="2399" actId="1035"/>
          <ac:picMkLst>
            <pc:docMk/>
            <pc:sldMk cId="1798194166" sldId="258"/>
            <ac:picMk id="11" creationId="{5BF5A606-7187-7D37-B49B-22A56FC521DC}"/>
          </ac:picMkLst>
        </pc:picChg>
        <pc:picChg chg="add del mod">
          <ac:chgData name="Johan Fabi" userId="8c75ff543e6c5a1a" providerId="LiveId" clId="{0690FB5F-48E2-4F9A-AC72-6BD3F32D450F}" dt="2022-10-20T11:22:00.656" v="2311" actId="478"/>
          <ac:picMkLst>
            <pc:docMk/>
            <pc:sldMk cId="1798194166" sldId="258"/>
            <ac:picMk id="13" creationId="{0FE302DE-9D05-414C-1494-7152DA0F858D}"/>
          </ac:picMkLst>
        </pc:picChg>
        <pc:picChg chg="add del mod">
          <ac:chgData name="Johan Fabi" userId="8c75ff543e6c5a1a" providerId="LiveId" clId="{0690FB5F-48E2-4F9A-AC72-6BD3F32D450F}" dt="2022-10-20T11:21:34.398" v="2307" actId="478"/>
          <ac:picMkLst>
            <pc:docMk/>
            <pc:sldMk cId="1798194166" sldId="258"/>
            <ac:picMk id="22" creationId="{2C31FD73-60B5-D1C9-0B8A-D04E8BEA996B}"/>
          </ac:picMkLst>
        </pc:picChg>
        <pc:picChg chg="add del mod">
          <ac:chgData name="Johan Fabi" userId="8c75ff543e6c5a1a" providerId="LiveId" clId="{0690FB5F-48E2-4F9A-AC72-6BD3F32D450F}" dt="2022-10-20T11:22:17.358" v="2315" actId="478"/>
          <ac:picMkLst>
            <pc:docMk/>
            <pc:sldMk cId="1798194166" sldId="258"/>
            <ac:picMk id="26" creationId="{33C85E3F-5123-04FE-96BD-935A771E1E1E}"/>
          </ac:picMkLst>
        </pc:picChg>
        <pc:picChg chg="add mod">
          <ac:chgData name="Johan Fabi" userId="8c75ff543e6c5a1a" providerId="LiveId" clId="{0690FB5F-48E2-4F9A-AC72-6BD3F32D450F}" dt="2022-10-20T18:05:50.140" v="2383" actId="1036"/>
          <ac:picMkLst>
            <pc:docMk/>
            <pc:sldMk cId="1798194166" sldId="258"/>
            <ac:picMk id="28" creationId="{9797E610-12B1-0200-FB28-4FAB5B94AA18}"/>
          </ac:picMkLst>
        </pc:picChg>
      </pc:sldChg>
      <pc:sldChg chg="addSp delSp modSp add mod">
        <pc:chgData name="Johan Fabi" userId="8c75ff543e6c5a1a" providerId="LiveId" clId="{0690FB5F-48E2-4F9A-AC72-6BD3F32D450F}" dt="2022-10-20T01:47:17.092" v="655" actId="208"/>
        <pc:sldMkLst>
          <pc:docMk/>
          <pc:sldMk cId="3533814529" sldId="259"/>
        </pc:sldMkLst>
        <pc:spChg chg="add mod">
          <ac:chgData name="Johan Fabi" userId="8c75ff543e6c5a1a" providerId="LiveId" clId="{0690FB5F-48E2-4F9A-AC72-6BD3F32D450F}" dt="2022-10-20T01:28:22.734" v="521" actId="1076"/>
          <ac:spMkLst>
            <pc:docMk/>
            <pc:sldMk cId="3533814529" sldId="259"/>
            <ac:spMk id="2" creationId="{D0F32766-0145-120F-16F1-35386BE815BF}"/>
          </ac:spMkLst>
        </pc:spChg>
        <pc:spChg chg="add mod">
          <ac:chgData name="Johan Fabi" userId="8c75ff543e6c5a1a" providerId="LiveId" clId="{0690FB5F-48E2-4F9A-AC72-6BD3F32D450F}" dt="2022-10-20T01:46:56.051" v="653" actId="207"/>
          <ac:spMkLst>
            <pc:docMk/>
            <pc:sldMk cId="3533814529" sldId="259"/>
            <ac:spMk id="3" creationId="{6E4FB895-9C6C-44F0-31A2-7CA08B1093B7}"/>
          </ac:spMkLst>
        </pc:spChg>
        <pc:spChg chg="add mod">
          <ac:chgData name="Johan Fabi" userId="8c75ff543e6c5a1a" providerId="LiveId" clId="{0690FB5F-48E2-4F9A-AC72-6BD3F32D450F}" dt="2022-10-20T01:28:22.734" v="521" actId="1076"/>
          <ac:spMkLst>
            <pc:docMk/>
            <pc:sldMk cId="3533814529" sldId="259"/>
            <ac:spMk id="4" creationId="{ACFBE3D5-4631-DD8F-A30E-6AEBBD4E5669}"/>
          </ac:spMkLst>
        </pc:spChg>
        <pc:spChg chg="add mod">
          <ac:chgData name="Johan Fabi" userId="8c75ff543e6c5a1a" providerId="LiveId" clId="{0690FB5F-48E2-4F9A-AC72-6BD3F32D450F}" dt="2022-10-20T01:28:22.734" v="521" actId="1076"/>
          <ac:spMkLst>
            <pc:docMk/>
            <pc:sldMk cId="3533814529" sldId="259"/>
            <ac:spMk id="7" creationId="{6A8DF340-885A-A3E6-19DA-3F187C628B8C}"/>
          </ac:spMkLst>
        </pc:spChg>
        <pc:spChg chg="add mod">
          <ac:chgData name="Johan Fabi" userId="8c75ff543e6c5a1a" providerId="LiveId" clId="{0690FB5F-48E2-4F9A-AC72-6BD3F32D450F}" dt="2022-10-20T01:28:22.734" v="521" actId="1076"/>
          <ac:spMkLst>
            <pc:docMk/>
            <pc:sldMk cId="3533814529" sldId="259"/>
            <ac:spMk id="8" creationId="{02AAF09D-E595-1E6A-3C2B-65E01B566BEE}"/>
          </ac:spMkLst>
        </pc:spChg>
        <pc:spChg chg="add mod">
          <ac:chgData name="Johan Fabi" userId="8c75ff543e6c5a1a" providerId="LiveId" clId="{0690FB5F-48E2-4F9A-AC72-6BD3F32D450F}" dt="2022-10-20T01:46:58.886" v="654" actId="207"/>
          <ac:spMkLst>
            <pc:docMk/>
            <pc:sldMk cId="3533814529" sldId="259"/>
            <ac:spMk id="9" creationId="{5B828ACB-5871-4F41-4846-149B490C3BE9}"/>
          </ac:spMkLst>
        </pc:spChg>
        <pc:spChg chg="add mod">
          <ac:chgData name="Johan Fabi" userId="8c75ff543e6c5a1a" providerId="LiveId" clId="{0690FB5F-48E2-4F9A-AC72-6BD3F32D450F}" dt="2022-10-20T01:28:22.734" v="521" actId="1076"/>
          <ac:spMkLst>
            <pc:docMk/>
            <pc:sldMk cId="3533814529" sldId="259"/>
            <ac:spMk id="12" creationId="{9B7A6201-F73B-9785-B4FB-564059E0F13B}"/>
          </ac:spMkLst>
        </pc:spChg>
        <pc:spChg chg="add del mod">
          <ac:chgData name="Johan Fabi" userId="8c75ff543e6c5a1a" providerId="LiveId" clId="{0690FB5F-48E2-4F9A-AC72-6BD3F32D450F}" dt="2022-10-20T01:21:55.524" v="362" actId="11529"/>
          <ac:spMkLst>
            <pc:docMk/>
            <pc:sldMk cId="3533814529" sldId="259"/>
            <ac:spMk id="13" creationId="{97D301A4-B19E-5F7E-D44C-A107C095806A}"/>
          </ac:spMkLst>
        </pc:spChg>
        <pc:spChg chg="add del mod">
          <ac:chgData name="Johan Fabi" userId="8c75ff543e6c5a1a" providerId="LiveId" clId="{0690FB5F-48E2-4F9A-AC72-6BD3F32D450F}" dt="2022-10-20T01:23:16.987" v="395" actId="478"/>
          <ac:spMkLst>
            <pc:docMk/>
            <pc:sldMk cId="3533814529" sldId="259"/>
            <ac:spMk id="14" creationId="{72B55C64-71D4-320E-D73B-746506881739}"/>
          </ac:spMkLst>
        </pc:spChg>
        <pc:spChg chg="mod">
          <ac:chgData name="Johan Fabi" userId="8c75ff543e6c5a1a" providerId="LiveId" clId="{0690FB5F-48E2-4F9A-AC72-6BD3F32D450F}" dt="2022-10-20T01:15:00.349" v="195" actId="20577"/>
          <ac:spMkLst>
            <pc:docMk/>
            <pc:sldMk cId="3533814529" sldId="259"/>
            <ac:spMk id="18" creationId="{A8E3578D-70C0-7EA2-FE2E-C23D2D235150}"/>
          </ac:spMkLst>
        </pc:spChg>
        <pc:spChg chg="add mod">
          <ac:chgData name="Johan Fabi" userId="8c75ff543e6c5a1a" providerId="LiveId" clId="{0690FB5F-48E2-4F9A-AC72-6BD3F32D450F}" dt="2022-10-20T01:28:39.779" v="536" actId="1036"/>
          <ac:spMkLst>
            <pc:docMk/>
            <pc:sldMk cId="3533814529" sldId="259"/>
            <ac:spMk id="28" creationId="{84F28B54-5777-6F0B-725F-2A087629796B}"/>
          </ac:spMkLst>
        </pc:spChg>
        <pc:spChg chg="add mod">
          <ac:chgData name="Johan Fabi" userId="8c75ff543e6c5a1a" providerId="LiveId" clId="{0690FB5F-48E2-4F9A-AC72-6BD3F32D450F}" dt="2022-10-20T01:29:15.869" v="554" actId="1076"/>
          <ac:spMkLst>
            <pc:docMk/>
            <pc:sldMk cId="3533814529" sldId="259"/>
            <ac:spMk id="29" creationId="{BA10642F-1C94-5EE4-051A-D82D801923F2}"/>
          </ac:spMkLst>
        </pc:spChg>
        <pc:spChg chg="add mod">
          <ac:chgData name="Johan Fabi" userId="8c75ff543e6c5a1a" providerId="LiveId" clId="{0690FB5F-48E2-4F9A-AC72-6BD3F32D450F}" dt="2022-10-20T01:28:59.115" v="553" actId="1036"/>
          <ac:spMkLst>
            <pc:docMk/>
            <pc:sldMk cId="3533814529" sldId="259"/>
            <ac:spMk id="30" creationId="{A9EE84B6-430F-8DB9-EFF8-4BD48C7DE86C}"/>
          </ac:spMkLst>
        </pc:spChg>
        <pc:grpChg chg="add mod">
          <ac:chgData name="Johan Fabi" userId="8c75ff543e6c5a1a" providerId="LiveId" clId="{0690FB5F-48E2-4F9A-AC72-6BD3F32D450F}" dt="2022-10-20T01:27:35.064" v="514" actId="164"/>
          <ac:grpSpMkLst>
            <pc:docMk/>
            <pc:sldMk cId="3533814529" sldId="259"/>
            <ac:grpSpMk id="31" creationId="{0B2DAC55-1D0E-6744-5E82-89D63F3F070A}"/>
          </ac:grpSpMkLst>
        </pc:grpChg>
        <pc:grpChg chg="add mod">
          <ac:chgData name="Johan Fabi" userId="8c75ff543e6c5a1a" providerId="LiveId" clId="{0690FB5F-48E2-4F9A-AC72-6BD3F32D450F}" dt="2022-10-20T01:28:06.033" v="518" actId="164"/>
          <ac:grpSpMkLst>
            <pc:docMk/>
            <pc:sldMk cId="3533814529" sldId="259"/>
            <ac:grpSpMk id="1024" creationId="{48EE87C7-79EC-8CB5-36D9-A3CB67331E7A}"/>
          </ac:grpSpMkLst>
        </pc:grpChg>
        <pc:picChg chg="del">
          <ac:chgData name="Johan Fabi" userId="8c75ff543e6c5a1a" providerId="LiveId" clId="{0690FB5F-48E2-4F9A-AC72-6BD3F32D450F}" dt="2022-10-20T01:09:50.762" v="143" actId="478"/>
          <ac:picMkLst>
            <pc:docMk/>
            <pc:sldMk cId="3533814529" sldId="259"/>
            <ac:picMk id="5" creationId="{39F6BAEE-4518-20D1-9FE4-A2D3FD44DBD1}"/>
          </ac:picMkLst>
        </pc:picChg>
        <pc:picChg chg="del">
          <ac:chgData name="Johan Fabi" userId="8c75ff543e6c5a1a" providerId="LiveId" clId="{0690FB5F-48E2-4F9A-AC72-6BD3F32D450F}" dt="2022-10-20T01:09:50.114" v="142" actId="478"/>
          <ac:picMkLst>
            <pc:docMk/>
            <pc:sldMk cId="3533814529" sldId="259"/>
            <ac:picMk id="11" creationId="{5BF5A606-7187-7D37-B49B-22A56FC521DC}"/>
          </ac:picMkLst>
        </pc:picChg>
        <pc:picChg chg="mod">
          <ac:chgData name="Johan Fabi" userId="8c75ff543e6c5a1a" providerId="LiveId" clId="{0690FB5F-48E2-4F9A-AC72-6BD3F32D450F}" dt="2022-10-20T01:28:09.587" v="520" actId="1076"/>
          <ac:picMkLst>
            <pc:docMk/>
            <pc:sldMk cId="3533814529" sldId="259"/>
            <ac:picMk id="16" creationId="{784EFB4D-7E9D-8AA4-1EF9-8AB4E8C2AC91}"/>
          </ac:picMkLst>
        </pc:picChg>
        <pc:picChg chg="add del mod">
          <ac:chgData name="Johan Fabi" userId="8c75ff543e6c5a1a" providerId="LiveId" clId="{0690FB5F-48E2-4F9A-AC72-6BD3F32D450F}" dt="2022-10-20T01:26:43.667" v="470" actId="478"/>
          <ac:picMkLst>
            <pc:docMk/>
            <pc:sldMk cId="3533814529" sldId="259"/>
            <ac:picMk id="1026" creationId="{F2EA632C-5210-7DC7-6791-738D3BDEACEC}"/>
          </ac:picMkLst>
        </pc:picChg>
        <pc:cxnChg chg="add mod">
          <ac:chgData name="Johan Fabi" userId="8c75ff543e6c5a1a" providerId="LiveId" clId="{0690FB5F-48E2-4F9A-AC72-6BD3F32D450F}" dt="2022-10-20T01:47:17.092" v="655" actId="208"/>
          <ac:cxnSpMkLst>
            <pc:docMk/>
            <pc:sldMk cId="3533814529" sldId="259"/>
            <ac:cxnSpMk id="20" creationId="{40B8A39D-525B-13C9-9B2A-9FEF6660D2CD}"/>
          </ac:cxnSpMkLst>
        </pc:cxnChg>
        <pc:cxnChg chg="add mod">
          <ac:chgData name="Johan Fabi" userId="8c75ff543e6c5a1a" providerId="LiveId" clId="{0690FB5F-48E2-4F9A-AC72-6BD3F32D450F}" dt="2022-10-20T01:47:17.092" v="655" actId="208"/>
          <ac:cxnSpMkLst>
            <pc:docMk/>
            <pc:sldMk cId="3533814529" sldId="259"/>
            <ac:cxnSpMk id="22" creationId="{FEBA8AEB-9719-6E8E-FA71-9DCD63A73EC0}"/>
          </ac:cxnSpMkLst>
        </pc:cxnChg>
        <pc:cxnChg chg="add mod">
          <ac:chgData name="Johan Fabi" userId="8c75ff543e6c5a1a" providerId="LiveId" clId="{0690FB5F-48E2-4F9A-AC72-6BD3F32D450F}" dt="2022-10-20T01:47:17.092" v="655" actId="208"/>
          <ac:cxnSpMkLst>
            <pc:docMk/>
            <pc:sldMk cId="3533814529" sldId="259"/>
            <ac:cxnSpMk id="26" creationId="{9909BB48-246A-6A4A-76D7-F2DC9929B5E7}"/>
          </ac:cxnSpMkLst>
        </pc:cxnChg>
      </pc:sldChg>
      <pc:sldChg chg="add del">
        <pc:chgData name="Johan Fabi" userId="8c75ff543e6c5a1a" providerId="LiveId" clId="{0690FB5F-48E2-4F9A-AC72-6BD3F32D450F}" dt="2022-10-20T01:47:30.786" v="656" actId="47"/>
        <pc:sldMkLst>
          <pc:docMk/>
          <pc:sldMk cId="2071124264" sldId="260"/>
        </pc:sldMkLst>
      </pc:sldChg>
      <pc:sldChg chg="addSp delSp modSp add mod ord">
        <pc:chgData name="Johan Fabi" userId="8c75ff543e6c5a1a" providerId="LiveId" clId="{0690FB5F-48E2-4F9A-AC72-6BD3F32D450F}" dt="2022-10-21T17:29:14.005" v="3079" actId="20577"/>
        <pc:sldMkLst>
          <pc:docMk/>
          <pc:sldMk cId="2493064949" sldId="261"/>
        </pc:sldMkLst>
        <pc:spChg chg="add del">
          <ac:chgData name="Johan Fabi" userId="8c75ff543e6c5a1a" providerId="LiveId" clId="{0690FB5F-48E2-4F9A-AC72-6BD3F32D450F}" dt="2022-10-20T01:43:13.482" v="641" actId="478"/>
          <ac:spMkLst>
            <pc:docMk/>
            <pc:sldMk cId="2493064949" sldId="261"/>
            <ac:spMk id="2" creationId="{D02B26A9-8EAF-844D-0219-A622A2F8A2C8}"/>
          </ac:spMkLst>
        </pc:spChg>
        <pc:spChg chg="mod">
          <ac:chgData name="Johan Fabi" userId="8c75ff543e6c5a1a" providerId="LiveId" clId="{0690FB5F-48E2-4F9A-AC72-6BD3F32D450F}" dt="2022-10-20T01:44:39.479" v="652" actId="1076"/>
          <ac:spMkLst>
            <pc:docMk/>
            <pc:sldMk cId="2493064949" sldId="261"/>
            <ac:spMk id="3" creationId="{19E1A1D9-68EE-9A79-1BEF-5344CD3D8694}"/>
          </ac:spMkLst>
        </pc:spChg>
        <pc:spChg chg="mod">
          <ac:chgData name="Johan Fabi" userId="8c75ff543e6c5a1a" providerId="LiveId" clId="{0690FB5F-48E2-4F9A-AC72-6BD3F32D450F}" dt="2022-10-20T01:44:39.479" v="652" actId="1076"/>
          <ac:spMkLst>
            <pc:docMk/>
            <pc:sldMk cId="2493064949" sldId="261"/>
            <ac:spMk id="7" creationId="{FA2D8713-C5B6-5663-2460-AF9D8BB73A55}"/>
          </ac:spMkLst>
        </pc:spChg>
        <pc:spChg chg="mod">
          <ac:chgData name="Johan Fabi" userId="8c75ff543e6c5a1a" providerId="LiveId" clId="{0690FB5F-48E2-4F9A-AC72-6BD3F32D450F}" dt="2022-10-20T11:18:40.417" v="2303" actId="20577"/>
          <ac:spMkLst>
            <pc:docMk/>
            <pc:sldMk cId="2493064949" sldId="261"/>
            <ac:spMk id="8" creationId="{0340A7AB-D423-4FE2-52CF-63AB62E51E4D}"/>
          </ac:spMkLst>
        </pc:spChg>
        <pc:spChg chg="mod">
          <ac:chgData name="Johan Fabi" userId="8c75ff543e6c5a1a" providerId="LiveId" clId="{0690FB5F-48E2-4F9A-AC72-6BD3F32D450F}" dt="2022-10-21T17:28:44.921" v="3065" actId="20577"/>
          <ac:spMkLst>
            <pc:docMk/>
            <pc:sldMk cId="2493064949" sldId="261"/>
            <ac:spMk id="15" creationId="{1822307D-6C2B-A009-72B5-ECF08160CED6}"/>
          </ac:spMkLst>
        </pc:spChg>
        <pc:spChg chg="mod">
          <ac:chgData name="Johan Fabi" userId="8c75ff543e6c5a1a" providerId="LiveId" clId="{0690FB5F-48E2-4F9A-AC72-6BD3F32D450F}" dt="2022-10-21T17:29:14.005" v="3079" actId="20577"/>
          <ac:spMkLst>
            <pc:docMk/>
            <pc:sldMk cId="2493064949" sldId="261"/>
            <ac:spMk id="18" creationId="{A8E3578D-70C0-7EA2-FE2E-C23D2D235150}"/>
          </ac:spMkLst>
        </pc:spChg>
        <pc:spChg chg="mod">
          <ac:chgData name="Johan Fabi" userId="8c75ff543e6c5a1a" providerId="LiveId" clId="{0690FB5F-48E2-4F9A-AC72-6BD3F32D450F}" dt="2022-10-20T01:44:39.479" v="652" actId="1076"/>
          <ac:spMkLst>
            <pc:docMk/>
            <pc:sldMk cId="2493064949" sldId="261"/>
            <ac:spMk id="20" creationId="{60CA2074-3D51-92CC-8066-F3CE7F976ECB}"/>
          </ac:spMkLst>
        </pc:spChg>
        <pc:spChg chg="del">
          <ac:chgData name="Johan Fabi" userId="8c75ff543e6c5a1a" providerId="LiveId" clId="{0690FB5F-48E2-4F9A-AC72-6BD3F32D450F}" dt="2022-10-20T01:43:10.927" v="638" actId="478"/>
          <ac:spMkLst>
            <pc:docMk/>
            <pc:sldMk cId="2493064949" sldId="261"/>
            <ac:spMk id="21" creationId="{95A3DB09-A678-8D62-FEBF-DCEAFEF29B64}"/>
          </ac:spMkLst>
        </pc:spChg>
        <pc:spChg chg="add del">
          <ac:chgData name="Johan Fabi" userId="8c75ff543e6c5a1a" providerId="LiveId" clId="{0690FB5F-48E2-4F9A-AC72-6BD3F32D450F}" dt="2022-10-20T01:43:11.865" v="639" actId="478"/>
          <ac:spMkLst>
            <pc:docMk/>
            <pc:sldMk cId="2493064949" sldId="261"/>
            <ac:spMk id="23" creationId="{5E48CEF5-7078-3C0F-56D6-A129950B41A6}"/>
          </ac:spMkLst>
        </pc:spChg>
        <pc:spChg chg="add del mod">
          <ac:chgData name="Johan Fabi" userId="8c75ff543e6c5a1a" providerId="LiveId" clId="{0690FB5F-48E2-4F9A-AC72-6BD3F32D450F}" dt="2022-10-20T01:43:12.669" v="640" actId="478"/>
          <ac:spMkLst>
            <pc:docMk/>
            <pc:sldMk cId="2493064949" sldId="261"/>
            <ac:spMk id="24" creationId="{469A35F2-F232-D83B-0E1B-13D007711A1F}"/>
          </ac:spMkLst>
        </pc:spChg>
        <pc:picChg chg="add mod">
          <ac:chgData name="Johan Fabi" userId="8c75ff543e6c5a1a" providerId="LiveId" clId="{0690FB5F-48E2-4F9A-AC72-6BD3F32D450F}" dt="2022-10-20T02:06:26.095" v="901" actId="1076"/>
          <ac:picMkLst>
            <pc:docMk/>
            <pc:sldMk cId="2493064949" sldId="261"/>
            <ac:picMk id="5" creationId="{AB7C00A6-CB45-413E-CFB4-6C3A2BF0CFF0}"/>
          </ac:picMkLst>
        </pc:picChg>
        <pc:picChg chg="add mod">
          <ac:chgData name="Johan Fabi" userId="8c75ff543e6c5a1a" providerId="LiveId" clId="{0690FB5F-48E2-4F9A-AC72-6BD3F32D450F}" dt="2022-10-20T02:06:19.584" v="899" actId="1076"/>
          <ac:picMkLst>
            <pc:docMk/>
            <pc:sldMk cId="2493064949" sldId="261"/>
            <ac:picMk id="11" creationId="{AEC1BD63-295B-7B87-A08A-A6964673B69C}"/>
          </ac:picMkLst>
        </pc:picChg>
        <pc:picChg chg="add mod">
          <ac:chgData name="Johan Fabi" userId="8c75ff543e6c5a1a" providerId="LiveId" clId="{0690FB5F-48E2-4F9A-AC72-6BD3F32D450F}" dt="2022-10-20T02:07:19.774" v="916" actId="1037"/>
          <ac:picMkLst>
            <pc:docMk/>
            <pc:sldMk cId="2493064949" sldId="261"/>
            <ac:picMk id="13" creationId="{629DAB0E-AFA6-4130-D16A-EB2FD2E84AC9}"/>
          </ac:picMkLst>
        </pc:picChg>
        <pc:picChg chg="add mod">
          <ac:chgData name="Johan Fabi" userId="8c75ff543e6c5a1a" providerId="LiveId" clId="{0690FB5F-48E2-4F9A-AC72-6BD3F32D450F}" dt="2022-10-20T02:07:49.104" v="923" actId="1076"/>
          <ac:picMkLst>
            <pc:docMk/>
            <pc:sldMk cId="2493064949" sldId="261"/>
            <ac:picMk id="22" creationId="{3BD50E74-6CD7-8E1C-2FE7-4C2702A44D09}"/>
          </ac:picMkLst>
        </pc:picChg>
        <pc:picChg chg="add mod">
          <ac:chgData name="Johan Fabi" userId="8c75ff543e6c5a1a" providerId="LiveId" clId="{0690FB5F-48E2-4F9A-AC72-6BD3F32D450F}" dt="2022-10-20T02:08:37.329" v="930" actId="1076"/>
          <ac:picMkLst>
            <pc:docMk/>
            <pc:sldMk cId="2493064949" sldId="261"/>
            <ac:picMk id="26" creationId="{8EF01F41-44E2-BEF0-AB3B-20D019ED26EF}"/>
          </ac:picMkLst>
        </pc:picChg>
      </pc:sldChg>
      <pc:sldChg chg="addSp delSp modSp add mod ord">
        <pc:chgData name="Johan Fabi" userId="8c75ff543e6c5a1a" providerId="LiveId" clId="{0690FB5F-48E2-4F9A-AC72-6BD3F32D450F}" dt="2022-10-20T11:14:57.962" v="2296" actId="1076"/>
        <pc:sldMkLst>
          <pc:docMk/>
          <pc:sldMk cId="2159623452" sldId="262"/>
        </pc:sldMkLst>
        <pc:spChg chg="del">
          <ac:chgData name="Johan Fabi" userId="8c75ff543e6c5a1a" providerId="LiveId" clId="{0690FB5F-48E2-4F9A-AC72-6BD3F32D450F}" dt="2022-10-20T01:49:16.656" v="670" actId="478"/>
          <ac:spMkLst>
            <pc:docMk/>
            <pc:sldMk cId="2159623452" sldId="262"/>
            <ac:spMk id="2" creationId="{D02B26A9-8EAF-844D-0219-A622A2F8A2C8}"/>
          </ac:spMkLst>
        </pc:spChg>
        <pc:spChg chg="del">
          <ac:chgData name="Johan Fabi" userId="8c75ff543e6c5a1a" providerId="LiveId" clId="{0690FB5F-48E2-4F9A-AC72-6BD3F32D450F}" dt="2022-10-20T01:49:09.744" v="662" actId="478"/>
          <ac:spMkLst>
            <pc:docMk/>
            <pc:sldMk cId="2159623452" sldId="262"/>
            <ac:spMk id="3" creationId="{19E1A1D9-68EE-9A79-1BEF-5344CD3D8694}"/>
          </ac:spMkLst>
        </pc:spChg>
        <pc:spChg chg="del">
          <ac:chgData name="Johan Fabi" userId="8c75ff543e6c5a1a" providerId="LiveId" clId="{0690FB5F-48E2-4F9A-AC72-6BD3F32D450F}" dt="2022-10-20T01:49:11.895" v="664" actId="478"/>
          <ac:spMkLst>
            <pc:docMk/>
            <pc:sldMk cId="2159623452" sldId="262"/>
            <ac:spMk id="7" creationId="{FA2D8713-C5B6-5663-2460-AF9D8BB73A55}"/>
          </ac:spMkLst>
        </pc:spChg>
        <pc:spChg chg="del">
          <ac:chgData name="Johan Fabi" userId="8c75ff543e6c5a1a" providerId="LiveId" clId="{0690FB5F-48E2-4F9A-AC72-6BD3F32D450F}" dt="2022-10-20T01:49:12.872" v="665" actId="478"/>
          <ac:spMkLst>
            <pc:docMk/>
            <pc:sldMk cId="2159623452" sldId="262"/>
            <ac:spMk id="8" creationId="{0340A7AB-D423-4FE2-52CF-63AB62E51E4D}"/>
          </ac:spMkLst>
        </pc:spChg>
        <pc:spChg chg="add del mod">
          <ac:chgData name="Johan Fabi" userId="8c75ff543e6c5a1a" providerId="LiveId" clId="{0690FB5F-48E2-4F9A-AC72-6BD3F32D450F}" dt="2022-10-20T01:51:19.528" v="688" actId="478"/>
          <ac:spMkLst>
            <pc:docMk/>
            <pc:sldMk cId="2159623452" sldId="262"/>
            <ac:spMk id="11" creationId="{9D76419B-6B20-A2C3-0BE0-FD463E51780D}"/>
          </ac:spMkLst>
        </pc:spChg>
        <pc:spChg chg="add mod">
          <ac:chgData name="Johan Fabi" userId="8c75ff543e6c5a1a" providerId="LiveId" clId="{0690FB5F-48E2-4F9A-AC72-6BD3F32D450F}" dt="2022-10-20T11:14:39.799" v="2294" actId="1076"/>
          <ac:spMkLst>
            <pc:docMk/>
            <pc:sldMk cId="2159623452" sldId="262"/>
            <ac:spMk id="12" creationId="{EFDC14EA-3C10-F87A-8DE6-2DD19C8A6B49}"/>
          </ac:spMkLst>
        </pc:spChg>
        <pc:spChg chg="add mod">
          <ac:chgData name="Johan Fabi" userId="8c75ff543e6c5a1a" providerId="LiveId" clId="{0690FB5F-48E2-4F9A-AC72-6BD3F32D450F}" dt="2022-10-20T01:53:19.326" v="747" actId="1076"/>
          <ac:spMkLst>
            <pc:docMk/>
            <pc:sldMk cId="2159623452" sldId="262"/>
            <ac:spMk id="14" creationId="{28D8F538-81C1-CFA4-C476-1F55467AEDEA}"/>
          </ac:spMkLst>
        </pc:spChg>
        <pc:spChg chg="del">
          <ac:chgData name="Johan Fabi" userId="8c75ff543e6c5a1a" providerId="LiveId" clId="{0690FB5F-48E2-4F9A-AC72-6BD3F32D450F}" dt="2022-10-20T01:49:13.903" v="666" actId="478"/>
          <ac:spMkLst>
            <pc:docMk/>
            <pc:sldMk cId="2159623452" sldId="262"/>
            <ac:spMk id="15" creationId="{1822307D-6C2B-A009-72B5-ECF08160CED6}"/>
          </ac:spMkLst>
        </pc:spChg>
        <pc:spChg chg="mod">
          <ac:chgData name="Johan Fabi" userId="8c75ff543e6c5a1a" providerId="LiveId" clId="{0690FB5F-48E2-4F9A-AC72-6BD3F32D450F}" dt="2022-10-20T01:47:59.234" v="661" actId="20577"/>
          <ac:spMkLst>
            <pc:docMk/>
            <pc:sldMk cId="2159623452" sldId="262"/>
            <ac:spMk id="18" creationId="{A8E3578D-70C0-7EA2-FE2E-C23D2D235150}"/>
          </ac:spMkLst>
        </pc:spChg>
        <pc:spChg chg="del">
          <ac:chgData name="Johan Fabi" userId="8c75ff543e6c5a1a" providerId="LiveId" clId="{0690FB5F-48E2-4F9A-AC72-6BD3F32D450F}" dt="2022-10-20T01:49:10.920" v="663" actId="478"/>
          <ac:spMkLst>
            <pc:docMk/>
            <pc:sldMk cId="2159623452" sldId="262"/>
            <ac:spMk id="20" creationId="{60CA2074-3D51-92CC-8066-F3CE7F976ECB}"/>
          </ac:spMkLst>
        </pc:spChg>
        <pc:spChg chg="del">
          <ac:chgData name="Johan Fabi" userId="8c75ff543e6c5a1a" providerId="LiveId" clId="{0690FB5F-48E2-4F9A-AC72-6BD3F32D450F}" dt="2022-10-20T01:49:14.718" v="667" actId="478"/>
          <ac:spMkLst>
            <pc:docMk/>
            <pc:sldMk cId="2159623452" sldId="262"/>
            <ac:spMk id="21" creationId="{95A3DB09-A678-8D62-FEBF-DCEAFEF29B64}"/>
          </ac:spMkLst>
        </pc:spChg>
        <pc:spChg chg="del">
          <ac:chgData name="Johan Fabi" userId="8c75ff543e6c5a1a" providerId="LiveId" clId="{0690FB5F-48E2-4F9A-AC72-6BD3F32D450F}" dt="2022-10-20T01:49:15.319" v="668" actId="478"/>
          <ac:spMkLst>
            <pc:docMk/>
            <pc:sldMk cId="2159623452" sldId="262"/>
            <ac:spMk id="23" creationId="{5E48CEF5-7078-3C0F-56D6-A129950B41A6}"/>
          </ac:spMkLst>
        </pc:spChg>
        <pc:spChg chg="del">
          <ac:chgData name="Johan Fabi" userId="8c75ff543e6c5a1a" providerId="LiveId" clId="{0690FB5F-48E2-4F9A-AC72-6BD3F32D450F}" dt="2022-10-20T01:49:16.077" v="669" actId="478"/>
          <ac:spMkLst>
            <pc:docMk/>
            <pc:sldMk cId="2159623452" sldId="262"/>
            <ac:spMk id="24" creationId="{469A35F2-F232-D83B-0E1B-13D007711A1F}"/>
          </ac:spMkLst>
        </pc:spChg>
        <pc:picChg chg="add mod">
          <ac:chgData name="Johan Fabi" userId="8c75ff543e6c5a1a" providerId="LiveId" clId="{0690FB5F-48E2-4F9A-AC72-6BD3F32D450F}" dt="2022-10-20T01:53:14.976" v="746" actId="1035"/>
          <ac:picMkLst>
            <pc:docMk/>
            <pc:sldMk cId="2159623452" sldId="262"/>
            <ac:picMk id="5" creationId="{D0D71424-E9BE-3625-B48E-5060BEA28B42}"/>
          </ac:picMkLst>
        </pc:picChg>
        <pc:picChg chg="add del mod">
          <ac:chgData name="Johan Fabi" userId="8c75ff543e6c5a1a" providerId="LiveId" clId="{0690FB5F-48E2-4F9A-AC72-6BD3F32D450F}" dt="2022-10-20T02:18:17.871" v="1263" actId="1038"/>
          <ac:picMkLst>
            <pc:docMk/>
            <pc:sldMk cId="2159623452" sldId="262"/>
            <ac:picMk id="25" creationId="{1865BA29-84C3-ADAD-DB80-5A4017305F4B}"/>
          </ac:picMkLst>
        </pc:picChg>
        <pc:picChg chg="add del mod">
          <ac:chgData name="Johan Fabi" userId="8c75ff543e6c5a1a" providerId="LiveId" clId="{0690FB5F-48E2-4F9A-AC72-6BD3F32D450F}" dt="2022-10-20T01:55:12.246" v="751" actId="478"/>
          <ac:picMkLst>
            <pc:docMk/>
            <pc:sldMk cId="2159623452" sldId="262"/>
            <ac:picMk id="27" creationId="{61FD1E4B-82BB-38F9-5022-587DC5D56FE7}"/>
          </ac:picMkLst>
        </pc:picChg>
        <pc:picChg chg="add mod">
          <ac:chgData name="Johan Fabi" userId="8c75ff543e6c5a1a" providerId="LiveId" clId="{0690FB5F-48E2-4F9A-AC72-6BD3F32D450F}" dt="2022-10-20T02:18:17.871" v="1263" actId="1038"/>
          <ac:picMkLst>
            <pc:docMk/>
            <pc:sldMk cId="2159623452" sldId="262"/>
            <ac:picMk id="29" creationId="{96864FDC-958E-3033-0B2A-AAED660DDE2A}"/>
          </ac:picMkLst>
        </pc:picChg>
        <pc:picChg chg="add mod">
          <ac:chgData name="Johan Fabi" userId="8c75ff543e6c5a1a" providerId="LiveId" clId="{0690FB5F-48E2-4F9A-AC72-6BD3F32D450F}" dt="2022-10-20T02:18:17.871" v="1263" actId="1038"/>
          <ac:picMkLst>
            <pc:docMk/>
            <pc:sldMk cId="2159623452" sldId="262"/>
            <ac:picMk id="31" creationId="{96CCBC20-BD1E-EE1A-94AB-6316A4F0388F}"/>
          </ac:picMkLst>
        </pc:picChg>
        <pc:picChg chg="add mod">
          <ac:chgData name="Johan Fabi" userId="8c75ff543e6c5a1a" providerId="LiveId" clId="{0690FB5F-48E2-4F9A-AC72-6BD3F32D450F}" dt="2022-10-20T02:18:17.871" v="1263" actId="1038"/>
          <ac:picMkLst>
            <pc:docMk/>
            <pc:sldMk cId="2159623452" sldId="262"/>
            <ac:picMk id="33" creationId="{CD6CB5E8-9612-6566-DBD1-45732C6BF834}"/>
          </ac:picMkLst>
        </pc:picChg>
        <pc:picChg chg="add mod">
          <ac:chgData name="Johan Fabi" userId="8c75ff543e6c5a1a" providerId="LiveId" clId="{0690FB5F-48E2-4F9A-AC72-6BD3F32D450F}" dt="2022-10-20T02:18:17.871" v="1263" actId="1038"/>
          <ac:picMkLst>
            <pc:docMk/>
            <pc:sldMk cId="2159623452" sldId="262"/>
            <ac:picMk id="35" creationId="{F86F5A31-3619-E368-9083-0821979A9F42}"/>
          </ac:picMkLst>
        </pc:picChg>
        <pc:picChg chg="add mod">
          <ac:chgData name="Johan Fabi" userId="8c75ff543e6c5a1a" providerId="LiveId" clId="{0690FB5F-48E2-4F9A-AC72-6BD3F32D450F}" dt="2022-10-20T11:14:55.848" v="2295" actId="1076"/>
          <ac:picMkLst>
            <pc:docMk/>
            <pc:sldMk cId="2159623452" sldId="262"/>
            <ac:picMk id="37" creationId="{01C47EAC-E9B8-FF3D-C054-085DE456FD8B}"/>
          </ac:picMkLst>
        </pc:picChg>
        <pc:picChg chg="add mod">
          <ac:chgData name="Johan Fabi" userId="8c75ff543e6c5a1a" providerId="LiveId" clId="{0690FB5F-48E2-4F9A-AC72-6BD3F32D450F}" dt="2022-10-20T11:14:57.962" v="2296" actId="1076"/>
          <ac:picMkLst>
            <pc:docMk/>
            <pc:sldMk cId="2159623452" sldId="262"/>
            <ac:picMk id="39" creationId="{22E2F2C4-72EE-594B-639D-5AF46510849A}"/>
          </ac:picMkLst>
        </pc:picChg>
        <pc:picChg chg="add mod">
          <ac:chgData name="Johan Fabi" userId="8c75ff543e6c5a1a" providerId="LiveId" clId="{0690FB5F-48E2-4F9A-AC72-6BD3F32D450F}" dt="2022-10-20T02:18:17.871" v="1263" actId="1038"/>
          <ac:picMkLst>
            <pc:docMk/>
            <pc:sldMk cId="2159623452" sldId="262"/>
            <ac:picMk id="41" creationId="{9EB72616-1E6E-D3EA-BF4F-FF4F5C89FA32}"/>
          </ac:picMkLst>
        </pc:picChg>
        <pc:picChg chg="add mod">
          <ac:chgData name="Johan Fabi" userId="8c75ff543e6c5a1a" providerId="LiveId" clId="{0690FB5F-48E2-4F9A-AC72-6BD3F32D450F}" dt="2022-10-20T02:18:17.871" v="1263" actId="1038"/>
          <ac:picMkLst>
            <pc:docMk/>
            <pc:sldMk cId="2159623452" sldId="262"/>
            <ac:picMk id="43" creationId="{EE9B1EDA-1E73-7B30-112E-887AFC87B6D6}"/>
          </ac:picMkLst>
        </pc:picChg>
        <pc:picChg chg="add mod">
          <ac:chgData name="Johan Fabi" userId="8c75ff543e6c5a1a" providerId="LiveId" clId="{0690FB5F-48E2-4F9A-AC72-6BD3F32D450F}" dt="2022-10-20T02:18:17.871" v="1263" actId="1038"/>
          <ac:picMkLst>
            <pc:docMk/>
            <pc:sldMk cId="2159623452" sldId="262"/>
            <ac:picMk id="45" creationId="{9FEB25F5-0F6B-2F06-84F4-EB7EF55FFE1D}"/>
          </ac:picMkLst>
        </pc:picChg>
        <pc:picChg chg="add mod">
          <ac:chgData name="Johan Fabi" userId="8c75ff543e6c5a1a" providerId="LiveId" clId="{0690FB5F-48E2-4F9A-AC72-6BD3F32D450F}" dt="2022-10-20T02:18:17.871" v="1263" actId="1038"/>
          <ac:picMkLst>
            <pc:docMk/>
            <pc:sldMk cId="2159623452" sldId="262"/>
            <ac:picMk id="47" creationId="{4F20F2E0-D1F7-F174-9CF5-F18FE9CBAE16}"/>
          </ac:picMkLst>
        </pc:picChg>
        <pc:picChg chg="add mod">
          <ac:chgData name="Johan Fabi" userId="8c75ff543e6c5a1a" providerId="LiveId" clId="{0690FB5F-48E2-4F9A-AC72-6BD3F32D450F}" dt="2022-10-20T02:18:17.871" v="1263" actId="1038"/>
          <ac:picMkLst>
            <pc:docMk/>
            <pc:sldMk cId="2159623452" sldId="262"/>
            <ac:picMk id="49" creationId="{BD97E584-2B8B-444F-EC55-3B6E786B426E}"/>
          </ac:picMkLst>
        </pc:picChg>
      </pc:sldChg>
      <pc:sldChg chg="addSp delSp modSp add mod">
        <pc:chgData name="Johan Fabi" userId="8c75ff543e6c5a1a" providerId="LiveId" clId="{0690FB5F-48E2-4F9A-AC72-6BD3F32D450F}" dt="2022-10-20T22:41:02.469" v="2854" actId="20577"/>
        <pc:sldMkLst>
          <pc:docMk/>
          <pc:sldMk cId="3686997748" sldId="263"/>
        </pc:sldMkLst>
        <pc:spChg chg="add del mod">
          <ac:chgData name="Johan Fabi" userId="8c75ff543e6c5a1a" providerId="LiveId" clId="{0690FB5F-48E2-4F9A-AC72-6BD3F32D450F}" dt="2022-10-20T02:39:08.276" v="1334" actId="478"/>
          <ac:spMkLst>
            <pc:docMk/>
            <pc:sldMk cId="3686997748" sldId="263"/>
            <ac:spMk id="8" creationId="{FE44EBFA-712B-AB28-3850-22F21A476388}"/>
          </ac:spMkLst>
        </pc:spChg>
        <pc:spChg chg="add del mod">
          <ac:chgData name="Johan Fabi" userId="8c75ff543e6c5a1a" providerId="LiveId" clId="{0690FB5F-48E2-4F9A-AC72-6BD3F32D450F}" dt="2022-10-20T02:39:04.711" v="1331" actId="478"/>
          <ac:spMkLst>
            <pc:docMk/>
            <pc:sldMk cId="3686997748" sldId="263"/>
            <ac:spMk id="9" creationId="{647B548B-122B-B8C6-0BD4-76F1C9D3AFEB}"/>
          </ac:spMkLst>
        </pc:spChg>
        <pc:spChg chg="add del mod">
          <ac:chgData name="Johan Fabi" userId="8c75ff543e6c5a1a" providerId="LiveId" clId="{0690FB5F-48E2-4F9A-AC72-6BD3F32D450F}" dt="2022-10-20T02:39:06.525" v="1333" actId="478"/>
          <ac:spMkLst>
            <pc:docMk/>
            <pc:sldMk cId="3686997748" sldId="263"/>
            <ac:spMk id="11" creationId="{BAA3D310-0DE5-FAEE-A54E-BE46925B30C2}"/>
          </ac:spMkLst>
        </pc:spChg>
        <pc:spChg chg="del">
          <ac:chgData name="Johan Fabi" userId="8c75ff543e6c5a1a" providerId="LiveId" clId="{0690FB5F-48E2-4F9A-AC72-6BD3F32D450F}" dt="2022-10-20T02:09:34.981" v="950" actId="478"/>
          <ac:spMkLst>
            <pc:docMk/>
            <pc:sldMk cId="3686997748" sldId="263"/>
            <ac:spMk id="12" creationId="{EFDC14EA-3C10-F87A-8DE6-2DD19C8A6B49}"/>
          </ac:spMkLst>
        </pc:spChg>
        <pc:spChg chg="add mod">
          <ac:chgData name="Johan Fabi" userId="8c75ff543e6c5a1a" providerId="LiveId" clId="{0690FB5F-48E2-4F9A-AC72-6BD3F32D450F}" dt="2022-10-20T03:02:09.312" v="2020" actId="164"/>
          <ac:spMkLst>
            <pc:docMk/>
            <pc:sldMk cId="3686997748" sldId="263"/>
            <ac:spMk id="13" creationId="{F9393B81-5FC2-F973-2E80-15FA53F88E8C}"/>
          </ac:spMkLst>
        </pc:spChg>
        <pc:spChg chg="del mod">
          <ac:chgData name="Johan Fabi" userId="8c75ff543e6c5a1a" providerId="LiveId" clId="{0690FB5F-48E2-4F9A-AC72-6BD3F32D450F}" dt="2022-10-20T02:09:36.269" v="951" actId="478"/>
          <ac:spMkLst>
            <pc:docMk/>
            <pc:sldMk cId="3686997748" sldId="263"/>
            <ac:spMk id="14" creationId="{28D8F538-81C1-CFA4-C476-1F55467AEDEA}"/>
          </ac:spMkLst>
        </pc:spChg>
        <pc:spChg chg="add mod">
          <ac:chgData name="Johan Fabi" userId="8c75ff543e6c5a1a" providerId="LiveId" clId="{0690FB5F-48E2-4F9A-AC72-6BD3F32D450F}" dt="2022-10-20T03:02:09.312" v="2020" actId="164"/>
          <ac:spMkLst>
            <pc:docMk/>
            <pc:sldMk cId="3686997748" sldId="263"/>
            <ac:spMk id="15" creationId="{36BF692A-C3CB-5826-32C6-5D12E890B179}"/>
          </ac:spMkLst>
        </pc:spChg>
        <pc:spChg chg="mod">
          <ac:chgData name="Johan Fabi" userId="8c75ff543e6c5a1a" providerId="LiveId" clId="{0690FB5F-48E2-4F9A-AC72-6BD3F32D450F}" dt="2022-10-20T22:41:02.469" v="2854" actId="20577"/>
          <ac:spMkLst>
            <pc:docMk/>
            <pc:sldMk cId="3686997748" sldId="263"/>
            <ac:spMk id="18" creationId="{A8E3578D-70C0-7EA2-FE2E-C23D2D235150}"/>
          </ac:spMkLst>
        </pc:spChg>
        <pc:spChg chg="add mod">
          <ac:chgData name="Johan Fabi" userId="8c75ff543e6c5a1a" providerId="LiveId" clId="{0690FB5F-48E2-4F9A-AC72-6BD3F32D450F}" dt="2022-10-20T03:02:09.312" v="2020" actId="164"/>
          <ac:spMkLst>
            <pc:docMk/>
            <pc:sldMk cId="3686997748" sldId="263"/>
            <ac:spMk id="20" creationId="{4D9837CA-E2E6-D41B-0B82-F1FD0ABB99A2}"/>
          </ac:spMkLst>
        </pc:spChg>
        <pc:spChg chg="add mod">
          <ac:chgData name="Johan Fabi" userId="8c75ff543e6c5a1a" providerId="LiveId" clId="{0690FB5F-48E2-4F9A-AC72-6BD3F32D450F}" dt="2022-10-20T02:43:30.423" v="1486" actId="571"/>
          <ac:spMkLst>
            <pc:docMk/>
            <pc:sldMk cId="3686997748" sldId="263"/>
            <ac:spMk id="44" creationId="{96B8CDD7-A146-922C-55B4-006055F1D04E}"/>
          </ac:spMkLst>
        </pc:spChg>
        <pc:spChg chg="add del mod">
          <ac:chgData name="Johan Fabi" userId="8c75ff543e6c5a1a" providerId="LiveId" clId="{0690FB5F-48E2-4F9A-AC72-6BD3F32D450F}" dt="2022-10-20T03:01:59.467" v="2019" actId="478"/>
          <ac:spMkLst>
            <pc:docMk/>
            <pc:sldMk cId="3686997748" sldId="263"/>
            <ac:spMk id="46" creationId="{4A8FC89C-074E-49FA-5982-97BE8D632545}"/>
          </ac:spMkLst>
        </pc:spChg>
        <pc:spChg chg="add del mod">
          <ac:chgData name="Johan Fabi" userId="8c75ff543e6c5a1a" providerId="LiveId" clId="{0690FB5F-48E2-4F9A-AC72-6BD3F32D450F}" dt="2022-10-20T02:44:13.500" v="1516" actId="478"/>
          <ac:spMkLst>
            <pc:docMk/>
            <pc:sldMk cId="3686997748" sldId="263"/>
            <ac:spMk id="48" creationId="{DF6EF5F6-1393-0025-3BF5-86521FE9D788}"/>
          </ac:spMkLst>
        </pc:spChg>
        <pc:grpChg chg="add mod">
          <ac:chgData name="Johan Fabi" userId="8c75ff543e6c5a1a" providerId="LiveId" clId="{0690FB5F-48E2-4F9A-AC72-6BD3F32D450F}" dt="2022-10-20T03:02:14.668" v="2041" actId="1036"/>
          <ac:grpSpMkLst>
            <pc:docMk/>
            <pc:sldMk cId="3686997748" sldId="263"/>
            <ac:grpSpMk id="49" creationId="{3B424A63-A9EE-F006-558D-EA811577E8AD}"/>
          </ac:grpSpMkLst>
        </pc:grpChg>
        <pc:picChg chg="add mod">
          <ac:chgData name="Johan Fabi" userId="8c75ff543e6c5a1a" providerId="LiveId" clId="{0690FB5F-48E2-4F9A-AC72-6BD3F32D450F}" dt="2022-10-20T03:02:09.312" v="2020" actId="164"/>
          <ac:picMkLst>
            <pc:docMk/>
            <pc:sldMk cId="3686997748" sldId="263"/>
            <ac:picMk id="3" creationId="{B9D06A77-6259-3B8B-14F1-424C147D58CC}"/>
          </ac:picMkLst>
        </pc:picChg>
        <pc:picChg chg="add del mod">
          <ac:chgData name="Johan Fabi" userId="8c75ff543e6c5a1a" providerId="LiveId" clId="{0690FB5F-48E2-4F9A-AC72-6BD3F32D450F}" dt="2022-10-20T02:39:25.356" v="1340" actId="478"/>
          <ac:picMkLst>
            <pc:docMk/>
            <pc:sldMk cId="3686997748" sldId="263"/>
            <ac:picMk id="4" creationId="{B817C923-F759-CB64-3594-5EE579E68A0C}"/>
          </ac:picMkLst>
        </pc:picChg>
        <pc:picChg chg="del">
          <ac:chgData name="Johan Fabi" userId="8c75ff543e6c5a1a" providerId="LiveId" clId="{0690FB5F-48E2-4F9A-AC72-6BD3F32D450F}" dt="2022-10-20T02:09:32.695" v="948" actId="478"/>
          <ac:picMkLst>
            <pc:docMk/>
            <pc:sldMk cId="3686997748" sldId="263"/>
            <ac:picMk id="5" creationId="{D0D71424-E9BE-3625-B48E-5060BEA28B42}"/>
          </ac:picMkLst>
        </pc:picChg>
        <pc:picChg chg="add del mod">
          <ac:chgData name="Johan Fabi" userId="8c75ff543e6c5a1a" providerId="LiveId" clId="{0690FB5F-48E2-4F9A-AC72-6BD3F32D450F}" dt="2022-10-20T02:39:26.030" v="1341" actId="478"/>
          <ac:picMkLst>
            <pc:docMk/>
            <pc:sldMk cId="3686997748" sldId="263"/>
            <ac:picMk id="7" creationId="{5AB9B905-02FE-75FE-8E54-47697D819ECB}"/>
          </ac:picMkLst>
        </pc:picChg>
        <pc:picChg chg="add del">
          <ac:chgData name="Johan Fabi" userId="8c75ff543e6c5a1a" providerId="LiveId" clId="{0690FB5F-48E2-4F9A-AC72-6BD3F32D450F}" dt="2022-10-20T02:09:47.843" v="965" actId="478"/>
          <ac:picMkLst>
            <pc:docMk/>
            <pc:sldMk cId="3686997748" sldId="263"/>
            <ac:picMk id="16" creationId="{784EFB4D-7E9D-8AA4-1EF9-8AB4E8C2AC91}"/>
          </ac:picMkLst>
        </pc:picChg>
        <pc:picChg chg="add mod">
          <ac:chgData name="Johan Fabi" userId="8c75ff543e6c5a1a" providerId="LiveId" clId="{0690FB5F-48E2-4F9A-AC72-6BD3F32D450F}" dt="2022-10-20T03:02:09.312" v="2020" actId="164"/>
          <ac:picMkLst>
            <pc:docMk/>
            <pc:sldMk cId="3686997748" sldId="263"/>
            <ac:picMk id="21" creationId="{B1174D6F-CEC3-FBD5-02E8-B22917077547}"/>
          </ac:picMkLst>
        </pc:picChg>
        <pc:picChg chg="add mod">
          <ac:chgData name="Johan Fabi" userId="8c75ff543e6c5a1a" providerId="LiveId" clId="{0690FB5F-48E2-4F9A-AC72-6BD3F32D450F}" dt="2022-10-20T03:02:09.312" v="2020" actId="164"/>
          <ac:picMkLst>
            <pc:docMk/>
            <pc:sldMk cId="3686997748" sldId="263"/>
            <ac:picMk id="22" creationId="{EAD3B50D-3591-8DFA-A99A-097A4A598F12}"/>
          </ac:picMkLst>
        </pc:picChg>
        <pc:picChg chg="add mod">
          <ac:chgData name="Johan Fabi" userId="8c75ff543e6c5a1a" providerId="LiveId" clId="{0690FB5F-48E2-4F9A-AC72-6BD3F32D450F}" dt="2022-10-20T03:02:09.312" v="2020" actId="164"/>
          <ac:picMkLst>
            <pc:docMk/>
            <pc:sldMk cId="3686997748" sldId="263"/>
            <ac:picMk id="23" creationId="{C446AC1A-AA9B-F784-D267-370813F4E6A9}"/>
          </ac:picMkLst>
        </pc:picChg>
        <pc:picChg chg="del">
          <ac:chgData name="Johan Fabi" userId="8c75ff543e6c5a1a" providerId="LiveId" clId="{0690FB5F-48E2-4F9A-AC72-6BD3F32D450F}" dt="2022-10-20T02:09:45.247" v="963" actId="478"/>
          <ac:picMkLst>
            <pc:docMk/>
            <pc:sldMk cId="3686997748" sldId="263"/>
            <ac:picMk id="25" creationId="{1865BA29-84C3-ADAD-DB80-5A4017305F4B}"/>
          </ac:picMkLst>
        </pc:picChg>
        <pc:picChg chg="del">
          <ac:chgData name="Johan Fabi" userId="8c75ff543e6c5a1a" providerId="LiveId" clId="{0690FB5F-48E2-4F9A-AC72-6BD3F32D450F}" dt="2022-10-20T02:09:43.428" v="960" actId="478"/>
          <ac:picMkLst>
            <pc:docMk/>
            <pc:sldMk cId="3686997748" sldId="263"/>
            <ac:picMk id="29" creationId="{96864FDC-958E-3033-0B2A-AAED660DDE2A}"/>
          </ac:picMkLst>
        </pc:picChg>
        <pc:picChg chg="del">
          <ac:chgData name="Johan Fabi" userId="8c75ff543e6c5a1a" providerId="LiveId" clId="{0690FB5F-48E2-4F9A-AC72-6BD3F32D450F}" dt="2022-10-20T02:09:37.005" v="952" actId="478"/>
          <ac:picMkLst>
            <pc:docMk/>
            <pc:sldMk cId="3686997748" sldId="263"/>
            <ac:picMk id="31" creationId="{96CCBC20-BD1E-EE1A-94AB-6316A4F0388F}"/>
          </ac:picMkLst>
        </pc:picChg>
        <pc:picChg chg="del">
          <ac:chgData name="Johan Fabi" userId="8c75ff543e6c5a1a" providerId="LiveId" clId="{0690FB5F-48E2-4F9A-AC72-6BD3F32D450F}" dt="2022-10-20T02:09:38.101" v="954" actId="478"/>
          <ac:picMkLst>
            <pc:docMk/>
            <pc:sldMk cId="3686997748" sldId="263"/>
            <ac:picMk id="33" creationId="{CD6CB5E8-9612-6566-DBD1-45732C6BF834}"/>
          </ac:picMkLst>
        </pc:picChg>
        <pc:picChg chg="del">
          <ac:chgData name="Johan Fabi" userId="8c75ff543e6c5a1a" providerId="LiveId" clId="{0690FB5F-48E2-4F9A-AC72-6BD3F32D450F}" dt="2022-10-20T02:09:41.128" v="957" actId="478"/>
          <ac:picMkLst>
            <pc:docMk/>
            <pc:sldMk cId="3686997748" sldId="263"/>
            <ac:picMk id="35" creationId="{F86F5A31-3619-E368-9083-0821979A9F42}"/>
          </ac:picMkLst>
        </pc:picChg>
        <pc:picChg chg="del">
          <ac:chgData name="Johan Fabi" userId="8c75ff543e6c5a1a" providerId="LiveId" clId="{0690FB5F-48E2-4F9A-AC72-6BD3F32D450F}" dt="2022-10-20T02:09:41.718" v="958" actId="478"/>
          <ac:picMkLst>
            <pc:docMk/>
            <pc:sldMk cId="3686997748" sldId="263"/>
            <ac:picMk id="37" creationId="{01C47EAC-E9B8-FF3D-C054-085DE456FD8B}"/>
          </ac:picMkLst>
        </pc:picChg>
        <pc:picChg chg="del">
          <ac:chgData name="Johan Fabi" userId="8c75ff543e6c5a1a" providerId="LiveId" clId="{0690FB5F-48E2-4F9A-AC72-6BD3F32D450F}" dt="2022-10-20T02:09:37.542" v="953" actId="478"/>
          <ac:picMkLst>
            <pc:docMk/>
            <pc:sldMk cId="3686997748" sldId="263"/>
            <ac:picMk id="39" creationId="{22E2F2C4-72EE-594B-639D-5AF46510849A}"/>
          </ac:picMkLst>
        </pc:picChg>
        <pc:picChg chg="del">
          <ac:chgData name="Johan Fabi" userId="8c75ff543e6c5a1a" providerId="LiveId" clId="{0690FB5F-48E2-4F9A-AC72-6BD3F32D450F}" dt="2022-10-20T02:09:49" v="966" actId="478"/>
          <ac:picMkLst>
            <pc:docMk/>
            <pc:sldMk cId="3686997748" sldId="263"/>
            <ac:picMk id="41" creationId="{9EB72616-1E6E-D3EA-BF4F-FF4F5C89FA32}"/>
          </ac:picMkLst>
        </pc:picChg>
        <pc:picChg chg="del">
          <ac:chgData name="Johan Fabi" userId="8c75ff543e6c5a1a" providerId="LiveId" clId="{0690FB5F-48E2-4F9A-AC72-6BD3F32D450F}" dt="2022-10-20T02:09:44.714" v="962" actId="478"/>
          <ac:picMkLst>
            <pc:docMk/>
            <pc:sldMk cId="3686997748" sldId="263"/>
            <ac:picMk id="43" creationId="{EE9B1EDA-1E73-7B30-112E-887AFC87B6D6}"/>
          </ac:picMkLst>
        </pc:picChg>
        <pc:picChg chg="del">
          <ac:chgData name="Johan Fabi" userId="8c75ff543e6c5a1a" providerId="LiveId" clId="{0690FB5F-48E2-4F9A-AC72-6BD3F32D450F}" dt="2022-10-20T02:09:43.942" v="961" actId="478"/>
          <ac:picMkLst>
            <pc:docMk/>
            <pc:sldMk cId="3686997748" sldId="263"/>
            <ac:picMk id="45" creationId="{9FEB25F5-0F6B-2F06-84F4-EB7EF55FFE1D}"/>
          </ac:picMkLst>
        </pc:picChg>
        <pc:picChg chg="del">
          <ac:chgData name="Johan Fabi" userId="8c75ff543e6c5a1a" providerId="LiveId" clId="{0690FB5F-48E2-4F9A-AC72-6BD3F32D450F}" dt="2022-10-20T02:09:42.720" v="959" actId="478"/>
          <ac:picMkLst>
            <pc:docMk/>
            <pc:sldMk cId="3686997748" sldId="263"/>
            <ac:picMk id="47" creationId="{4F20F2E0-D1F7-F174-9CF5-F18FE9CBAE16}"/>
          </ac:picMkLst>
        </pc:picChg>
        <pc:cxnChg chg="add mod">
          <ac:chgData name="Johan Fabi" userId="8c75ff543e6c5a1a" providerId="LiveId" clId="{0690FB5F-48E2-4F9A-AC72-6BD3F32D450F}" dt="2022-10-20T03:02:09.312" v="2020" actId="164"/>
          <ac:cxnSpMkLst>
            <pc:docMk/>
            <pc:sldMk cId="3686997748" sldId="263"/>
            <ac:cxnSpMk id="26" creationId="{AF8B622D-D52F-BB29-3F80-2C296827B690}"/>
          </ac:cxnSpMkLst>
        </pc:cxnChg>
        <pc:cxnChg chg="add mod">
          <ac:chgData name="Johan Fabi" userId="8c75ff543e6c5a1a" providerId="LiveId" clId="{0690FB5F-48E2-4F9A-AC72-6BD3F32D450F}" dt="2022-10-20T11:14:08.980" v="2293" actId="14100"/>
          <ac:cxnSpMkLst>
            <pc:docMk/>
            <pc:sldMk cId="3686997748" sldId="263"/>
            <ac:cxnSpMk id="30" creationId="{26B19F12-D759-F9B2-8143-88F0E9FF7F69}"/>
          </ac:cxnSpMkLst>
        </pc:cxnChg>
      </pc:sldChg>
      <pc:sldChg chg="modSp add del mod">
        <pc:chgData name="Johan Fabi" userId="8c75ff543e6c5a1a" providerId="LiveId" clId="{0690FB5F-48E2-4F9A-AC72-6BD3F32D450F}" dt="2022-10-20T02:45:26.759" v="1529" actId="47"/>
        <pc:sldMkLst>
          <pc:docMk/>
          <pc:sldMk cId="3422490871" sldId="264"/>
        </pc:sldMkLst>
        <pc:spChg chg="mod">
          <ac:chgData name="Johan Fabi" userId="8c75ff543e6c5a1a" providerId="LiveId" clId="{0690FB5F-48E2-4F9A-AC72-6BD3F32D450F}" dt="2022-10-20T02:10:29.051" v="1018" actId="1076"/>
          <ac:spMkLst>
            <pc:docMk/>
            <pc:sldMk cId="3422490871" sldId="264"/>
            <ac:spMk id="18" creationId="{A8E3578D-70C0-7EA2-FE2E-C23D2D235150}"/>
          </ac:spMkLst>
        </pc:spChg>
      </pc:sldChg>
      <pc:sldChg chg="add del">
        <pc:chgData name="Johan Fabi" userId="8c75ff543e6c5a1a" providerId="LiveId" clId="{0690FB5F-48E2-4F9A-AC72-6BD3F32D450F}" dt="2022-10-20T02:09:30.517" v="947" actId="47"/>
        <pc:sldMkLst>
          <pc:docMk/>
          <pc:sldMk cId="4144714648" sldId="264"/>
        </pc:sldMkLst>
      </pc:sldChg>
      <pc:sldChg chg="addSp delSp modSp add mod">
        <pc:chgData name="Johan Fabi" userId="8c75ff543e6c5a1a" providerId="LiveId" clId="{0690FB5F-48E2-4F9A-AC72-6BD3F32D450F}" dt="2022-10-20T23:00:21.922" v="3008" actId="1076"/>
        <pc:sldMkLst>
          <pc:docMk/>
          <pc:sldMk cId="1518075271" sldId="265"/>
        </pc:sldMkLst>
        <pc:spChg chg="add del mod">
          <ac:chgData name="Johan Fabi" userId="8c75ff543e6c5a1a" providerId="LiveId" clId="{0690FB5F-48E2-4F9A-AC72-6BD3F32D450F}" dt="2022-10-20T22:14:45.960" v="2435" actId="478"/>
          <ac:spMkLst>
            <pc:docMk/>
            <pc:sldMk cId="1518075271" sldId="265"/>
            <ac:spMk id="2" creationId="{27B29097-3E5A-E1DB-32B0-87D4EB82AAFB}"/>
          </ac:spMkLst>
        </pc:spChg>
        <pc:spChg chg="add del mod">
          <ac:chgData name="Johan Fabi" userId="8c75ff543e6c5a1a" providerId="LiveId" clId="{0690FB5F-48E2-4F9A-AC72-6BD3F32D450F}" dt="2022-10-20T22:13:44.740" v="2411"/>
          <ac:spMkLst>
            <pc:docMk/>
            <pc:sldMk cId="1518075271" sldId="265"/>
            <ac:spMk id="3" creationId="{35EC8BFB-D217-2395-74EA-F4CC2834EFE5}"/>
          </ac:spMkLst>
        </pc:spChg>
        <pc:spChg chg="add del mod">
          <ac:chgData name="Johan Fabi" userId="8c75ff543e6c5a1a" providerId="LiveId" clId="{0690FB5F-48E2-4F9A-AC72-6BD3F32D450F}" dt="2022-10-20T22:13:51.068" v="2413" actId="478"/>
          <ac:spMkLst>
            <pc:docMk/>
            <pc:sldMk cId="1518075271" sldId="265"/>
            <ac:spMk id="4" creationId="{37247DFB-58B7-8988-2754-43A36C0AE2CA}"/>
          </ac:spMkLst>
        </pc:spChg>
        <pc:spChg chg="add del">
          <ac:chgData name="Johan Fabi" userId="8c75ff543e6c5a1a" providerId="LiveId" clId="{0690FB5F-48E2-4F9A-AC72-6BD3F32D450F}" dt="2022-10-20T22:13:57.909" v="2415"/>
          <ac:spMkLst>
            <pc:docMk/>
            <pc:sldMk cId="1518075271" sldId="265"/>
            <ac:spMk id="5" creationId="{25B815C6-3072-E234-4288-52BEA1A95ED9}"/>
          </ac:spMkLst>
        </pc:spChg>
        <pc:spChg chg="add del">
          <ac:chgData name="Johan Fabi" userId="8c75ff543e6c5a1a" providerId="LiveId" clId="{0690FB5F-48E2-4F9A-AC72-6BD3F32D450F}" dt="2022-10-20T22:14:01.458" v="2417"/>
          <ac:spMkLst>
            <pc:docMk/>
            <pc:sldMk cId="1518075271" sldId="265"/>
            <ac:spMk id="7" creationId="{EA95DF13-992C-7F67-7178-162DF5E10679}"/>
          </ac:spMkLst>
        </pc:spChg>
        <pc:spChg chg="add del">
          <ac:chgData name="Johan Fabi" userId="8c75ff543e6c5a1a" providerId="LiveId" clId="{0690FB5F-48E2-4F9A-AC72-6BD3F32D450F}" dt="2022-10-20T22:14:05.882" v="2419"/>
          <ac:spMkLst>
            <pc:docMk/>
            <pc:sldMk cId="1518075271" sldId="265"/>
            <ac:spMk id="8" creationId="{0FA93BE8-2E59-2007-69DF-23AF731667E9}"/>
          </ac:spMkLst>
        </pc:spChg>
        <pc:spChg chg="add del mod">
          <ac:chgData name="Johan Fabi" userId="8c75ff543e6c5a1a" providerId="LiveId" clId="{0690FB5F-48E2-4F9A-AC72-6BD3F32D450F}" dt="2022-10-20T22:29:25.743" v="2500" actId="478"/>
          <ac:spMkLst>
            <pc:docMk/>
            <pc:sldMk cId="1518075271" sldId="265"/>
            <ac:spMk id="12" creationId="{1C500F0F-C6A1-9CA5-1017-E1FABB91095E}"/>
          </ac:spMkLst>
        </pc:spChg>
        <pc:spChg chg="mod">
          <ac:chgData name="Johan Fabi" userId="8c75ff543e6c5a1a" providerId="LiveId" clId="{0690FB5F-48E2-4F9A-AC72-6BD3F32D450F}" dt="2022-10-20T22:40:04.093" v="2811" actId="20577"/>
          <ac:spMkLst>
            <pc:docMk/>
            <pc:sldMk cId="1518075271" sldId="265"/>
            <ac:spMk id="18" creationId="{A8E3578D-70C0-7EA2-FE2E-C23D2D235150}"/>
          </ac:spMkLst>
        </pc:spChg>
        <pc:spChg chg="add del">
          <ac:chgData name="Johan Fabi" userId="8c75ff543e6c5a1a" providerId="LiveId" clId="{0690FB5F-48E2-4F9A-AC72-6BD3F32D450F}" dt="2022-10-20T22:45:50.872" v="2904" actId="22"/>
          <ac:spMkLst>
            <pc:docMk/>
            <pc:sldMk cId="1518075271" sldId="265"/>
            <ac:spMk id="30" creationId="{BB12F1C8-E507-8CB9-375A-9D45745FA5B1}"/>
          </ac:spMkLst>
        </pc:spChg>
        <pc:spChg chg="add del">
          <ac:chgData name="Johan Fabi" userId="8c75ff543e6c5a1a" providerId="LiveId" clId="{0690FB5F-48E2-4F9A-AC72-6BD3F32D450F}" dt="2022-10-20T22:46:35.095" v="2914" actId="478"/>
          <ac:spMkLst>
            <pc:docMk/>
            <pc:sldMk cId="1518075271" sldId="265"/>
            <ac:spMk id="32" creationId="{F996F2D2-B63C-A197-04DE-4360307189BD}"/>
          </ac:spMkLst>
        </pc:spChg>
        <pc:spChg chg="add mod">
          <ac:chgData name="Johan Fabi" userId="8c75ff543e6c5a1a" providerId="LiveId" clId="{0690FB5F-48E2-4F9A-AC72-6BD3F32D450F}" dt="2022-10-20T23:00:14.181" v="3006" actId="1035"/>
          <ac:spMkLst>
            <pc:docMk/>
            <pc:sldMk cId="1518075271" sldId="265"/>
            <ac:spMk id="33" creationId="{93BEA702-834D-20E2-F891-59979680869A}"/>
          </ac:spMkLst>
        </pc:spChg>
        <pc:picChg chg="add del mod">
          <ac:chgData name="Johan Fabi" userId="8c75ff543e6c5a1a" providerId="LiveId" clId="{0690FB5F-48E2-4F9A-AC72-6BD3F32D450F}" dt="2022-10-20T22:30:07.062" v="2552" actId="478"/>
          <ac:picMkLst>
            <pc:docMk/>
            <pc:sldMk cId="1518075271" sldId="265"/>
            <ac:picMk id="11" creationId="{EA4D9AB3-480D-8DD3-6C36-A82973B6C44C}"/>
          </ac:picMkLst>
        </pc:picChg>
        <pc:picChg chg="add del mod">
          <ac:chgData name="Johan Fabi" userId="8c75ff543e6c5a1a" providerId="LiveId" clId="{0690FB5F-48E2-4F9A-AC72-6BD3F32D450F}" dt="2022-10-20T22:43:25.159" v="2883" actId="478"/>
          <ac:picMkLst>
            <pc:docMk/>
            <pc:sldMk cId="1518075271" sldId="265"/>
            <ac:picMk id="14" creationId="{BEA0757F-AD88-FF19-6590-92A20FA837E4}"/>
          </ac:picMkLst>
        </pc:picChg>
        <pc:picChg chg="add del mod">
          <ac:chgData name="Johan Fabi" userId="8c75ff543e6c5a1a" providerId="LiveId" clId="{0690FB5F-48E2-4F9A-AC72-6BD3F32D450F}" dt="2022-10-20T22:43:24.109" v="2882" actId="478"/>
          <ac:picMkLst>
            <pc:docMk/>
            <pc:sldMk cId="1518075271" sldId="265"/>
            <ac:picMk id="20" creationId="{688A8254-B24A-5D62-EFFC-E05E7F61331F}"/>
          </ac:picMkLst>
        </pc:picChg>
        <pc:picChg chg="add del mod">
          <ac:chgData name="Johan Fabi" userId="8c75ff543e6c5a1a" providerId="LiveId" clId="{0690FB5F-48E2-4F9A-AC72-6BD3F32D450F}" dt="2022-10-20T22:47:10.652" v="2917" actId="478"/>
          <ac:picMkLst>
            <pc:docMk/>
            <pc:sldMk cId="1518075271" sldId="265"/>
            <ac:picMk id="22" creationId="{0426E371-DCAF-F812-E04F-522383AC9549}"/>
          </ac:picMkLst>
        </pc:picChg>
        <pc:picChg chg="add del mod">
          <ac:chgData name="Johan Fabi" userId="8c75ff543e6c5a1a" providerId="LiveId" clId="{0690FB5F-48E2-4F9A-AC72-6BD3F32D450F}" dt="2022-10-20T22:47:11.214" v="2918" actId="478"/>
          <ac:picMkLst>
            <pc:docMk/>
            <pc:sldMk cId="1518075271" sldId="265"/>
            <ac:picMk id="24" creationId="{187CAC65-EC49-73E3-81D9-58C7BE4D4454}"/>
          </ac:picMkLst>
        </pc:picChg>
        <pc:picChg chg="add del mod">
          <ac:chgData name="Johan Fabi" userId="8c75ff543e6c5a1a" providerId="LiveId" clId="{0690FB5F-48E2-4F9A-AC72-6BD3F32D450F}" dt="2022-10-20T22:42:53.862" v="2874" actId="478"/>
          <ac:picMkLst>
            <pc:docMk/>
            <pc:sldMk cId="1518075271" sldId="265"/>
            <ac:picMk id="26" creationId="{C49EEA00-3C7C-D762-4D30-1E79D3A9A062}"/>
          </ac:picMkLst>
        </pc:picChg>
        <pc:picChg chg="add del mod">
          <ac:chgData name="Johan Fabi" userId="8c75ff543e6c5a1a" providerId="LiveId" clId="{0690FB5F-48E2-4F9A-AC72-6BD3F32D450F}" dt="2022-10-20T22:47:10.061" v="2916" actId="478"/>
          <ac:picMkLst>
            <pc:docMk/>
            <pc:sldMk cId="1518075271" sldId="265"/>
            <ac:picMk id="28" creationId="{CAA8412F-D11D-2B7F-E715-6567354384C5}"/>
          </ac:picMkLst>
        </pc:picChg>
        <pc:picChg chg="add mod">
          <ac:chgData name="Johan Fabi" userId="8c75ff543e6c5a1a" providerId="LiveId" clId="{0690FB5F-48E2-4F9A-AC72-6BD3F32D450F}" dt="2022-10-20T23:00:12.325" v="2999" actId="1036"/>
          <ac:picMkLst>
            <pc:docMk/>
            <pc:sldMk cId="1518075271" sldId="265"/>
            <ac:picMk id="35" creationId="{4504010E-1C6D-F719-E305-FA1E2C923C7E}"/>
          </ac:picMkLst>
        </pc:picChg>
        <pc:picChg chg="add mod">
          <ac:chgData name="Johan Fabi" userId="8c75ff543e6c5a1a" providerId="LiveId" clId="{0690FB5F-48E2-4F9A-AC72-6BD3F32D450F}" dt="2022-10-20T23:00:21.922" v="3008" actId="1076"/>
          <ac:picMkLst>
            <pc:docMk/>
            <pc:sldMk cId="1518075271" sldId="265"/>
            <ac:picMk id="37" creationId="{D4D9C466-D013-C0CF-CC6A-8C55CCA30DD6}"/>
          </ac:picMkLst>
        </pc:picChg>
        <pc:picChg chg="add del mod">
          <ac:chgData name="Johan Fabi" userId="8c75ff543e6c5a1a" providerId="LiveId" clId="{0690FB5F-48E2-4F9A-AC72-6BD3F32D450F}" dt="2022-10-20T22:48:52.891" v="2944" actId="478"/>
          <ac:picMkLst>
            <pc:docMk/>
            <pc:sldMk cId="1518075271" sldId="265"/>
            <ac:picMk id="39" creationId="{D9DDC482-FDA0-5198-8404-EFAB9117B231}"/>
          </ac:picMkLst>
        </pc:picChg>
        <pc:picChg chg="add mod">
          <ac:chgData name="Johan Fabi" userId="8c75ff543e6c5a1a" providerId="LiveId" clId="{0690FB5F-48E2-4F9A-AC72-6BD3F32D450F}" dt="2022-10-20T23:00:12.325" v="2999" actId="1036"/>
          <ac:picMkLst>
            <pc:docMk/>
            <pc:sldMk cId="1518075271" sldId="265"/>
            <ac:picMk id="41" creationId="{6937AAA6-C7C5-563D-51FA-2C4FBD6D0208}"/>
          </ac:picMkLst>
        </pc:picChg>
        <pc:picChg chg="add del mod">
          <ac:chgData name="Johan Fabi" userId="8c75ff543e6c5a1a" providerId="LiveId" clId="{0690FB5F-48E2-4F9A-AC72-6BD3F32D450F}" dt="2022-10-20T22:50:01.030" v="2954" actId="478"/>
          <ac:picMkLst>
            <pc:docMk/>
            <pc:sldMk cId="1518075271" sldId="265"/>
            <ac:picMk id="43" creationId="{D74FBDEE-F3A3-4964-6F65-28604E136EAB}"/>
          </ac:picMkLst>
        </pc:picChg>
        <pc:picChg chg="add mod">
          <ac:chgData name="Johan Fabi" userId="8c75ff543e6c5a1a" providerId="LiveId" clId="{0690FB5F-48E2-4F9A-AC72-6BD3F32D450F}" dt="2022-10-20T23:00:12.325" v="2999" actId="1036"/>
          <ac:picMkLst>
            <pc:docMk/>
            <pc:sldMk cId="1518075271" sldId="265"/>
            <ac:picMk id="45" creationId="{AAEDCD50-59B5-76C1-5881-19367C1D014D}"/>
          </ac:picMkLst>
        </pc:picChg>
        <pc:picChg chg="add mod">
          <ac:chgData name="Johan Fabi" userId="8c75ff543e6c5a1a" providerId="LiveId" clId="{0690FB5F-48E2-4F9A-AC72-6BD3F32D450F}" dt="2022-10-20T23:00:12.325" v="2999" actId="1036"/>
          <ac:picMkLst>
            <pc:docMk/>
            <pc:sldMk cId="1518075271" sldId="265"/>
            <ac:picMk id="47" creationId="{3A5584ED-86E4-F2B0-B534-98DB295E3146}"/>
          </ac:picMkLst>
        </pc:picChg>
      </pc:sldChg>
      <pc:sldChg chg="modSp add del mod">
        <pc:chgData name="Johan Fabi" userId="8c75ff543e6c5a1a" providerId="LiveId" clId="{0690FB5F-48E2-4F9A-AC72-6BD3F32D450F}" dt="2022-10-20T02:12:23.648" v="1071" actId="2696"/>
        <pc:sldMkLst>
          <pc:docMk/>
          <pc:sldMk cId="2009929232" sldId="266"/>
        </pc:sldMkLst>
        <pc:spChg chg="mod">
          <ac:chgData name="Johan Fabi" userId="8c75ff543e6c5a1a" providerId="LiveId" clId="{0690FB5F-48E2-4F9A-AC72-6BD3F32D450F}" dt="2022-10-20T02:12:12.416" v="1070" actId="14100"/>
          <ac:spMkLst>
            <pc:docMk/>
            <pc:sldMk cId="2009929232" sldId="266"/>
            <ac:spMk id="17" creationId="{E38C68D9-C640-7DA4-774E-F1B55355D78E}"/>
          </ac:spMkLst>
        </pc:spChg>
      </pc:sldChg>
      <pc:sldChg chg="modSp add del mod ord">
        <pc:chgData name="Johan Fabi" userId="8c75ff543e6c5a1a" providerId="LiveId" clId="{0690FB5F-48E2-4F9A-AC72-6BD3F32D450F}" dt="2022-10-20T02:14:18.787" v="1129" actId="2696"/>
        <pc:sldMkLst>
          <pc:docMk/>
          <pc:sldMk cId="2888411957" sldId="266"/>
        </pc:sldMkLst>
        <pc:spChg chg="mod">
          <ac:chgData name="Johan Fabi" userId="8c75ff543e6c5a1a" providerId="LiveId" clId="{0690FB5F-48E2-4F9A-AC72-6BD3F32D450F}" dt="2022-10-20T02:12:38.053" v="1093" actId="20577"/>
          <ac:spMkLst>
            <pc:docMk/>
            <pc:sldMk cId="2888411957" sldId="266"/>
            <ac:spMk id="5" creationId="{1D94C31D-AD7B-B628-B5B9-5CC2286D5288}"/>
          </ac:spMkLst>
        </pc:spChg>
      </pc:sldChg>
      <pc:sldChg chg="modSp add mod">
        <pc:chgData name="Johan Fabi" userId="8c75ff543e6c5a1a" providerId="LiveId" clId="{0690FB5F-48E2-4F9A-AC72-6BD3F32D450F}" dt="2022-10-20T02:13:14.558" v="1114" actId="20577"/>
        <pc:sldMkLst>
          <pc:docMk/>
          <pc:sldMk cId="3350179713" sldId="267"/>
        </pc:sldMkLst>
        <pc:spChg chg="mod">
          <ac:chgData name="Johan Fabi" userId="8c75ff543e6c5a1a" providerId="LiveId" clId="{0690FB5F-48E2-4F9A-AC72-6BD3F32D450F}" dt="2022-10-20T02:13:14.558" v="1114" actId="20577"/>
          <ac:spMkLst>
            <pc:docMk/>
            <pc:sldMk cId="3350179713" sldId="267"/>
            <ac:spMk id="5" creationId="{1D94C31D-AD7B-B628-B5B9-5CC2286D5288}"/>
          </ac:spMkLst>
        </pc:spChg>
      </pc:sldChg>
      <pc:sldChg chg="modSp add mod">
        <pc:chgData name="Johan Fabi" userId="8c75ff543e6c5a1a" providerId="LiveId" clId="{0690FB5F-48E2-4F9A-AC72-6BD3F32D450F}" dt="2022-10-20T02:14:47.214" v="1148" actId="20577"/>
        <pc:sldMkLst>
          <pc:docMk/>
          <pc:sldMk cId="4283314944" sldId="268"/>
        </pc:sldMkLst>
        <pc:spChg chg="mod">
          <ac:chgData name="Johan Fabi" userId="8c75ff543e6c5a1a" providerId="LiveId" clId="{0690FB5F-48E2-4F9A-AC72-6BD3F32D450F}" dt="2022-10-20T02:14:47.214" v="1148" actId="20577"/>
          <ac:spMkLst>
            <pc:docMk/>
            <pc:sldMk cId="4283314944" sldId="268"/>
            <ac:spMk id="5" creationId="{1D94C31D-AD7B-B628-B5B9-5CC2286D5288}"/>
          </ac:spMkLst>
        </pc:spChg>
      </pc:sldChg>
      <pc:sldChg chg="modSp add mod">
        <pc:chgData name="Johan Fabi" userId="8c75ff543e6c5a1a" providerId="LiveId" clId="{0690FB5F-48E2-4F9A-AC72-6BD3F32D450F}" dt="2022-10-20T02:15:11.167" v="1199" actId="20577"/>
        <pc:sldMkLst>
          <pc:docMk/>
          <pc:sldMk cId="1186637117" sldId="269"/>
        </pc:sldMkLst>
        <pc:spChg chg="mod">
          <ac:chgData name="Johan Fabi" userId="8c75ff543e6c5a1a" providerId="LiveId" clId="{0690FB5F-48E2-4F9A-AC72-6BD3F32D450F}" dt="2022-10-20T02:15:11.167" v="1199" actId="20577"/>
          <ac:spMkLst>
            <pc:docMk/>
            <pc:sldMk cId="1186637117" sldId="269"/>
            <ac:spMk id="5" creationId="{1D94C31D-AD7B-B628-B5B9-5CC2286D5288}"/>
          </ac:spMkLst>
        </pc:spChg>
      </pc:sldChg>
      <pc:sldChg chg="addSp delSp modSp add mod">
        <pc:chgData name="Johan Fabi" userId="8c75ff543e6c5a1a" providerId="LiveId" clId="{0690FB5F-48E2-4F9A-AC72-6BD3F32D450F}" dt="2022-10-20T22:41:06.901" v="2862" actId="20577"/>
        <pc:sldMkLst>
          <pc:docMk/>
          <pc:sldMk cId="3171748521" sldId="270"/>
        </pc:sldMkLst>
        <pc:spChg chg="mod topLvl">
          <ac:chgData name="Johan Fabi" userId="8c75ff543e6c5a1a" providerId="LiveId" clId="{0690FB5F-48E2-4F9A-AC72-6BD3F32D450F}" dt="2022-10-20T11:08:30.113" v="2267" actId="165"/>
          <ac:spMkLst>
            <pc:docMk/>
            <pc:sldMk cId="3171748521" sldId="270"/>
            <ac:spMk id="13" creationId="{F9393B81-5FC2-F973-2E80-15FA53F88E8C}"/>
          </ac:spMkLst>
        </pc:spChg>
        <pc:spChg chg="add mod topLvl">
          <ac:chgData name="Johan Fabi" userId="8c75ff543e6c5a1a" providerId="LiveId" clId="{0690FB5F-48E2-4F9A-AC72-6BD3F32D450F}" dt="2022-10-20T11:08:30.113" v="2267" actId="165"/>
          <ac:spMkLst>
            <pc:docMk/>
            <pc:sldMk cId="3171748521" sldId="270"/>
            <ac:spMk id="14" creationId="{39CFC751-069C-56AE-DEFE-3A24C62EE7B2}"/>
          </ac:spMkLst>
        </pc:spChg>
        <pc:spChg chg="mod topLvl">
          <ac:chgData name="Johan Fabi" userId="8c75ff543e6c5a1a" providerId="LiveId" clId="{0690FB5F-48E2-4F9A-AC72-6BD3F32D450F}" dt="2022-10-20T11:08:30.113" v="2267" actId="165"/>
          <ac:spMkLst>
            <pc:docMk/>
            <pc:sldMk cId="3171748521" sldId="270"/>
            <ac:spMk id="15" creationId="{36BF692A-C3CB-5826-32C6-5D12E890B179}"/>
          </ac:spMkLst>
        </pc:spChg>
        <pc:spChg chg="mod">
          <ac:chgData name="Johan Fabi" userId="8c75ff543e6c5a1a" providerId="LiveId" clId="{0690FB5F-48E2-4F9A-AC72-6BD3F32D450F}" dt="2022-10-20T22:41:06.901" v="2862" actId="20577"/>
          <ac:spMkLst>
            <pc:docMk/>
            <pc:sldMk cId="3171748521" sldId="270"/>
            <ac:spMk id="18" creationId="{A8E3578D-70C0-7EA2-FE2E-C23D2D235150}"/>
          </ac:spMkLst>
        </pc:spChg>
        <pc:spChg chg="mod topLvl">
          <ac:chgData name="Johan Fabi" userId="8c75ff543e6c5a1a" providerId="LiveId" clId="{0690FB5F-48E2-4F9A-AC72-6BD3F32D450F}" dt="2022-10-20T11:08:30.113" v="2267" actId="165"/>
          <ac:spMkLst>
            <pc:docMk/>
            <pc:sldMk cId="3171748521" sldId="270"/>
            <ac:spMk id="20" creationId="{4D9837CA-E2E6-D41B-0B82-F1FD0ABB99A2}"/>
          </ac:spMkLst>
        </pc:spChg>
        <pc:spChg chg="del mod">
          <ac:chgData name="Johan Fabi" userId="8c75ff543e6c5a1a" providerId="LiveId" clId="{0690FB5F-48E2-4F9A-AC72-6BD3F32D450F}" dt="2022-10-20T02:46:54.380" v="1565" actId="478"/>
          <ac:spMkLst>
            <pc:docMk/>
            <pc:sldMk cId="3171748521" sldId="270"/>
            <ac:spMk id="46" creationId="{4A8FC89C-074E-49FA-5982-97BE8D632545}"/>
          </ac:spMkLst>
        </pc:spChg>
        <pc:spChg chg="add mod topLvl">
          <ac:chgData name="Johan Fabi" userId="8c75ff543e6c5a1a" providerId="LiveId" clId="{0690FB5F-48E2-4F9A-AC72-6BD3F32D450F}" dt="2022-10-20T11:08:30.113" v="2267" actId="165"/>
          <ac:spMkLst>
            <pc:docMk/>
            <pc:sldMk cId="3171748521" sldId="270"/>
            <ac:spMk id="52" creationId="{63A26FBD-F973-79B0-9D92-2B9D616605F7}"/>
          </ac:spMkLst>
        </pc:spChg>
        <pc:spChg chg="add mod topLvl">
          <ac:chgData name="Johan Fabi" userId="8c75ff543e6c5a1a" providerId="LiveId" clId="{0690FB5F-48E2-4F9A-AC72-6BD3F32D450F}" dt="2022-10-20T11:08:30.113" v="2267" actId="165"/>
          <ac:spMkLst>
            <pc:docMk/>
            <pc:sldMk cId="3171748521" sldId="270"/>
            <ac:spMk id="77" creationId="{1AAA95E4-3B07-F413-9F97-CCDA7D954B67}"/>
          </ac:spMkLst>
        </pc:spChg>
        <pc:spChg chg="add mod topLvl">
          <ac:chgData name="Johan Fabi" userId="8c75ff543e6c5a1a" providerId="LiveId" clId="{0690FB5F-48E2-4F9A-AC72-6BD3F32D450F}" dt="2022-10-20T11:08:30.113" v="2267" actId="165"/>
          <ac:spMkLst>
            <pc:docMk/>
            <pc:sldMk cId="3171748521" sldId="270"/>
            <ac:spMk id="78" creationId="{D3F66C77-AA9B-734B-6282-667E55D8FD93}"/>
          </ac:spMkLst>
        </pc:spChg>
        <pc:spChg chg="add mod topLvl">
          <ac:chgData name="Johan Fabi" userId="8c75ff543e6c5a1a" providerId="LiveId" clId="{0690FB5F-48E2-4F9A-AC72-6BD3F32D450F}" dt="2022-10-20T11:13:32.734" v="2286" actId="164"/>
          <ac:spMkLst>
            <pc:docMk/>
            <pc:sldMk cId="3171748521" sldId="270"/>
            <ac:spMk id="79" creationId="{A2CAC6DF-1880-AD73-9439-4BC9A28B5F26}"/>
          </ac:spMkLst>
        </pc:spChg>
        <pc:spChg chg="add del mod">
          <ac:chgData name="Johan Fabi" userId="8c75ff543e6c5a1a" providerId="LiveId" clId="{0690FB5F-48E2-4F9A-AC72-6BD3F32D450F}" dt="2022-10-20T02:57:24.406" v="1913"/>
          <ac:spMkLst>
            <pc:docMk/>
            <pc:sldMk cId="3171748521" sldId="270"/>
            <ac:spMk id="80" creationId="{E399044B-0CCC-F2C3-8006-DEECB0AEC646}"/>
          </ac:spMkLst>
        </pc:spChg>
        <pc:spChg chg="add mod topLvl">
          <ac:chgData name="Johan Fabi" userId="8c75ff543e6c5a1a" providerId="LiveId" clId="{0690FB5F-48E2-4F9A-AC72-6BD3F32D450F}" dt="2022-10-20T11:08:30.113" v="2267" actId="165"/>
          <ac:spMkLst>
            <pc:docMk/>
            <pc:sldMk cId="3171748521" sldId="270"/>
            <ac:spMk id="81" creationId="{7D2485E0-C334-D0AF-E269-07F224A1FD1A}"/>
          </ac:spMkLst>
        </pc:spChg>
        <pc:spChg chg="add del mod">
          <ac:chgData name="Johan Fabi" userId="8c75ff543e6c5a1a" providerId="LiveId" clId="{0690FB5F-48E2-4F9A-AC72-6BD3F32D450F}" dt="2022-10-20T02:57:34.094" v="1919"/>
          <ac:spMkLst>
            <pc:docMk/>
            <pc:sldMk cId="3171748521" sldId="270"/>
            <ac:spMk id="82" creationId="{B02654BB-E4B7-59EA-F084-056EC497112F}"/>
          </ac:spMkLst>
        </pc:spChg>
        <pc:spChg chg="add mod topLvl">
          <ac:chgData name="Johan Fabi" userId="8c75ff543e6c5a1a" providerId="LiveId" clId="{0690FB5F-48E2-4F9A-AC72-6BD3F32D450F}" dt="2022-10-20T11:08:30.113" v="2267" actId="165"/>
          <ac:spMkLst>
            <pc:docMk/>
            <pc:sldMk cId="3171748521" sldId="270"/>
            <ac:spMk id="83" creationId="{F274221E-831A-788D-B679-90E72F17BC8A}"/>
          </ac:spMkLst>
        </pc:spChg>
        <pc:spChg chg="add mod">
          <ac:chgData name="Johan Fabi" userId="8c75ff543e6c5a1a" providerId="LiveId" clId="{0690FB5F-48E2-4F9A-AC72-6BD3F32D450F}" dt="2022-10-20T03:07:10.073" v="2110" actId="207"/>
          <ac:spMkLst>
            <pc:docMk/>
            <pc:sldMk cId="3171748521" sldId="270"/>
            <ac:spMk id="102" creationId="{6C1F28FB-5705-D0C8-7804-236965F7726B}"/>
          </ac:spMkLst>
        </pc:spChg>
        <pc:grpChg chg="add del mod topLvl">
          <ac:chgData name="Johan Fabi" userId="8c75ff543e6c5a1a" providerId="LiveId" clId="{0690FB5F-48E2-4F9A-AC72-6BD3F32D450F}" dt="2022-10-20T11:01:39.904" v="2177" actId="165"/>
          <ac:grpSpMkLst>
            <pc:docMk/>
            <pc:sldMk cId="3171748521" sldId="270"/>
            <ac:grpSpMk id="55" creationId="{D7E3254B-2BD3-4037-7921-A5A2AA30C976}"/>
          </ac:grpSpMkLst>
        </pc:grpChg>
        <pc:grpChg chg="add del mod ord topLvl">
          <ac:chgData name="Johan Fabi" userId="8c75ff543e6c5a1a" providerId="LiveId" clId="{0690FB5F-48E2-4F9A-AC72-6BD3F32D450F}" dt="2022-10-20T11:01:50.074" v="2178" actId="165"/>
          <ac:grpSpMkLst>
            <pc:docMk/>
            <pc:sldMk cId="3171748521" sldId="270"/>
            <ac:grpSpMk id="56" creationId="{2B208EAC-29C3-E6F2-C71E-AF50C4752940}"/>
          </ac:grpSpMkLst>
        </pc:grpChg>
        <pc:grpChg chg="add del mod">
          <ac:chgData name="Johan Fabi" userId="8c75ff543e6c5a1a" providerId="LiveId" clId="{0690FB5F-48E2-4F9A-AC72-6BD3F32D450F}" dt="2022-10-20T02:55:54.515" v="1850" actId="478"/>
          <ac:grpSpMkLst>
            <pc:docMk/>
            <pc:sldMk cId="3171748521" sldId="270"/>
            <ac:grpSpMk id="59" creationId="{AD18869D-CFA2-C9F5-A944-D45605D870FF}"/>
          </ac:grpSpMkLst>
        </pc:grpChg>
        <pc:grpChg chg="add del mod">
          <ac:chgData name="Johan Fabi" userId="8c75ff543e6c5a1a" providerId="LiveId" clId="{0690FB5F-48E2-4F9A-AC72-6BD3F32D450F}" dt="2022-10-20T02:55:55.248" v="1851" actId="478"/>
          <ac:grpSpMkLst>
            <pc:docMk/>
            <pc:sldMk cId="3171748521" sldId="270"/>
            <ac:grpSpMk id="62" creationId="{A6ABA99B-CA9C-C638-023F-4DEA03CBF9A7}"/>
          </ac:grpSpMkLst>
        </pc:grpChg>
        <pc:grpChg chg="add del mod topLvl">
          <ac:chgData name="Johan Fabi" userId="8c75ff543e6c5a1a" providerId="LiveId" clId="{0690FB5F-48E2-4F9A-AC72-6BD3F32D450F}" dt="2022-10-20T11:02:00.047" v="2179" actId="165"/>
          <ac:grpSpMkLst>
            <pc:docMk/>
            <pc:sldMk cId="3171748521" sldId="270"/>
            <ac:grpSpMk id="65" creationId="{C7B5E38D-EE4A-FAF4-5AC4-33444B7556C4}"/>
          </ac:grpSpMkLst>
        </pc:grpChg>
        <pc:grpChg chg="add del mod ord topLvl">
          <ac:chgData name="Johan Fabi" userId="8c75ff543e6c5a1a" providerId="LiveId" clId="{0690FB5F-48E2-4F9A-AC72-6BD3F32D450F}" dt="2022-10-20T11:02:00.047" v="2179" actId="165"/>
          <ac:grpSpMkLst>
            <pc:docMk/>
            <pc:sldMk cId="3171748521" sldId="270"/>
            <ac:grpSpMk id="68" creationId="{4460F70B-F9BC-3250-07B1-857E1657EB77}"/>
          </ac:grpSpMkLst>
        </pc:grpChg>
        <pc:grpChg chg="add del mod topLvl">
          <ac:chgData name="Johan Fabi" userId="8c75ff543e6c5a1a" providerId="LiveId" clId="{0690FB5F-48E2-4F9A-AC72-6BD3F32D450F}" dt="2022-10-20T11:02:00.047" v="2179" actId="165"/>
          <ac:grpSpMkLst>
            <pc:docMk/>
            <pc:sldMk cId="3171748521" sldId="270"/>
            <ac:grpSpMk id="71" creationId="{1C2C347D-8CFE-13DD-3929-983D460DF0D4}"/>
          </ac:grpSpMkLst>
        </pc:grpChg>
        <pc:grpChg chg="add del mod ord topLvl">
          <ac:chgData name="Johan Fabi" userId="8c75ff543e6c5a1a" providerId="LiveId" clId="{0690FB5F-48E2-4F9A-AC72-6BD3F32D450F}" dt="2022-10-20T11:02:00.047" v="2179" actId="165"/>
          <ac:grpSpMkLst>
            <pc:docMk/>
            <pc:sldMk cId="3171748521" sldId="270"/>
            <ac:grpSpMk id="74" creationId="{E0CDEC01-2128-BB3D-B301-C5D643B01F78}"/>
          </ac:grpSpMkLst>
        </pc:grpChg>
        <pc:grpChg chg="add del mod">
          <ac:chgData name="Johan Fabi" userId="8c75ff543e6c5a1a" providerId="LiveId" clId="{0690FB5F-48E2-4F9A-AC72-6BD3F32D450F}" dt="2022-10-20T11:01:30.109" v="2176" actId="165"/>
          <ac:grpSpMkLst>
            <pc:docMk/>
            <pc:sldMk cId="3171748521" sldId="270"/>
            <ac:grpSpMk id="100" creationId="{E0402B0B-9327-3F51-BA90-B1C1971D3124}"/>
          </ac:grpSpMkLst>
        </pc:grpChg>
        <pc:grpChg chg="add mod">
          <ac:chgData name="Johan Fabi" userId="8c75ff543e6c5a1a" providerId="LiveId" clId="{0690FB5F-48E2-4F9A-AC72-6BD3F32D450F}" dt="2022-10-20T11:08:30.113" v="2267" actId="165"/>
          <ac:grpSpMkLst>
            <pc:docMk/>
            <pc:sldMk cId="3171748521" sldId="270"/>
            <ac:grpSpMk id="111" creationId="{6439D9C3-E452-2110-24AE-F69124E3E270}"/>
          </ac:grpSpMkLst>
        </pc:grpChg>
        <pc:grpChg chg="add mod topLvl">
          <ac:chgData name="Johan Fabi" userId="8c75ff543e6c5a1a" providerId="LiveId" clId="{0690FB5F-48E2-4F9A-AC72-6BD3F32D450F}" dt="2022-10-20T11:13:32.734" v="2286" actId="164"/>
          <ac:grpSpMkLst>
            <pc:docMk/>
            <pc:sldMk cId="3171748521" sldId="270"/>
            <ac:grpSpMk id="112" creationId="{F46AE673-0134-7C8E-EA99-B0099542B8C7}"/>
          </ac:grpSpMkLst>
        </pc:grpChg>
        <pc:grpChg chg="add del mod">
          <ac:chgData name="Johan Fabi" userId="8c75ff543e6c5a1a" providerId="LiveId" clId="{0690FB5F-48E2-4F9A-AC72-6BD3F32D450F}" dt="2022-10-20T11:08:30.113" v="2267" actId="165"/>
          <ac:grpSpMkLst>
            <pc:docMk/>
            <pc:sldMk cId="3171748521" sldId="270"/>
            <ac:grpSpMk id="117" creationId="{5D20A2CB-30AB-6F36-4171-9A2581DCEC42}"/>
          </ac:grpSpMkLst>
        </pc:grpChg>
        <pc:grpChg chg="add mod">
          <ac:chgData name="Johan Fabi" userId="8c75ff543e6c5a1a" providerId="LiveId" clId="{0690FB5F-48E2-4F9A-AC72-6BD3F32D450F}" dt="2022-10-20T11:13:40.072" v="2289" actId="164"/>
          <ac:grpSpMkLst>
            <pc:docMk/>
            <pc:sldMk cId="3171748521" sldId="270"/>
            <ac:grpSpMk id="118" creationId="{C5515C35-8D80-85D4-A5B0-72254300213B}"/>
          </ac:grpSpMkLst>
        </pc:grpChg>
        <pc:grpChg chg="add mod">
          <ac:chgData name="Johan Fabi" userId="8c75ff543e6c5a1a" providerId="LiveId" clId="{0690FB5F-48E2-4F9A-AC72-6BD3F32D450F}" dt="2022-10-20T11:13:43.053" v="2291" actId="1076"/>
          <ac:grpSpMkLst>
            <pc:docMk/>
            <pc:sldMk cId="3171748521" sldId="270"/>
            <ac:grpSpMk id="119" creationId="{5A3C03AF-EAFB-DC33-E928-86A6577D9247}"/>
          </ac:grpSpMkLst>
        </pc:grpChg>
        <pc:picChg chg="mod topLvl">
          <ac:chgData name="Johan Fabi" userId="8c75ff543e6c5a1a" providerId="LiveId" clId="{0690FB5F-48E2-4F9A-AC72-6BD3F32D450F}" dt="2022-10-20T11:08:30.113" v="2267" actId="165"/>
          <ac:picMkLst>
            <pc:docMk/>
            <pc:sldMk cId="3171748521" sldId="270"/>
            <ac:picMk id="3" creationId="{B9D06A77-6259-3B8B-14F1-424C147D58CC}"/>
          </ac:picMkLst>
        </pc:picChg>
        <pc:picChg chg="mod topLvl">
          <ac:chgData name="Johan Fabi" userId="8c75ff543e6c5a1a" providerId="LiveId" clId="{0690FB5F-48E2-4F9A-AC72-6BD3F32D450F}" dt="2022-10-20T11:08:30.113" v="2267" actId="165"/>
          <ac:picMkLst>
            <pc:docMk/>
            <pc:sldMk cId="3171748521" sldId="270"/>
            <ac:picMk id="21" creationId="{B1174D6F-CEC3-FBD5-02E8-B22917077547}"/>
          </ac:picMkLst>
        </pc:picChg>
        <pc:picChg chg="mod topLvl">
          <ac:chgData name="Johan Fabi" userId="8c75ff543e6c5a1a" providerId="LiveId" clId="{0690FB5F-48E2-4F9A-AC72-6BD3F32D450F}" dt="2022-10-20T11:08:30.113" v="2267" actId="165"/>
          <ac:picMkLst>
            <pc:docMk/>
            <pc:sldMk cId="3171748521" sldId="270"/>
            <ac:picMk id="22" creationId="{EAD3B50D-3591-8DFA-A99A-097A4A598F12}"/>
          </ac:picMkLst>
        </pc:picChg>
        <pc:picChg chg="del mod topLvl">
          <ac:chgData name="Johan Fabi" userId="8c75ff543e6c5a1a" providerId="LiveId" clId="{0690FB5F-48E2-4F9A-AC72-6BD3F32D450F}" dt="2022-10-20T11:05:22.352" v="2237" actId="478"/>
          <ac:picMkLst>
            <pc:docMk/>
            <pc:sldMk cId="3171748521" sldId="270"/>
            <ac:picMk id="23" creationId="{C446AC1A-AA9B-F784-D267-370813F4E6A9}"/>
          </ac:picMkLst>
        </pc:picChg>
        <pc:picChg chg="add mod topLvl">
          <ac:chgData name="Johan Fabi" userId="8c75ff543e6c5a1a" providerId="LiveId" clId="{0690FB5F-48E2-4F9A-AC72-6BD3F32D450F}" dt="2022-10-20T11:08:30.113" v="2267" actId="165"/>
          <ac:picMkLst>
            <pc:docMk/>
            <pc:sldMk cId="3171748521" sldId="270"/>
            <ac:picMk id="24" creationId="{ECBA02B7-66BB-1B12-C37A-651E23310E7A}"/>
          </ac:picMkLst>
        </pc:picChg>
        <pc:picChg chg="add mod topLvl">
          <ac:chgData name="Johan Fabi" userId="8c75ff543e6c5a1a" providerId="LiveId" clId="{0690FB5F-48E2-4F9A-AC72-6BD3F32D450F}" dt="2022-10-20T11:08:30.113" v="2267" actId="165"/>
          <ac:picMkLst>
            <pc:docMk/>
            <pc:sldMk cId="3171748521" sldId="270"/>
            <ac:picMk id="25" creationId="{1A51057D-4368-1FBA-2701-9CF60D844612}"/>
          </ac:picMkLst>
        </pc:picChg>
        <pc:picChg chg="add mod topLvl">
          <ac:chgData name="Johan Fabi" userId="8c75ff543e6c5a1a" providerId="LiveId" clId="{0690FB5F-48E2-4F9A-AC72-6BD3F32D450F}" dt="2022-10-20T11:08:30.113" v="2267" actId="165"/>
          <ac:picMkLst>
            <pc:docMk/>
            <pc:sldMk cId="3171748521" sldId="270"/>
            <ac:picMk id="27" creationId="{5EFE1076-71C7-8DEC-7F99-32EFAF79DBCE}"/>
          </ac:picMkLst>
        </pc:picChg>
        <pc:picChg chg="add mod topLvl">
          <ac:chgData name="Johan Fabi" userId="8c75ff543e6c5a1a" providerId="LiveId" clId="{0690FB5F-48E2-4F9A-AC72-6BD3F32D450F}" dt="2022-10-20T11:08:30.113" v="2267" actId="165"/>
          <ac:picMkLst>
            <pc:docMk/>
            <pc:sldMk cId="3171748521" sldId="270"/>
            <ac:picMk id="28" creationId="{DAF35398-96FF-980D-7693-AE39BA3549DD}"/>
          </ac:picMkLst>
        </pc:picChg>
        <pc:picChg chg="add mod topLvl">
          <ac:chgData name="Johan Fabi" userId="8c75ff543e6c5a1a" providerId="LiveId" clId="{0690FB5F-48E2-4F9A-AC72-6BD3F32D450F}" dt="2022-10-20T11:08:30.113" v="2267" actId="165"/>
          <ac:picMkLst>
            <pc:docMk/>
            <pc:sldMk cId="3171748521" sldId="270"/>
            <ac:picMk id="53" creationId="{B7F4ABDD-D034-4A46-46FD-62354B240640}"/>
          </ac:picMkLst>
        </pc:picChg>
        <pc:picChg chg="add del mod topLvl">
          <ac:chgData name="Johan Fabi" userId="8c75ff543e6c5a1a" providerId="LiveId" clId="{0690FB5F-48E2-4F9A-AC72-6BD3F32D450F}" dt="2022-10-20T11:02:03.415" v="2180" actId="478"/>
          <ac:picMkLst>
            <pc:docMk/>
            <pc:sldMk cId="3171748521" sldId="270"/>
            <ac:picMk id="54" creationId="{3A3FD350-3397-AB76-B4A1-B19252438951}"/>
          </ac:picMkLst>
        </pc:picChg>
        <pc:picChg chg="mod topLvl">
          <ac:chgData name="Johan Fabi" userId="8c75ff543e6c5a1a" providerId="LiveId" clId="{0690FB5F-48E2-4F9A-AC72-6BD3F32D450F}" dt="2022-10-20T11:08:30.113" v="2267" actId="165"/>
          <ac:picMkLst>
            <pc:docMk/>
            <pc:sldMk cId="3171748521" sldId="270"/>
            <ac:picMk id="57" creationId="{26DB6437-7EE6-3EDD-4A24-E35870ADFDAB}"/>
          </ac:picMkLst>
        </pc:picChg>
        <pc:picChg chg="del mod topLvl">
          <ac:chgData name="Johan Fabi" userId="8c75ff543e6c5a1a" providerId="LiveId" clId="{0690FB5F-48E2-4F9A-AC72-6BD3F32D450F}" dt="2022-10-20T11:02:04.134" v="2181" actId="478"/>
          <ac:picMkLst>
            <pc:docMk/>
            <pc:sldMk cId="3171748521" sldId="270"/>
            <ac:picMk id="58" creationId="{6423D4F5-7FD0-290F-1A4F-5A51F195B0BF}"/>
          </ac:picMkLst>
        </pc:picChg>
        <pc:picChg chg="mod">
          <ac:chgData name="Johan Fabi" userId="8c75ff543e6c5a1a" providerId="LiveId" clId="{0690FB5F-48E2-4F9A-AC72-6BD3F32D450F}" dt="2022-10-20T02:55:38.993" v="1828"/>
          <ac:picMkLst>
            <pc:docMk/>
            <pc:sldMk cId="3171748521" sldId="270"/>
            <ac:picMk id="60" creationId="{82D47D5D-0827-453D-3D7A-DC197685D2F8}"/>
          </ac:picMkLst>
        </pc:picChg>
        <pc:picChg chg="mod">
          <ac:chgData name="Johan Fabi" userId="8c75ff543e6c5a1a" providerId="LiveId" clId="{0690FB5F-48E2-4F9A-AC72-6BD3F32D450F}" dt="2022-10-20T02:55:38.993" v="1828"/>
          <ac:picMkLst>
            <pc:docMk/>
            <pc:sldMk cId="3171748521" sldId="270"/>
            <ac:picMk id="61" creationId="{D325B2EE-8B55-E873-FF04-683BCDAC08B0}"/>
          </ac:picMkLst>
        </pc:picChg>
        <pc:picChg chg="mod">
          <ac:chgData name="Johan Fabi" userId="8c75ff543e6c5a1a" providerId="LiveId" clId="{0690FB5F-48E2-4F9A-AC72-6BD3F32D450F}" dt="2022-10-20T02:55:38.993" v="1828"/>
          <ac:picMkLst>
            <pc:docMk/>
            <pc:sldMk cId="3171748521" sldId="270"/>
            <ac:picMk id="63" creationId="{9090AA83-9CC6-E495-C45E-82AB4ABE7997}"/>
          </ac:picMkLst>
        </pc:picChg>
        <pc:picChg chg="mod">
          <ac:chgData name="Johan Fabi" userId="8c75ff543e6c5a1a" providerId="LiveId" clId="{0690FB5F-48E2-4F9A-AC72-6BD3F32D450F}" dt="2022-10-20T02:55:38.993" v="1828"/>
          <ac:picMkLst>
            <pc:docMk/>
            <pc:sldMk cId="3171748521" sldId="270"/>
            <ac:picMk id="64" creationId="{68277CB6-4A97-2057-85DE-AA16AC100400}"/>
          </ac:picMkLst>
        </pc:picChg>
        <pc:picChg chg="mod topLvl">
          <ac:chgData name="Johan Fabi" userId="8c75ff543e6c5a1a" providerId="LiveId" clId="{0690FB5F-48E2-4F9A-AC72-6BD3F32D450F}" dt="2022-10-20T11:08:30.113" v="2267" actId="165"/>
          <ac:picMkLst>
            <pc:docMk/>
            <pc:sldMk cId="3171748521" sldId="270"/>
            <ac:picMk id="66" creationId="{86BA9B4F-332D-1044-A479-CDA92215483E}"/>
          </ac:picMkLst>
        </pc:picChg>
        <pc:picChg chg="del mod topLvl">
          <ac:chgData name="Johan Fabi" userId="8c75ff543e6c5a1a" providerId="LiveId" clId="{0690FB5F-48E2-4F9A-AC72-6BD3F32D450F}" dt="2022-10-20T11:02:04.785" v="2182" actId="478"/>
          <ac:picMkLst>
            <pc:docMk/>
            <pc:sldMk cId="3171748521" sldId="270"/>
            <ac:picMk id="67" creationId="{E2042DC0-BAC4-642B-C706-D8C4625EA522}"/>
          </ac:picMkLst>
        </pc:picChg>
        <pc:picChg chg="mod topLvl">
          <ac:chgData name="Johan Fabi" userId="8c75ff543e6c5a1a" providerId="LiveId" clId="{0690FB5F-48E2-4F9A-AC72-6BD3F32D450F}" dt="2022-10-20T11:13:32.734" v="2286" actId="164"/>
          <ac:picMkLst>
            <pc:docMk/>
            <pc:sldMk cId="3171748521" sldId="270"/>
            <ac:picMk id="69" creationId="{540565F1-CA59-7583-EE7B-E83DD38F6AB7}"/>
          </ac:picMkLst>
        </pc:picChg>
        <pc:picChg chg="del mod topLvl">
          <ac:chgData name="Johan Fabi" userId="8c75ff543e6c5a1a" providerId="LiveId" clId="{0690FB5F-48E2-4F9A-AC72-6BD3F32D450F}" dt="2022-10-20T11:02:05.688" v="2183" actId="478"/>
          <ac:picMkLst>
            <pc:docMk/>
            <pc:sldMk cId="3171748521" sldId="270"/>
            <ac:picMk id="70" creationId="{2039607B-E21E-FC08-2A62-0009A47FC893}"/>
          </ac:picMkLst>
        </pc:picChg>
        <pc:picChg chg="mod topLvl">
          <ac:chgData name="Johan Fabi" userId="8c75ff543e6c5a1a" providerId="LiveId" clId="{0690FB5F-48E2-4F9A-AC72-6BD3F32D450F}" dt="2022-10-20T11:08:30.113" v="2267" actId="165"/>
          <ac:picMkLst>
            <pc:docMk/>
            <pc:sldMk cId="3171748521" sldId="270"/>
            <ac:picMk id="72" creationId="{88E75D13-428E-28E9-E902-7CCB19B601EF}"/>
          </ac:picMkLst>
        </pc:picChg>
        <pc:picChg chg="del mod topLvl">
          <ac:chgData name="Johan Fabi" userId="8c75ff543e6c5a1a" providerId="LiveId" clId="{0690FB5F-48E2-4F9A-AC72-6BD3F32D450F}" dt="2022-10-20T11:02:06.377" v="2184" actId="478"/>
          <ac:picMkLst>
            <pc:docMk/>
            <pc:sldMk cId="3171748521" sldId="270"/>
            <ac:picMk id="73" creationId="{AFCD0F48-4E51-F375-6D39-7B3D9889F1C0}"/>
          </ac:picMkLst>
        </pc:picChg>
        <pc:picChg chg="mod topLvl">
          <ac:chgData name="Johan Fabi" userId="8c75ff543e6c5a1a" providerId="LiveId" clId="{0690FB5F-48E2-4F9A-AC72-6BD3F32D450F}" dt="2022-10-20T11:08:30.113" v="2267" actId="165"/>
          <ac:picMkLst>
            <pc:docMk/>
            <pc:sldMk cId="3171748521" sldId="270"/>
            <ac:picMk id="75" creationId="{326A9176-4D9D-8B36-E8FC-A74920649E3F}"/>
          </ac:picMkLst>
        </pc:picChg>
        <pc:picChg chg="del mod topLvl">
          <ac:chgData name="Johan Fabi" userId="8c75ff543e6c5a1a" providerId="LiveId" clId="{0690FB5F-48E2-4F9A-AC72-6BD3F32D450F}" dt="2022-10-20T11:02:07.025" v="2185" actId="478"/>
          <ac:picMkLst>
            <pc:docMk/>
            <pc:sldMk cId="3171748521" sldId="270"/>
            <ac:picMk id="76" creationId="{DB2F489F-AA40-4B2D-5A5A-EF243C8D7C68}"/>
          </ac:picMkLst>
        </pc:picChg>
        <pc:picChg chg="add del mod">
          <ac:chgData name="Johan Fabi" userId="8c75ff543e6c5a1a" providerId="LiveId" clId="{0690FB5F-48E2-4F9A-AC72-6BD3F32D450F}" dt="2022-10-20T11:06:42.008" v="2256" actId="478"/>
          <ac:picMkLst>
            <pc:docMk/>
            <pc:sldMk cId="3171748521" sldId="270"/>
            <ac:picMk id="114" creationId="{A45AEC2C-A8E6-7745-3DBB-5110C13B8A69}"/>
          </ac:picMkLst>
        </pc:picChg>
        <pc:picChg chg="add mod topLvl">
          <ac:chgData name="Johan Fabi" userId="8c75ff543e6c5a1a" providerId="LiveId" clId="{0690FB5F-48E2-4F9A-AC72-6BD3F32D450F}" dt="2022-10-20T11:13:40.072" v="2289" actId="164"/>
          <ac:picMkLst>
            <pc:docMk/>
            <pc:sldMk cId="3171748521" sldId="270"/>
            <ac:picMk id="116" creationId="{CB94C2B0-B087-2AC8-4A38-98C0D099D147}"/>
          </ac:picMkLst>
        </pc:picChg>
        <pc:cxnChg chg="mod topLvl">
          <ac:chgData name="Johan Fabi" userId="8c75ff543e6c5a1a" providerId="LiveId" clId="{0690FB5F-48E2-4F9A-AC72-6BD3F32D450F}" dt="2022-10-20T11:08:30.113" v="2267" actId="165"/>
          <ac:cxnSpMkLst>
            <pc:docMk/>
            <pc:sldMk cId="3171748521" sldId="270"/>
            <ac:cxnSpMk id="26" creationId="{AF8B622D-D52F-BB29-3F80-2C296827B690}"/>
          </ac:cxnSpMkLst>
        </pc:cxnChg>
        <pc:cxnChg chg="mod topLvl">
          <ac:chgData name="Johan Fabi" userId="8c75ff543e6c5a1a" providerId="LiveId" clId="{0690FB5F-48E2-4F9A-AC72-6BD3F32D450F}" dt="2022-10-20T11:08:30.113" v="2267" actId="165"/>
          <ac:cxnSpMkLst>
            <pc:docMk/>
            <pc:sldMk cId="3171748521" sldId="270"/>
            <ac:cxnSpMk id="30" creationId="{26B19F12-D759-F9B2-8143-88F0E9FF7F69}"/>
          </ac:cxnSpMkLst>
        </pc:cxnChg>
        <pc:cxnChg chg="add del mod">
          <ac:chgData name="Johan Fabi" userId="8c75ff543e6c5a1a" providerId="LiveId" clId="{0690FB5F-48E2-4F9A-AC72-6BD3F32D450F}" dt="2022-10-20T02:52:25.444" v="1783" actId="478"/>
          <ac:cxnSpMkLst>
            <pc:docMk/>
            <pc:sldMk cId="3171748521" sldId="270"/>
            <ac:cxnSpMk id="36" creationId="{20AF2B34-47E4-783A-F502-CD504F4381F0}"/>
          </ac:cxnSpMkLst>
        </pc:cxnChg>
        <pc:cxnChg chg="add mod">
          <ac:chgData name="Johan Fabi" userId="8c75ff543e6c5a1a" providerId="LiveId" clId="{0690FB5F-48E2-4F9A-AC72-6BD3F32D450F}" dt="2022-10-20T11:08:30.113" v="2267" actId="165"/>
          <ac:cxnSpMkLst>
            <pc:docMk/>
            <pc:sldMk cId="3171748521" sldId="270"/>
            <ac:cxnSpMk id="41" creationId="{BB2FF734-BD9C-00AF-F4CF-ABD8C831CCEF}"/>
          </ac:cxnSpMkLst>
        </pc:cxnChg>
        <pc:cxnChg chg="add mod topLvl">
          <ac:chgData name="Johan Fabi" userId="8c75ff543e6c5a1a" providerId="LiveId" clId="{0690FB5F-48E2-4F9A-AC72-6BD3F32D450F}" dt="2022-10-20T11:12:26.811" v="2283" actId="1076"/>
          <ac:cxnSpMkLst>
            <pc:docMk/>
            <pc:sldMk cId="3171748521" sldId="270"/>
            <ac:cxnSpMk id="84" creationId="{A32F1652-2F9A-BAA4-DFB6-156D2D875E46}"/>
          </ac:cxnSpMkLst>
        </pc:cxnChg>
        <pc:cxnChg chg="add mod topLvl">
          <ac:chgData name="Johan Fabi" userId="8c75ff543e6c5a1a" providerId="LiveId" clId="{0690FB5F-48E2-4F9A-AC72-6BD3F32D450F}" dt="2022-10-20T11:11:51.743" v="2280" actId="1076"/>
          <ac:cxnSpMkLst>
            <pc:docMk/>
            <pc:sldMk cId="3171748521" sldId="270"/>
            <ac:cxnSpMk id="86" creationId="{DFFDA50A-CAB9-B500-67B1-CA3DE888FD7E}"/>
          </ac:cxnSpMkLst>
        </pc:cxnChg>
        <pc:cxnChg chg="add mod topLvl">
          <ac:chgData name="Johan Fabi" userId="8c75ff543e6c5a1a" providerId="LiveId" clId="{0690FB5F-48E2-4F9A-AC72-6BD3F32D450F}" dt="2022-10-20T11:11:31.487" v="2277" actId="1076"/>
          <ac:cxnSpMkLst>
            <pc:docMk/>
            <pc:sldMk cId="3171748521" sldId="270"/>
            <ac:cxnSpMk id="87" creationId="{92D4E7D5-F232-C1A3-AE5F-D15FE43C9067}"/>
          </ac:cxnSpMkLst>
        </pc:cxnChg>
        <pc:cxnChg chg="add mod ord topLvl">
          <ac:chgData name="Johan Fabi" userId="8c75ff543e6c5a1a" providerId="LiveId" clId="{0690FB5F-48E2-4F9A-AC72-6BD3F32D450F}" dt="2022-10-20T11:12:07.832" v="2282" actId="1076"/>
          <ac:cxnSpMkLst>
            <pc:docMk/>
            <pc:sldMk cId="3171748521" sldId="270"/>
            <ac:cxnSpMk id="88" creationId="{D88B09B6-9A5E-B2EE-93D8-216978C03367}"/>
          </ac:cxnSpMkLst>
        </pc:cxnChg>
        <pc:cxnChg chg="add del mod topLvl">
          <ac:chgData name="Johan Fabi" userId="8c75ff543e6c5a1a" providerId="LiveId" clId="{0690FB5F-48E2-4F9A-AC72-6BD3F32D450F}" dt="2022-10-20T11:03:24.961" v="2220" actId="478"/>
          <ac:cxnSpMkLst>
            <pc:docMk/>
            <pc:sldMk cId="3171748521" sldId="270"/>
            <ac:cxnSpMk id="98" creationId="{D3ADDD84-A08B-0E56-74C1-DD38AE32D592}"/>
          </ac:cxnSpMkLst>
        </pc:cxnChg>
        <pc:cxnChg chg="add del mod topLvl">
          <ac:chgData name="Johan Fabi" userId="8c75ff543e6c5a1a" providerId="LiveId" clId="{0690FB5F-48E2-4F9A-AC72-6BD3F32D450F}" dt="2022-10-20T11:03:36.704" v="2223" actId="478"/>
          <ac:cxnSpMkLst>
            <pc:docMk/>
            <pc:sldMk cId="3171748521" sldId="270"/>
            <ac:cxnSpMk id="99" creationId="{59C4D5B1-F3E0-79C6-A327-9B47B3EE7B23}"/>
          </ac:cxnSpMkLst>
        </pc:cxnChg>
        <pc:cxnChg chg="add mod">
          <ac:chgData name="Johan Fabi" userId="8c75ff543e6c5a1a" providerId="LiveId" clId="{0690FB5F-48E2-4F9A-AC72-6BD3F32D450F}" dt="2022-10-20T11:11:43.581" v="2279" actId="1076"/>
          <ac:cxnSpMkLst>
            <pc:docMk/>
            <pc:sldMk cId="3171748521" sldId="270"/>
            <ac:cxnSpMk id="109" creationId="{C4ACB425-6727-E766-A0E4-47C2C78A283F}"/>
          </ac:cxnSpMkLst>
        </pc:cxnChg>
        <pc:cxnChg chg="add mod">
          <ac:chgData name="Johan Fabi" userId="8c75ff543e6c5a1a" providerId="LiveId" clId="{0690FB5F-48E2-4F9A-AC72-6BD3F32D450F}" dt="2022-10-20T11:09:20.548" v="2270" actId="1076"/>
          <ac:cxnSpMkLst>
            <pc:docMk/>
            <pc:sldMk cId="3171748521" sldId="270"/>
            <ac:cxnSpMk id="110" creationId="{7090EF39-3D62-D049-0D17-73ABEB1A0142}"/>
          </ac:cxnSpMkLst>
        </pc:cxnChg>
      </pc:sldChg>
      <pc:sldChg chg="addSp modSp add mod">
        <pc:chgData name="Johan Fabi" userId="8c75ff543e6c5a1a" providerId="LiveId" clId="{0690FB5F-48E2-4F9A-AC72-6BD3F32D450F}" dt="2022-10-21T04:19:43.217" v="3054" actId="1076"/>
        <pc:sldMkLst>
          <pc:docMk/>
          <pc:sldMk cId="1034404434" sldId="271"/>
        </pc:sldMkLst>
        <pc:spChg chg="add mod">
          <ac:chgData name="Johan Fabi" userId="8c75ff543e6c5a1a" providerId="LiveId" clId="{0690FB5F-48E2-4F9A-AC72-6BD3F32D450F}" dt="2022-10-21T04:19:43.217" v="3054" actId="1076"/>
          <ac:spMkLst>
            <pc:docMk/>
            <pc:sldMk cId="1034404434" sldId="271"/>
            <ac:spMk id="2" creationId="{781B0369-6B5E-1D00-7AD3-243845063911}"/>
          </ac:spMkLst>
        </pc:spChg>
        <pc:spChg chg="add mod">
          <ac:chgData name="Johan Fabi" userId="8c75ff543e6c5a1a" providerId="LiveId" clId="{0690FB5F-48E2-4F9A-AC72-6BD3F32D450F}" dt="2022-10-21T04:19:43.217" v="3054" actId="1076"/>
          <ac:spMkLst>
            <pc:docMk/>
            <pc:sldMk cId="1034404434" sldId="271"/>
            <ac:spMk id="3" creationId="{83F1A23A-1D30-9F73-EF68-DBC9F4C96EDF}"/>
          </ac:spMkLst>
        </pc:spChg>
        <pc:picChg chg="add mod">
          <ac:chgData name="Johan Fabi" userId="8c75ff543e6c5a1a" providerId="LiveId" clId="{0690FB5F-48E2-4F9A-AC72-6BD3F32D450F}" dt="2022-10-21T04:19:43.217" v="3054" actId="1076"/>
          <ac:picMkLst>
            <pc:docMk/>
            <pc:sldMk cId="1034404434" sldId="271"/>
            <ac:picMk id="5" creationId="{0A3AE48E-AE1A-FA20-1848-707C89B941E2}"/>
          </ac:picMkLst>
        </pc:picChg>
        <pc:picChg chg="mod">
          <ac:chgData name="Johan Fabi" userId="8c75ff543e6c5a1a" providerId="LiveId" clId="{0690FB5F-48E2-4F9A-AC72-6BD3F32D450F}" dt="2022-10-20T22:32:22.246" v="2594" actId="1076"/>
          <ac:picMkLst>
            <pc:docMk/>
            <pc:sldMk cId="1034404434" sldId="271"/>
            <ac:picMk id="11" creationId="{EA4D9AB3-480D-8DD3-6C36-A82973B6C44C}"/>
          </ac:picMkLst>
        </pc:picChg>
      </pc:sldChg>
    </pc:docChg>
  </pc:docChgLst>
  <pc:docChgLst>
    <pc:chgData name="Johan Fabi" userId="8c75ff543e6c5a1a" providerId="LiveId" clId="{5D898B6E-12D0-4305-96DE-56C800EC5A62}"/>
    <pc:docChg chg="undo custSel addSld modSld">
      <pc:chgData name="Johan Fabi" userId="8c75ff543e6c5a1a" providerId="LiveId" clId="{5D898B6E-12D0-4305-96DE-56C800EC5A62}" dt="2022-10-18T22:43:17.071" v="652" actId="1036"/>
      <pc:docMkLst>
        <pc:docMk/>
      </pc:docMkLst>
      <pc:sldChg chg="modSp mod">
        <pc:chgData name="Johan Fabi" userId="8c75ff543e6c5a1a" providerId="LiveId" clId="{5D898B6E-12D0-4305-96DE-56C800EC5A62}" dt="2022-10-18T22:17:25.800" v="30" actId="14100"/>
        <pc:sldMkLst>
          <pc:docMk/>
          <pc:sldMk cId="2219012473" sldId="256"/>
        </pc:sldMkLst>
        <pc:picChg chg="mod">
          <ac:chgData name="Johan Fabi" userId="8c75ff543e6c5a1a" providerId="LiveId" clId="{5D898B6E-12D0-4305-96DE-56C800EC5A62}" dt="2022-10-18T22:14:01.653" v="1" actId="1076"/>
          <ac:picMkLst>
            <pc:docMk/>
            <pc:sldMk cId="2219012473" sldId="256"/>
            <ac:picMk id="10" creationId="{91F52D44-5E77-E72E-418D-4E1EFDAB3274}"/>
          </ac:picMkLst>
        </pc:picChg>
        <pc:picChg chg="mod">
          <ac:chgData name="Johan Fabi" userId="8c75ff543e6c5a1a" providerId="LiveId" clId="{5D898B6E-12D0-4305-96DE-56C800EC5A62}" dt="2022-10-18T22:14:07.519" v="2" actId="1076"/>
          <ac:picMkLst>
            <pc:docMk/>
            <pc:sldMk cId="2219012473" sldId="256"/>
            <ac:picMk id="12" creationId="{4D0D6798-CAA1-DD49-CFD7-7A859C94BEAE}"/>
          </ac:picMkLst>
        </pc:picChg>
        <pc:picChg chg="mod">
          <ac:chgData name="Johan Fabi" userId="8c75ff543e6c5a1a" providerId="LiveId" clId="{5D898B6E-12D0-4305-96DE-56C800EC5A62}" dt="2022-10-18T22:17:25.800" v="30" actId="14100"/>
          <ac:picMkLst>
            <pc:docMk/>
            <pc:sldMk cId="2219012473" sldId="256"/>
            <ac:picMk id="14" creationId="{718C33FE-6B8D-2C24-AE35-31F21797BA15}"/>
          </ac:picMkLst>
        </pc:picChg>
      </pc:sldChg>
      <pc:sldChg chg="addSp delSp modSp add mod">
        <pc:chgData name="Johan Fabi" userId="8c75ff543e6c5a1a" providerId="LiveId" clId="{5D898B6E-12D0-4305-96DE-56C800EC5A62}" dt="2022-10-18T22:43:17.071" v="652" actId="1036"/>
        <pc:sldMkLst>
          <pc:docMk/>
          <pc:sldMk cId="683573424" sldId="257"/>
        </pc:sldMkLst>
        <pc:spChg chg="add mod">
          <ac:chgData name="Johan Fabi" userId="8c75ff543e6c5a1a" providerId="LiveId" clId="{5D898B6E-12D0-4305-96DE-56C800EC5A62}" dt="2022-10-18T22:14:38.115" v="5"/>
          <ac:spMkLst>
            <pc:docMk/>
            <pc:sldMk cId="683573424" sldId="257"/>
            <ac:spMk id="2" creationId="{775302CC-1636-6F85-9AD2-58DD11726C4F}"/>
          </ac:spMkLst>
        </pc:spChg>
        <pc:spChg chg="add mod">
          <ac:chgData name="Johan Fabi" userId="8c75ff543e6c5a1a" providerId="LiveId" clId="{5D898B6E-12D0-4305-96DE-56C800EC5A62}" dt="2022-10-18T22:43:17.071" v="652" actId="1036"/>
          <ac:spMkLst>
            <pc:docMk/>
            <pc:sldMk cId="683573424" sldId="257"/>
            <ac:spMk id="3" creationId="{19E1A1D9-68EE-9A79-1BEF-5344CD3D8694}"/>
          </ac:spMkLst>
        </pc:spChg>
        <pc:spChg chg="add del mod">
          <ac:chgData name="Johan Fabi" userId="8c75ff543e6c5a1a" providerId="LiveId" clId="{5D898B6E-12D0-4305-96DE-56C800EC5A62}" dt="2022-10-18T22:17:14.888" v="28" actId="478"/>
          <ac:spMkLst>
            <pc:docMk/>
            <pc:sldMk cId="683573424" sldId="257"/>
            <ac:spMk id="4" creationId="{BC8F2CA1-EEFE-DF55-1383-A5707B506A5C}"/>
          </ac:spMkLst>
        </pc:spChg>
        <pc:spChg chg="del">
          <ac:chgData name="Johan Fabi" userId="8c75ff543e6c5a1a" providerId="LiveId" clId="{5D898B6E-12D0-4305-96DE-56C800EC5A62}" dt="2022-10-18T22:15:00.416" v="8" actId="478"/>
          <ac:spMkLst>
            <pc:docMk/>
            <pc:sldMk cId="683573424" sldId="257"/>
            <ac:spMk id="5" creationId="{1D94C31D-AD7B-B628-B5B9-5CC2286D5288}"/>
          </ac:spMkLst>
        </pc:spChg>
        <pc:spChg chg="add mod">
          <ac:chgData name="Johan Fabi" userId="8c75ff543e6c5a1a" providerId="LiveId" clId="{5D898B6E-12D0-4305-96DE-56C800EC5A62}" dt="2022-10-18T22:43:17.071" v="652" actId="1036"/>
          <ac:spMkLst>
            <pc:docMk/>
            <pc:sldMk cId="683573424" sldId="257"/>
            <ac:spMk id="7" creationId="{FA2D8713-C5B6-5663-2460-AF9D8BB73A55}"/>
          </ac:spMkLst>
        </pc:spChg>
        <pc:spChg chg="add mod">
          <ac:chgData name="Johan Fabi" userId="8c75ff543e6c5a1a" providerId="LiveId" clId="{5D898B6E-12D0-4305-96DE-56C800EC5A62}" dt="2022-10-18T22:43:17.071" v="652" actId="1036"/>
          <ac:spMkLst>
            <pc:docMk/>
            <pc:sldMk cId="683573424" sldId="257"/>
            <ac:spMk id="8" creationId="{0340A7AB-D423-4FE2-52CF-63AB62E51E4D}"/>
          </ac:spMkLst>
        </pc:spChg>
        <pc:spChg chg="add del mod">
          <ac:chgData name="Johan Fabi" userId="8c75ff543e6c5a1a" providerId="LiveId" clId="{5D898B6E-12D0-4305-96DE-56C800EC5A62}" dt="2022-10-18T22:15:18.113" v="11" actId="478"/>
          <ac:spMkLst>
            <pc:docMk/>
            <pc:sldMk cId="683573424" sldId="257"/>
            <ac:spMk id="9" creationId="{C071BBCF-5CD6-FAF3-DA12-7937DD4E25E6}"/>
          </ac:spMkLst>
        </pc:spChg>
        <pc:spChg chg="add del mod">
          <ac:chgData name="Johan Fabi" userId="8c75ff543e6c5a1a" providerId="LiveId" clId="{5D898B6E-12D0-4305-96DE-56C800EC5A62}" dt="2022-10-18T22:15:04.466" v="9" actId="478"/>
          <ac:spMkLst>
            <pc:docMk/>
            <pc:sldMk cId="683573424" sldId="257"/>
            <ac:spMk id="13" creationId="{B4791462-59D0-B2EA-0A9D-99432C394F34}"/>
          </ac:spMkLst>
        </pc:spChg>
        <pc:spChg chg="add mod">
          <ac:chgData name="Johan Fabi" userId="8c75ff543e6c5a1a" providerId="LiveId" clId="{5D898B6E-12D0-4305-96DE-56C800EC5A62}" dt="2022-10-18T22:43:17.071" v="652" actId="1036"/>
          <ac:spMkLst>
            <pc:docMk/>
            <pc:sldMk cId="683573424" sldId="257"/>
            <ac:spMk id="15" creationId="{1822307D-6C2B-A009-72B5-ECF08160CED6}"/>
          </ac:spMkLst>
        </pc:spChg>
        <pc:spChg chg="add mod">
          <ac:chgData name="Johan Fabi" userId="8c75ff543e6c5a1a" providerId="LiveId" clId="{5D898B6E-12D0-4305-96DE-56C800EC5A62}" dt="2022-10-18T22:19:47.770" v="55" actId="1076"/>
          <ac:spMkLst>
            <pc:docMk/>
            <pc:sldMk cId="683573424" sldId="257"/>
            <ac:spMk id="17" creationId="{E38C68D9-C640-7DA4-774E-F1B55355D78E}"/>
          </ac:spMkLst>
        </pc:spChg>
        <pc:spChg chg="add mod">
          <ac:chgData name="Johan Fabi" userId="8c75ff543e6c5a1a" providerId="LiveId" clId="{5D898B6E-12D0-4305-96DE-56C800EC5A62}" dt="2022-10-18T22:19:15.752" v="52" actId="255"/>
          <ac:spMkLst>
            <pc:docMk/>
            <pc:sldMk cId="683573424" sldId="257"/>
            <ac:spMk id="18" creationId="{A8E3578D-70C0-7EA2-FE2E-C23D2D235150}"/>
          </ac:spMkLst>
        </pc:spChg>
        <pc:spChg chg="add mod">
          <ac:chgData name="Johan Fabi" userId="8c75ff543e6c5a1a" providerId="LiveId" clId="{5D898B6E-12D0-4305-96DE-56C800EC5A62}" dt="2022-10-18T22:20:01.882" v="58" actId="20577"/>
          <ac:spMkLst>
            <pc:docMk/>
            <pc:sldMk cId="683573424" sldId="257"/>
            <ac:spMk id="19" creationId="{C51719AC-FC33-7C17-45A7-4CA5B9AD668C}"/>
          </ac:spMkLst>
        </pc:spChg>
        <pc:spChg chg="add mod">
          <ac:chgData name="Johan Fabi" userId="8c75ff543e6c5a1a" providerId="LiveId" clId="{5D898B6E-12D0-4305-96DE-56C800EC5A62}" dt="2022-10-18T22:43:17.071" v="652" actId="1036"/>
          <ac:spMkLst>
            <pc:docMk/>
            <pc:sldMk cId="683573424" sldId="257"/>
            <ac:spMk id="20" creationId="{60CA2074-3D51-92CC-8066-F3CE7F976ECB}"/>
          </ac:spMkLst>
        </pc:spChg>
        <pc:spChg chg="add mod">
          <ac:chgData name="Johan Fabi" userId="8c75ff543e6c5a1a" providerId="LiveId" clId="{5D898B6E-12D0-4305-96DE-56C800EC5A62}" dt="2022-10-18T22:43:17.071" v="652" actId="1036"/>
          <ac:spMkLst>
            <pc:docMk/>
            <pc:sldMk cId="683573424" sldId="257"/>
            <ac:spMk id="21" creationId="{95A3DB09-A678-8D62-FEBF-DCEAFEF29B64}"/>
          </ac:spMkLst>
        </pc:spChg>
        <pc:spChg chg="add del mod">
          <ac:chgData name="Johan Fabi" userId="8c75ff543e6c5a1a" providerId="LiveId" clId="{5D898B6E-12D0-4305-96DE-56C800EC5A62}" dt="2022-10-18T22:36:50.481" v="358" actId="478"/>
          <ac:spMkLst>
            <pc:docMk/>
            <pc:sldMk cId="683573424" sldId="257"/>
            <ac:spMk id="22" creationId="{066439EA-62F9-7D90-6D50-166FBF795E52}"/>
          </ac:spMkLst>
        </pc:spChg>
        <pc:spChg chg="add mod">
          <ac:chgData name="Johan Fabi" userId="8c75ff543e6c5a1a" providerId="LiveId" clId="{5D898B6E-12D0-4305-96DE-56C800EC5A62}" dt="2022-10-18T22:43:17.071" v="652" actId="1036"/>
          <ac:spMkLst>
            <pc:docMk/>
            <pc:sldMk cId="683573424" sldId="257"/>
            <ac:spMk id="23" creationId="{5E48CEF5-7078-3C0F-56D6-A129950B41A6}"/>
          </ac:spMkLst>
        </pc:spChg>
        <pc:spChg chg="add mod">
          <ac:chgData name="Johan Fabi" userId="8c75ff543e6c5a1a" providerId="LiveId" clId="{5D898B6E-12D0-4305-96DE-56C800EC5A62}" dt="2022-10-18T22:43:17.071" v="652" actId="1036"/>
          <ac:spMkLst>
            <pc:docMk/>
            <pc:sldMk cId="683573424" sldId="257"/>
            <ac:spMk id="24" creationId="{469A35F2-F232-D83B-0E1B-13D007711A1F}"/>
          </ac:spMkLst>
        </pc:spChg>
        <pc:picChg chg="del">
          <ac:chgData name="Johan Fabi" userId="8c75ff543e6c5a1a" providerId="LiveId" clId="{5D898B6E-12D0-4305-96DE-56C800EC5A62}" dt="2022-10-18T22:16:15.954" v="21" actId="478"/>
          <ac:picMkLst>
            <pc:docMk/>
            <pc:sldMk cId="683573424" sldId="257"/>
            <ac:picMk id="12" creationId="{4D0D6798-CAA1-DD49-CFD7-7A859C94BEAE}"/>
          </ac:picMkLst>
        </pc:picChg>
        <pc:picChg chg="del mod">
          <ac:chgData name="Johan Fabi" userId="8c75ff543e6c5a1a" providerId="LiveId" clId="{5D898B6E-12D0-4305-96DE-56C800EC5A62}" dt="2022-10-18T22:17:40.088" v="31" actId="478"/>
          <ac:picMkLst>
            <pc:docMk/>
            <pc:sldMk cId="683573424" sldId="257"/>
            <ac:picMk id="14" creationId="{718C33FE-6B8D-2C24-AE35-31F21797BA15}"/>
          </ac:picMkLst>
        </pc:picChg>
        <pc:picChg chg="add mod ord">
          <ac:chgData name="Johan Fabi" userId="8c75ff543e6c5a1a" providerId="LiveId" clId="{5D898B6E-12D0-4305-96DE-56C800EC5A62}" dt="2022-10-18T22:17:48.291" v="33" actId="167"/>
          <ac:picMkLst>
            <pc:docMk/>
            <pc:sldMk cId="683573424" sldId="257"/>
            <ac:picMk id="16" creationId="{784EFB4D-7E9D-8AA4-1EF9-8AB4E8C2AC91}"/>
          </ac:picMkLst>
        </pc:picChg>
      </pc:sldChg>
    </pc:docChg>
  </pc:docChgLst>
  <pc:docChgLst>
    <pc:chgData name="Johan Fabi" userId="8c75ff543e6c5a1a" providerId="LiveId" clId="{F76D7E61-F4B4-4203-AB87-9745BD8491F9}"/>
    <pc:docChg chg="modSld">
      <pc:chgData name="Johan Fabi" userId="8c75ff543e6c5a1a" providerId="LiveId" clId="{F76D7E61-F4B4-4203-AB87-9745BD8491F9}" dt="2023-02-15T01:56:40.964" v="8" actId="20577"/>
      <pc:docMkLst>
        <pc:docMk/>
      </pc:docMkLst>
      <pc:sldChg chg="modSp mod">
        <pc:chgData name="Johan Fabi" userId="8c75ff543e6c5a1a" providerId="LiveId" clId="{F76D7E61-F4B4-4203-AB87-9745BD8491F9}" dt="2023-02-15T01:56:40.964" v="8" actId="20577"/>
        <pc:sldMkLst>
          <pc:docMk/>
          <pc:sldMk cId="683573424" sldId="257"/>
        </pc:sldMkLst>
        <pc:spChg chg="mod">
          <ac:chgData name="Johan Fabi" userId="8c75ff543e6c5a1a" providerId="LiveId" clId="{F76D7E61-F4B4-4203-AB87-9745BD8491F9}" dt="2023-02-15T01:56:40.964" v="8" actId="20577"/>
          <ac:spMkLst>
            <pc:docMk/>
            <pc:sldMk cId="683573424" sldId="257"/>
            <ac:spMk id="18" creationId="{A8E3578D-70C0-7EA2-FE2E-C23D2D235150}"/>
          </ac:spMkLst>
        </pc:spChg>
      </pc:sldChg>
    </pc:docChg>
  </pc:docChgLst>
  <pc:docChgLst>
    <pc:chgData name="Johan Fabi" userId="8c75ff543e6c5a1a" providerId="LiveId" clId="{DA1C5820-71E9-4979-B49F-A4EE7142566B}"/>
    <pc:docChg chg="undo redo custSel addSld delSld modSld sldOrd">
      <pc:chgData name="Johan Fabi" userId="8c75ff543e6c5a1a" providerId="LiveId" clId="{DA1C5820-71E9-4979-B49F-A4EE7142566B}" dt="2023-02-17T11:40:16.488" v="4708" actId="47"/>
      <pc:docMkLst>
        <pc:docMk/>
      </pc:docMkLst>
      <pc:sldChg chg="addSp delSp modSp mod">
        <pc:chgData name="Johan Fabi" userId="8c75ff543e6c5a1a" providerId="LiveId" clId="{DA1C5820-71E9-4979-B49F-A4EE7142566B}" dt="2023-02-17T11:24:32.745" v="4569" actId="255"/>
        <pc:sldMkLst>
          <pc:docMk/>
          <pc:sldMk cId="2219012473" sldId="256"/>
        </pc:sldMkLst>
        <pc:spChg chg="del">
          <ac:chgData name="Johan Fabi" userId="8c75ff543e6c5a1a" providerId="LiveId" clId="{DA1C5820-71E9-4979-B49F-A4EE7142566B}" dt="2023-02-17T00:04:54.598" v="4236" actId="478"/>
          <ac:spMkLst>
            <pc:docMk/>
            <pc:sldMk cId="2219012473" sldId="256"/>
            <ac:spMk id="4" creationId="{BC8F2CA1-EEFE-DF55-1383-A5707B506A5C}"/>
          </ac:spMkLst>
        </pc:spChg>
        <pc:spChg chg="mod">
          <ac:chgData name="Johan Fabi" userId="8c75ff543e6c5a1a" providerId="LiveId" clId="{DA1C5820-71E9-4979-B49F-A4EE7142566B}" dt="2023-02-17T11:24:32.745" v="4569" actId="255"/>
          <ac:spMkLst>
            <pc:docMk/>
            <pc:sldMk cId="2219012473" sldId="256"/>
            <ac:spMk id="5" creationId="{1D94C31D-AD7B-B628-B5B9-5CC2286D5288}"/>
          </ac:spMkLst>
        </pc:spChg>
        <pc:spChg chg="del mod">
          <ac:chgData name="Johan Fabi" userId="8c75ff543e6c5a1a" providerId="LiveId" clId="{DA1C5820-71E9-4979-B49F-A4EE7142566B}" dt="2023-02-15T02:30:11.684" v="840" actId="478"/>
          <ac:spMkLst>
            <pc:docMk/>
            <pc:sldMk cId="2219012473" sldId="256"/>
            <ac:spMk id="6" creationId="{B2BE817E-39E8-522C-AFD9-20CF29F5F5A1}"/>
          </ac:spMkLst>
        </pc:spChg>
        <pc:spChg chg="add del mod">
          <ac:chgData name="Johan Fabi" userId="8c75ff543e6c5a1a" providerId="LiveId" clId="{DA1C5820-71E9-4979-B49F-A4EE7142566B}" dt="2023-02-16T23:59:48.450" v="4199" actId="478"/>
          <ac:spMkLst>
            <pc:docMk/>
            <pc:sldMk cId="2219012473" sldId="256"/>
            <ac:spMk id="8" creationId="{A3A43ACE-6172-D140-8F5D-FDEA7BB73CFD}"/>
          </ac:spMkLst>
        </pc:spChg>
        <pc:spChg chg="add del mod">
          <ac:chgData name="Johan Fabi" userId="8c75ff543e6c5a1a" providerId="LiveId" clId="{DA1C5820-71E9-4979-B49F-A4EE7142566B}" dt="2023-02-16T23:58:51.660" v="4178" actId="478"/>
          <ac:spMkLst>
            <pc:docMk/>
            <pc:sldMk cId="2219012473" sldId="256"/>
            <ac:spMk id="9" creationId="{CA05A0AC-5FCB-DCF3-1F0C-587A0609853E}"/>
          </ac:spMkLst>
        </pc:spChg>
        <pc:spChg chg="add mod">
          <ac:chgData name="Johan Fabi" userId="8c75ff543e6c5a1a" providerId="LiveId" clId="{DA1C5820-71E9-4979-B49F-A4EE7142566B}" dt="2023-02-16T23:59:48.923" v="4200"/>
          <ac:spMkLst>
            <pc:docMk/>
            <pc:sldMk cId="2219012473" sldId="256"/>
            <ac:spMk id="15" creationId="{C767A310-0720-30E0-976C-8D0BAEBC1BE5}"/>
          </ac:spMkLst>
        </pc:spChg>
        <pc:spChg chg="add mod ord">
          <ac:chgData name="Johan Fabi" userId="8c75ff543e6c5a1a" providerId="LiveId" clId="{DA1C5820-71E9-4979-B49F-A4EE7142566B}" dt="2023-02-17T00:25:43.877" v="4481" actId="1076"/>
          <ac:spMkLst>
            <pc:docMk/>
            <pc:sldMk cId="2219012473" sldId="256"/>
            <ac:spMk id="16" creationId="{B087D49A-5261-DED5-7EEA-D5ED6F2B594C}"/>
          </ac:spMkLst>
        </pc:spChg>
        <pc:picChg chg="add del mod ord">
          <ac:chgData name="Johan Fabi" userId="8c75ff543e6c5a1a" providerId="LiveId" clId="{DA1C5820-71E9-4979-B49F-A4EE7142566B}" dt="2023-02-15T02:13:36.300" v="148" actId="478"/>
          <ac:picMkLst>
            <pc:docMk/>
            <pc:sldMk cId="2219012473" sldId="256"/>
            <ac:picMk id="3" creationId="{BB0349B5-77FB-521C-4A20-91B0C8FAFA3A}"/>
          </ac:picMkLst>
        </pc:picChg>
        <pc:picChg chg="add mod ord">
          <ac:chgData name="Johan Fabi" userId="8c75ff543e6c5a1a" providerId="LiveId" clId="{DA1C5820-71E9-4979-B49F-A4EE7142566B}" dt="2023-02-15T02:13:42.941" v="150" actId="167"/>
          <ac:picMkLst>
            <pc:docMk/>
            <pc:sldMk cId="2219012473" sldId="256"/>
            <ac:picMk id="7" creationId="{B64D8650-5AD6-332B-6EF6-85EFFF4553A4}"/>
          </ac:picMkLst>
        </pc:picChg>
        <pc:picChg chg="del">
          <ac:chgData name="Johan Fabi" userId="8c75ff543e6c5a1a" providerId="LiveId" clId="{DA1C5820-71E9-4979-B49F-A4EE7142566B}" dt="2023-02-15T02:29:33.532" v="758" actId="478"/>
          <ac:picMkLst>
            <pc:docMk/>
            <pc:sldMk cId="2219012473" sldId="256"/>
            <ac:picMk id="10" creationId="{91F52D44-5E77-E72E-418D-4E1EFDAB3274}"/>
          </ac:picMkLst>
        </pc:picChg>
        <pc:picChg chg="del mod">
          <ac:chgData name="Johan Fabi" userId="8c75ff543e6c5a1a" providerId="LiveId" clId="{DA1C5820-71E9-4979-B49F-A4EE7142566B}" dt="2023-02-15T02:30:28.543" v="845" actId="478"/>
          <ac:picMkLst>
            <pc:docMk/>
            <pc:sldMk cId="2219012473" sldId="256"/>
            <ac:picMk id="12" creationId="{4D0D6798-CAA1-DD49-CFD7-7A859C94BEAE}"/>
          </ac:picMkLst>
        </pc:picChg>
        <pc:picChg chg="add mod">
          <ac:chgData name="Johan Fabi" userId="8c75ff543e6c5a1a" providerId="LiveId" clId="{DA1C5820-71E9-4979-B49F-A4EE7142566B}" dt="2023-02-16T23:58:55.099" v="4188" actId="1035"/>
          <ac:picMkLst>
            <pc:docMk/>
            <pc:sldMk cId="2219012473" sldId="256"/>
            <ac:picMk id="13" creationId="{01F21FE5-BC19-18EE-F1B6-84D9BBC9AD9D}"/>
          </ac:picMkLst>
        </pc:picChg>
        <pc:picChg chg="del">
          <ac:chgData name="Johan Fabi" userId="8c75ff543e6c5a1a" providerId="LiveId" clId="{DA1C5820-71E9-4979-B49F-A4EE7142566B}" dt="2023-02-15T02:04:36.342" v="2" actId="478"/>
          <ac:picMkLst>
            <pc:docMk/>
            <pc:sldMk cId="2219012473" sldId="256"/>
            <ac:picMk id="14" creationId="{718C33FE-6B8D-2C24-AE35-31F21797BA15}"/>
          </ac:picMkLst>
        </pc:picChg>
        <pc:picChg chg="add del mod modCrop">
          <ac:chgData name="Johan Fabi" userId="8c75ff543e6c5a1a" providerId="LiveId" clId="{DA1C5820-71E9-4979-B49F-A4EE7142566B}" dt="2023-02-17T00:11:09.137" v="4320" actId="478"/>
          <ac:picMkLst>
            <pc:docMk/>
            <pc:sldMk cId="2219012473" sldId="256"/>
            <ac:picMk id="18" creationId="{864FDEC6-A86C-3C86-24C0-1617AD46FAA5}"/>
          </ac:picMkLst>
        </pc:picChg>
        <pc:picChg chg="add del mod ord">
          <ac:chgData name="Johan Fabi" userId="8c75ff543e6c5a1a" providerId="LiveId" clId="{DA1C5820-71E9-4979-B49F-A4EE7142566B}" dt="2023-02-17T00:18:04.409" v="4360" actId="478"/>
          <ac:picMkLst>
            <pc:docMk/>
            <pc:sldMk cId="2219012473" sldId="256"/>
            <ac:picMk id="20" creationId="{CFA2E6DD-95C5-3575-E20F-4024E4314ED4}"/>
          </ac:picMkLst>
        </pc:picChg>
        <pc:picChg chg="add mod ord">
          <ac:chgData name="Johan Fabi" userId="8c75ff543e6c5a1a" providerId="LiveId" clId="{DA1C5820-71E9-4979-B49F-A4EE7142566B}" dt="2023-02-17T00:25:48.284" v="4493" actId="1038"/>
          <ac:picMkLst>
            <pc:docMk/>
            <pc:sldMk cId="2219012473" sldId="256"/>
            <ac:picMk id="22" creationId="{8AF4D81B-E38F-B68B-FB58-6CE3DD58CFD9}"/>
          </ac:picMkLst>
        </pc:picChg>
      </pc:sldChg>
      <pc:sldChg chg="addSp delSp modSp del mod">
        <pc:chgData name="Johan Fabi" userId="8c75ff543e6c5a1a" providerId="LiveId" clId="{DA1C5820-71E9-4979-B49F-A4EE7142566B}" dt="2023-02-17T00:04:06.794" v="4234" actId="47"/>
        <pc:sldMkLst>
          <pc:docMk/>
          <pc:sldMk cId="683573424" sldId="257"/>
        </pc:sldMkLst>
        <pc:spChg chg="del">
          <ac:chgData name="Johan Fabi" userId="8c75ff543e6c5a1a" providerId="LiveId" clId="{DA1C5820-71E9-4979-B49F-A4EE7142566B}" dt="2023-02-15T02:09:48.853" v="54" actId="478"/>
          <ac:spMkLst>
            <pc:docMk/>
            <pc:sldMk cId="683573424" sldId="257"/>
            <ac:spMk id="2" creationId="{D02B26A9-8EAF-844D-0219-A622A2F8A2C8}"/>
          </ac:spMkLst>
        </pc:spChg>
        <pc:spChg chg="del mod">
          <ac:chgData name="Johan Fabi" userId="8c75ff543e6c5a1a" providerId="LiveId" clId="{DA1C5820-71E9-4979-B49F-A4EE7142566B}" dt="2023-02-15T02:09:40.086" v="46" actId="478"/>
          <ac:spMkLst>
            <pc:docMk/>
            <pc:sldMk cId="683573424" sldId="257"/>
            <ac:spMk id="3" creationId="{19E1A1D9-68EE-9A79-1BEF-5344CD3D8694}"/>
          </ac:spMkLst>
        </pc:spChg>
        <pc:spChg chg="del">
          <ac:chgData name="Johan Fabi" userId="8c75ff543e6c5a1a" providerId="LiveId" clId="{DA1C5820-71E9-4979-B49F-A4EE7142566B}" dt="2023-02-15T02:09:45.803" v="51" actId="478"/>
          <ac:spMkLst>
            <pc:docMk/>
            <pc:sldMk cId="683573424" sldId="257"/>
            <ac:spMk id="5" creationId="{28FEC126-6341-DD1E-C2FA-614AF6F1BC9D}"/>
          </ac:spMkLst>
        </pc:spChg>
        <pc:spChg chg="del">
          <ac:chgData name="Johan Fabi" userId="8c75ff543e6c5a1a" providerId="LiveId" clId="{DA1C5820-71E9-4979-B49F-A4EE7142566B}" dt="2023-02-16T23:59:37.833" v="4198" actId="478"/>
          <ac:spMkLst>
            <pc:docMk/>
            <pc:sldMk cId="683573424" sldId="257"/>
            <ac:spMk id="6" creationId="{B2BE817E-39E8-522C-AFD9-20CF29F5F5A1}"/>
          </ac:spMkLst>
        </pc:spChg>
        <pc:spChg chg="del">
          <ac:chgData name="Johan Fabi" userId="8c75ff543e6c5a1a" providerId="LiveId" clId="{DA1C5820-71E9-4979-B49F-A4EE7142566B}" dt="2023-02-15T02:09:42.485" v="48" actId="478"/>
          <ac:spMkLst>
            <pc:docMk/>
            <pc:sldMk cId="683573424" sldId="257"/>
            <ac:spMk id="7" creationId="{FA2D8713-C5B6-5663-2460-AF9D8BB73A55}"/>
          </ac:spMkLst>
        </pc:spChg>
        <pc:spChg chg="del">
          <ac:chgData name="Johan Fabi" userId="8c75ff543e6c5a1a" providerId="LiveId" clId="{DA1C5820-71E9-4979-B49F-A4EE7142566B}" dt="2023-02-15T02:09:43.797" v="49" actId="478"/>
          <ac:spMkLst>
            <pc:docMk/>
            <pc:sldMk cId="683573424" sldId="257"/>
            <ac:spMk id="8" creationId="{0340A7AB-D423-4FE2-52CF-63AB62E51E4D}"/>
          </ac:spMkLst>
        </pc:spChg>
        <pc:spChg chg="add del mod">
          <ac:chgData name="Johan Fabi" userId="8c75ff543e6c5a1a" providerId="LiveId" clId="{DA1C5820-71E9-4979-B49F-A4EE7142566B}" dt="2023-02-17T00:01:54.883" v="4219" actId="478"/>
          <ac:spMkLst>
            <pc:docMk/>
            <pc:sldMk cId="683573424" sldId="257"/>
            <ac:spMk id="11" creationId="{B3D49345-7F09-27D1-2F35-E448D599142E}"/>
          </ac:spMkLst>
        </pc:spChg>
        <pc:spChg chg="add del mod">
          <ac:chgData name="Johan Fabi" userId="8c75ff543e6c5a1a" providerId="LiveId" clId="{DA1C5820-71E9-4979-B49F-A4EE7142566B}" dt="2023-02-17T00:01:54.883" v="4219" actId="478"/>
          <ac:spMkLst>
            <pc:docMk/>
            <pc:sldMk cId="683573424" sldId="257"/>
            <ac:spMk id="12" creationId="{5CE43DA1-BC48-8F47-1431-48F75E710FCA}"/>
          </ac:spMkLst>
        </pc:spChg>
        <pc:spChg chg="add del mod">
          <ac:chgData name="Johan Fabi" userId="8c75ff543e6c5a1a" providerId="LiveId" clId="{DA1C5820-71E9-4979-B49F-A4EE7142566B}" dt="2023-02-17T00:01:54.883" v="4219" actId="478"/>
          <ac:spMkLst>
            <pc:docMk/>
            <pc:sldMk cId="683573424" sldId="257"/>
            <ac:spMk id="13" creationId="{2A32CD65-1535-1E02-5D1B-C19C1B024D84}"/>
          </ac:spMkLst>
        </pc:spChg>
        <pc:spChg chg="add del mod">
          <ac:chgData name="Johan Fabi" userId="8c75ff543e6c5a1a" providerId="LiveId" clId="{DA1C5820-71E9-4979-B49F-A4EE7142566B}" dt="2023-02-17T00:01:54.883" v="4219" actId="478"/>
          <ac:spMkLst>
            <pc:docMk/>
            <pc:sldMk cId="683573424" sldId="257"/>
            <ac:spMk id="14" creationId="{ED6A2DBD-742A-536A-C9E2-DA2C73EA6739}"/>
          </ac:spMkLst>
        </pc:spChg>
        <pc:spChg chg="del">
          <ac:chgData name="Johan Fabi" userId="8c75ff543e6c5a1a" providerId="LiveId" clId="{DA1C5820-71E9-4979-B49F-A4EE7142566B}" dt="2023-02-15T02:09:44.878" v="50" actId="478"/>
          <ac:spMkLst>
            <pc:docMk/>
            <pc:sldMk cId="683573424" sldId="257"/>
            <ac:spMk id="15" creationId="{1822307D-6C2B-A009-72B5-ECF08160CED6}"/>
          </ac:spMkLst>
        </pc:spChg>
        <pc:spChg chg="del">
          <ac:chgData name="Johan Fabi" userId="8c75ff543e6c5a1a" providerId="LiveId" clId="{DA1C5820-71E9-4979-B49F-A4EE7142566B}" dt="2023-02-15T02:31:15.326" v="846" actId="478"/>
          <ac:spMkLst>
            <pc:docMk/>
            <pc:sldMk cId="683573424" sldId="257"/>
            <ac:spMk id="17" creationId="{E38C68D9-C640-7DA4-774E-F1B55355D78E}"/>
          </ac:spMkLst>
        </pc:spChg>
        <pc:spChg chg="mod">
          <ac:chgData name="Johan Fabi" userId="8c75ff543e6c5a1a" providerId="LiveId" clId="{DA1C5820-71E9-4979-B49F-A4EE7142566B}" dt="2023-02-15T02:36:52.866" v="959" actId="1037"/>
          <ac:spMkLst>
            <pc:docMk/>
            <pc:sldMk cId="683573424" sldId="257"/>
            <ac:spMk id="18" creationId="{A8E3578D-70C0-7EA2-FE2E-C23D2D235150}"/>
          </ac:spMkLst>
        </pc:spChg>
        <pc:spChg chg="del mod">
          <ac:chgData name="Johan Fabi" userId="8c75ff543e6c5a1a" providerId="LiveId" clId="{DA1C5820-71E9-4979-B49F-A4EE7142566B}" dt="2023-02-17T00:01:54.883" v="4219" actId="478"/>
          <ac:spMkLst>
            <pc:docMk/>
            <pc:sldMk cId="683573424" sldId="257"/>
            <ac:spMk id="19" creationId="{C51719AC-FC33-7C17-45A7-4CA5B9AD668C}"/>
          </ac:spMkLst>
        </pc:spChg>
        <pc:spChg chg="del">
          <ac:chgData name="Johan Fabi" userId="8c75ff543e6c5a1a" providerId="LiveId" clId="{DA1C5820-71E9-4979-B49F-A4EE7142566B}" dt="2023-02-15T02:09:41.420" v="47" actId="478"/>
          <ac:spMkLst>
            <pc:docMk/>
            <pc:sldMk cId="683573424" sldId="257"/>
            <ac:spMk id="20" creationId="{60CA2074-3D51-92CC-8066-F3CE7F976ECB}"/>
          </ac:spMkLst>
        </pc:spChg>
        <pc:spChg chg="del">
          <ac:chgData name="Johan Fabi" userId="8c75ff543e6c5a1a" providerId="LiveId" clId="{DA1C5820-71E9-4979-B49F-A4EE7142566B}" dt="2023-02-15T02:09:47.230" v="52" actId="478"/>
          <ac:spMkLst>
            <pc:docMk/>
            <pc:sldMk cId="683573424" sldId="257"/>
            <ac:spMk id="21" creationId="{95A3DB09-A678-8D62-FEBF-DCEAFEF29B64}"/>
          </ac:spMkLst>
        </pc:spChg>
        <pc:spChg chg="add del mod">
          <ac:chgData name="Johan Fabi" userId="8c75ff543e6c5a1a" providerId="LiveId" clId="{DA1C5820-71E9-4979-B49F-A4EE7142566B}" dt="2023-02-17T00:01:54.883" v="4219" actId="478"/>
          <ac:spMkLst>
            <pc:docMk/>
            <pc:sldMk cId="683573424" sldId="257"/>
            <ac:spMk id="22" creationId="{FD1BFF54-61A9-E4DC-1878-08D474447E19}"/>
          </ac:spMkLst>
        </pc:spChg>
        <pc:spChg chg="del">
          <ac:chgData name="Johan Fabi" userId="8c75ff543e6c5a1a" providerId="LiveId" clId="{DA1C5820-71E9-4979-B49F-A4EE7142566B}" dt="2023-02-15T02:09:48.261" v="53" actId="478"/>
          <ac:spMkLst>
            <pc:docMk/>
            <pc:sldMk cId="683573424" sldId="257"/>
            <ac:spMk id="23" creationId="{5E48CEF5-7078-3C0F-56D6-A129950B41A6}"/>
          </ac:spMkLst>
        </pc:spChg>
        <pc:spChg chg="add del mod">
          <ac:chgData name="Johan Fabi" userId="8c75ff543e6c5a1a" providerId="LiveId" clId="{DA1C5820-71E9-4979-B49F-A4EE7142566B}" dt="2023-02-17T00:01:54.883" v="4219" actId="478"/>
          <ac:spMkLst>
            <pc:docMk/>
            <pc:sldMk cId="683573424" sldId="257"/>
            <ac:spMk id="24" creationId="{98A2B4C5-2072-30F6-8CFF-4E9DA13060BD}"/>
          </ac:spMkLst>
        </pc:spChg>
        <pc:spChg chg="add del mod">
          <ac:chgData name="Johan Fabi" userId="8c75ff543e6c5a1a" providerId="LiveId" clId="{DA1C5820-71E9-4979-B49F-A4EE7142566B}" dt="2023-02-17T00:01:54.883" v="4219" actId="478"/>
          <ac:spMkLst>
            <pc:docMk/>
            <pc:sldMk cId="683573424" sldId="257"/>
            <ac:spMk id="25" creationId="{199C5A94-9CA0-43A6-EEFB-B106E6575301}"/>
          </ac:spMkLst>
        </pc:spChg>
        <pc:spChg chg="add del mod">
          <ac:chgData name="Johan Fabi" userId="8c75ff543e6c5a1a" providerId="LiveId" clId="{DA1C5820-71E9-4979-B49F-A4EE7142566B}" dt="2023-02-17T00:01:54.883" v="4219" actId="478"/>
          <ac:spMkLst>
            <pc:docMk/>
            <pc:sldMk cId="683573424" sldId="257"/>
            <ac:spMk id="26" creationId="{6C20FD3D-816E-8C36-3738-A07D13826B18}"/>
          </ac:spMkLst>
        </pc:spChg>
        <pc:spChg chg="add del mod">
          <ac:chgData name="Johan Fabi" userId="8c75ff543e6c5a1a" providerId="LiveId" clId="{DA1C5820-71E9-4979-B49F-A4EE7142566B}" dt="2023-02-17T00:01:54.883" v="4219" actId="478"/>
          <ac:spMkLst>
            <pc:docMk/>
            <pc:sldMk cId="683573424" sldId="257"/>
            <ac:spMk id="27" creationId="{5FCB2E97-4760-0B44-9559-A01AAA38237F}"/>
          </ac:spMkLst>
        </pc:spChg>
        <pc:spChg chg="add del mod">
          <ac:chgData name="Johan Fabi" userId="8c75ff543e6c5a1a" providerId="LiveId" clId="{DA1C5820-71E9-4979-B49F-A4EE7142566B}" dt="2023-02-17T00:01:58.345" v="4222" actId="478"/>
          <ac:spMkLst>
            <pc:docMk/>
            <pc:sldMk cId="683573424" sldId="257"/>
            <ac:spMk id="28" creationId="{F414B956-26F4-5CAF-F4AE-EE2B98F8ABA4}"/>
          </ac:spMkLst>
        </pc:spChg>
        <pc:spChg chg="add del mod">
          <ac:chgData name="Johan Fabi" userId="8c75ff543e6c5a1a" providerId="LiveId" clId="{DA1C5820-71E9-4979-B49F-A4EE7142566B}" dt="2023-02-17T00:01:56.702" v="4221" actId="478"/>
          <ac:spMkLst>
            <pc:docMk/>
            <pc:sldMk cId="683573424" sldId="257"/>
            <ac:spMk id="29" creationId="{72F1FEA1-DF6B-5606-B9E6-8C05DE76CFD1}"/>
          </ac:spMkLst>
        </pc:spChg>
        <pc:spChg chg="add del mod">
          <ac:chgData name="Johan Fabi" userId="8c75ff543e6c5a1a" providerId="LiveId" clId="{DA1C5820-71E9-4979-B49F-A4EE7142566B}" dt="2023-02-17T00:01:54.883" v="4219" actId="478"/>
          <ac:spMkLst>
            <pc:docMk/>
            <pc:sldMk cId="683573424" sldId="257"/>
            <ac:spMk id="30" creationId="{2C97DC22-1279-7748-C038-DC861D708C06}"/>
          </ac:spMkLst>
        </pc:spChg>
        <pc:spChg chg="add del mod">
          <ac:chgData name="Johan Fabi" userId="8c75ff543e6c5a1a" providerId="LiveId" clId="{DA1C5820-71E9-4979-B49F-A4EE7142566B}" dt="2023-02-17T00:01:54.883" v="4219" actId="478"/>
          <ac:spMkLst>
            <pc:docMk/>
            <pc:sldMk cId="683573424" sldId="257"/>
            <ac:spMk id="31" creationId="{780EAAAF-1242-AD9E-6765-DC207172D649}"/>
          </ac:spMkLst>
        </pc:spChg>
        <pc:spChg chg="add del mod">
          <ac:chgData name="Johan Fabi" userId="8c75ff543e6c5a1a" providerId="LiveId" clId="{DA1C5820-71E9-4979-B49F-A4EE7142566B}" dt="2023-02-17T00:01:54.883" v="4219" actId="478"/>
          <ac:spMkLst>
            <pc:docMk/>
            <pc:sldMk cId="683573424" sldId="257"/>
            <ac:spMk id="32" creationId="{41E9D14A-0F92-AA58-747A-1D224F2E0C43}"/>
          </ac:spMkLst>
        </pc:spChg>
        <pc:spChg chg="add del mod">
          <ac:chgData name="Johan Fabi" userId="8c75ff543e6c5a1a" providerId="LiveId" clId="{DA1C5820-71E9-4979-B49F-A4EE7142566B}" dt="2023-02-17T00:01:54.883" v="4219" actId="478"/>
          <ac:spMkLst>
            <pc:docMk/>
            <pc:sldMk cId="683573424" sldId="257"/>
            <ac:spMk id="33" creationId="{D94EF350-78B1-E5E5-FD04-BF6FCBFC13A0}"/>
          </ac:spMkLst>
        </pc:spChg>
        <pc:spChg chg="add del mod ord">
          <ac:chgData name="Johan Fabi" userId="8c75ff543e6c5a1a" providerId="LiveId" clId="{DA1C5820-71E9-4979-B49F-A4EE7142566B}" dt="2023-02-17T00:01:55.753" v="4220" actId="478"/>
          <ac:spMkLst>
            <pc:docMk/>
            <pc:sldMk cId="683573424" sldId="257"/>
            <ac:spMk id="37" creationId="{214A3133-999D-4BF3-D927-E0CAE541FE93}"/>
          </ac:spMkLst>
        </pc:spChg>
        <pc:spChg chg="add del mod">
          <ac:chgData name="Johan Fabi" userId="8c75ff543e6c5a1a" providerId="LiveId" clId="{DA1C5820-71E9-4979-B49F-A4EE7142566B}" dt="2023-02-16T15:07:03.154" v="4151" actId="478"/>
          <ac:spMkLst>
            <pc:docMk/>
            <pc:sldMk cId="683573424" sldId="257"/>
            <ac:spMk id="38" creationId="{EA1069DF-B17C-F48B-E055-5F99895018BC}"/>
          </ac:spMkLst>
        </pc:spChg>
        <pc:spChg chg="add mod ord">
          <ac:chgData name="Johan Fabi" userId="8c75ff543e6c5a1a" providerId="LiveId" clId="{DA1C5820-71E9-4979-B49F-A4EE7142566B}" dt="2023-02-15T02:32:04.622" v="854" actId="1076"/>
          <ac:spMkLst>
            <pc:docMk/>
            <pc:sldMk cId="683573424" sldId="257"/>
            <ac:spMk id="39" creationId="{8FE15CCC-315B-B126-EE45-A1FF737F2693}"/>
          </ac:spMkLst>
        </pc:spChg>
        <pc:spChg chg="add del mod">
          <ac:chgData name="Johan Fabi" userId="8c75ff543e6c5a1a" providerId="LiveId" clId="{DA1C5820-71E9-4979-B49F-A4EE7142566B}" dt="2023-02-15T02:50:14.369" v="1119" actId="478"/>
          <ac:spMkLst>
            <pc:docMk/>
            <pc:sldMk cId="683573424" sldId="257"/>
            <ac:spMk id="40" creationId="{1D465922-6903-DE7C-DE68-567F41516C82}"/>
          </ac:spMkLst>
        </pc:spChg>
        <pc:spChg chg="add mod">
          <ac:chgData name="Johan Fabi" userId="8c75ff543e6c5a1a" providerId="LiveId" clId="{DA1C5820-71E9-4979-B49F-A4EE7142566B}" dt="2023-02-17T00:00:02.752" v="4202"/>
          <ac:spMkLst>
            <pc:docMk/>
            <pc:sldMk cId="683573424" sldId="257"/>
            <ac:spMk id="43" creationId="{C7857B81-178E-EE61-6A59-9773ADD68950}"/>
          </ac:spMkLst>
        </pc:spChg>
        <pc:spChg chg="add mod ord">
          <ac:chgData name="Johan Fabi" userId="8c75ff543e6c5a1a" providerId="LiveId" clId="{DA1C5820-71E9-4979-B49F-A4EE7142566B}" dt="2023-02-17T00:03:40.600" v="4233" actId="207"/>
          <ac:spMkLst>
            <pc:docMk/>
            <pc:sldMk cId="683573424" sldId="257"/>
            <ac:spMk id="44" creationId="{F3946553-DDE6-CDE0-C9FE-01BFAFFD581C}"/>
          </ac:spMkLst>
        </pc:spChg>
        <pc:picChg chg="add del mod">
          <ac:chgData name="Johan Fabi" userId="8c75ff543e6c5a1a" providerId="LiveId" clId="{DA1C5820-71E9-4979-B49F-A4EE7142566B}" dt="2023-02-15T02:07:08.316" v="15" actId="478"/>
          <ac:picMkLst>
            <pc:docMk/>
            <pc:sldMk cId="683573424" sldId="257"/>
            <ac:picMk id="4" creationId="{7B1D6F67-AC06-1813-F445-CFD0DC84BC72}"/>
          </ac:picMkLst>
        </pc:picChg>
        <pc:picChg chg="add mod ord">
          <ac:chgData name="Johan Fabi" userId="8c75ff543e6c5a1a" providerId="LiveId" clId="{DA1C5820-71E9-4979-B49F-A4EE7142566B}" dt="2023-02-15T02:31:37.654" v="849" actId="167"/>
          <ac:picMkLst>
            <pc:docMk/>
            <pc:sldMk cId="683573424" sldId="257"/>
            <ac:picMk id="9" creationId="{C83BB786-1424-44FE-2944-FDC3A4D0F037}"/>
          </ac:picMkLst>
        </pc:picChg>
        <pc:picChg chg="del">
          <ac:chgData name="Johan Fabi" userId="8c75ff543e6c5a1a" providerId="LiveId" clId="{DA1C5820-71E9-4979-B49F-A4EE7142566B}" dt="2023-02-15T02:29:31.189" v="757" actId="478"/>
          <ac:picMkLst>
            <pc:docMk/>
            <pc:sldMk cId="683573424" sldId="257"/>
            <ac:picMk id="10" creationId="{91F52D44-5E77-E72E-418D-4E1EFDAB3274}"/>
          </ac:picMkLst>
        </pc:picChg>
        <pc:picChg chg="del">
          <ac:chgData name="Johan Fabi" userId="8c75ff543e6c5a1a" providerId="LiveId" clId="{DA1C5820-71E9-4979-B49F-A4EE7142566B}" dt="2023-02-15T02:07:39.237" v="19" actId="478"/>
          <ac:picMkLst>
            <pc:docMk/>
            <pc:sldMk cId="683573424" sldId="257"/>
            <ac:picMk id="16" creationId="{784EFB4D-7E9D-8AA4-1EF9-8AB4E8C2AC91}"/>
          </ac:picMkLst>
        </pc:picChg>
        <pc:picChg chg="add del mod">
          <ac:chgData name="Johan Fabi" userId="8c75ff543e6c5a1a" providerId="LiveId" clId="{DA1C5820-71E9-4979-B49F-A4EE7142566B}" dt="2023-02-16T23:59:36.396" v="4197" actId="478"/>
          <ac:picMkLst>
            <pc:docMk/>
            <pc:sldMk cId="683573424" sldId="257"/>
            <ac:picMk id="41" creationId="{8A890A24-90B4-EF73-B356-27114E0077C1}"/>
          </ac:picMkLst>
        </pc:picChg>
        <pc:picChg chg="add mod">
          <ac:chgData name="Johan Fabi" userId="8c75ff543e6c5a1a" providerId="LiveId" clId="{DA1C5820-71E9-4979-B49F-A4EE7142566B}" dt="2023-02-16T23:59:57.224" v="4201"/>
          <ac:picMkLst>
            <pc:docMk/>
            <pc:sldMk cId="683573424" sldId="257"/>
            <ac:picMk id="42" creationId="{483403C8-FD08-79CD-65DF-47B1EF33F265}"/>
          </ac:picMkLst>
        </pc:picChg>
        <pc:cxnChg chg="add del mod">
          <ac:chgData name="Johan Fabi" userId="8c75ff543e6c5a1a" providerId="LiveId" clId="{DA1C5820-71E9-4979-B49F-A4EE7142566B}" dt="2023-02-17T00:01:54.883" v="4219" actId="478"/>
          <ac:cxnSpMkLst>
            <pc:docMk/>
            <pc:sldMk cId="683573424" sldId="257"/>
            <ac:cxnSpMk id="34" creationId="{7A2D334F-F690-610D-8136-DA1B883EFDE7}"/>
          </ac:cxnSpMkLst>
        </pc:cxnChg>
        <pc:cxnChg chg="add del mod">
          <ac:chgData name="Johan Fabi" userId="8c75ff543e6c5a1a" providerId="LiveId" clId="{DA1C5820-71E9-4979-B49F-A4EE7142566B}" dt="2023-02-17T00:01:54.883" v="4219" actId="478"/>
          <ac:cxnSpMkLst>
            <pc:docMk/>
            <pc:sldMk cId="683573424" sldId="257"/>
            <ac:cxnSpMk id="35" creationId="{5D826E36-8B09-636A-9007-1BBBD5E41D97}"/>
          </ac:cxnSpMkLst>
        </pc:cxnChg>
        <pc:cxnChg chg="add del mod">
          <ac:chgData name="Johan Fabi" userId="8c75ff543e6c5a1a" providerId="LiveId" clId="{DA1C5820-71E9-4979-B49F-A4EE7142566B}" dt="2023-02-17T00:01:54.883" v="4219" actId="478"/>
          <ac:cxnSpMkLst>
            <pc:docMk/>
            <pc:sldMk cId="683573424" sldId="257"/>
            <ac:cxnSpMk id="36" creationId="{95846BD5-305F-2A2B-6203-5477C5F9EB46}"/>
          </ac:cxnSpMkLst>
        </pc:cxnChg>
      </pc:sldChg>
      <pc:sldChg chg="del">
        <pc:chgData name="Johan Fabi" userId="8c75ff543e6c5a1a" providerId="LiveId" clId="{DA1C5820-71E9-4979-B49F-A4EE7142566B}" dt="2023-02-16T01:39:22.324" v="3589" actId="2696"/>
        <pc:sldMkLst>
          <pc:docMk/>
          <pc:sldMk cId="1798194166" sldId="258"/>
        </pc:sldMkLst>
      </pc:sldChg>
      <pc:sldChg chg="del">
        <pc:chgData name="Johan Fabi" userId="8c75ff543e6c5a1a" providerId="LiveId" clId="{DA1C5820-71E9-4979-B49F-A4EE7142566B}" dt="2023-02-16T01:39:22.324" v="3589" actId="2696"/>
        <pc:sldMkLst>
          <pc:docMk/>
          <pc:sldMk cId="3533814529" sldId="259"/>
        </pc:sldMkLst>
      </pc:sldChg>
      <pc:sldChg chg="del">
        <pc:chgData name="Johan Fabi" userId="8c75ff543e6c5a1a" providerId="LiveId" clId="{DA1C5820-71E9-4979-B49F-A4EE7142566B}" dt="2023-02-16T01:39:22.324" v="3589" actId="2696"/>
        <pc:sldMkLst>
          <pc:docMk/>
          <pc:sldMk cId="2493064949" sldId="261"/>
        </pc:sldMkLst>
      </pc:sldChg>
      <pc:sldChg chg="del">
        <pc:chgData name="Johan Fabi" userId="8c75ff543e6c5a1a" providerId="LiveId" clId="{DA1C5820-71E9-4979-B49F-A4EE7142566B}" dt="2023-02-16T01:39:22.324" v="3589" actId="2696"/>
        <pc:sldMkLst>
          <pc:docMk/>
          <pc:sldMk cId="2159623452" sldId="262"/>
        </pc:sldMkLst>
      </pc:sldChg>
      <pc:sldChg chg="del">
        <pc:chgData name="Johan Fabi" userId="8c75ff543e6c5a1a" providerId="LiveId" clId="{DA1C5820-71E9-4979-B49F-A4EE7142566B}" dt="2023-02-16T01:39:22.324" v="3589" actId="2696"/>
        <pc:sldMkLst>
          <pc:docMk/>
          <pc:sldMk cId="3686997748" sldId="263"/>
        </pc:sldMkLst>
      </pc:sldChg>
      <pc:sldChg chg="del">
        <pc:chgData name="Johan Fabi" userId="8c75ff543e6c5a1a" providerId="LiveId" clId="{DA1C5820-71E9-4979-B49F-A4EE7142566B}" dt="2023-02-16T01:39:22.324" v="3589" actId="2696"/>
        <pc:sldMkLst>
          <pc:docMk/>
          <pc:sldMk cId="1518075271" sldId="265"/>
        </pc:sldMkLst>
      </pc:sldChg>
      <pc:sldChg chg="del">
        <pc:chgData name="Johan Fabi" userId="8c75ff543e6c5a1a" providerId="LiveId" clId="{DA1C5820-71E9-4979-B49F-A4EE7142566B}" dt="2023-02-16T01:39:22.324" v="3589" actId="2696"/>
        <pc:sldMkLst>
          <pc:docMk/>
          <pc:sldMk cId="3350179713" sldId="267"/>
        </pc:sldMkLst>
      </pc:sldChg>
      <pc:sldChg chg="del">
        <pc:chgData name="Johan Fabi" userId="8c75ff543e6c5a1a" providerId="LiveId" clId="{DA1C5820-71E9-4979-B49F-A4EE7142566B}" dt="2023-02-16T01:39:22.324" v="3589" actId="2696"/>
        <pc:sldMkLst>
          <pc:docMk/>
          <pc:sldMk cId="4283314944" sldId="268"/>
        </pc:sldMkLst>
      </pc:sldChg>
      <pc:sldChg chg="del">
        <pc:chgData name="Johan Fabi" userId="8c75ff543e6c5a1a" providerId="LiveId" clId="{DA1C5820-71E9-4979-B49F-A4EE7142566B}" dt="2023-02-16T01:39:22.324" v="3589" actId="2696"/>
        <pc:sldMkLst>
          <pc:docMk/>
          <pc:sldMk cId="1186637117" sldId="269"/>
        </pc:sldMkLst>
      </pc:sldChg>
      <pc:sldChg chg="del">
        <pc:chgData name="Johan Fabi" userId="8c75ff543e6c5a1a" providerId="LiveId" clId="{DA1C5820-71E9-4979-B49F-A4EE7142566B}" dt="2023-02-16T01:39:22.324" v="3589" actId="2696"/>
        <pc:sldMkLst>
          <pc:docMk/>
          <pc:sldMk cId="3171748521" sldId="270"/>
        </pc:sldMkLst>
      </pc:sldChg>
      <pc:sldChg chg="del">
        <pc:chgData name="Johan Fabi" userId="8c75ff543e6c5a1a" providerId="LiveId" clId="{DA1C5820-71E9-4979-B49F-A4EE7142566B}" dt="2023-02-16T01:39:22.324" v="3589" actId="2696"/>
        <pc:sldMkLst>
          <pc:docMk/>
          <pc:sldMk cId="1034404434" sldId="271"/>
        </pc:sldMkLst>
      </pc:sldChg>
      <pc:sldChg chg="addSp delSp modSp add mod">
        <pc:chgData name="Johan Fabi" userId="8c75ff543e6c5a1a" providerId="LiveId" clId="{DA1C5820-71E9-4979-B49F-A4EE7142566B}" dt="2023-02-17T11:27:41.660" v="4621" actId="20577"/>
        <pc:sldMkLst>
          <pc:docMk/>
          <pc:sldMk cId="2497731524" sldId="272"/>
        </pc:sldMkLst>
        <pc:spChg chg="add mod">
          <ac:chgData name="Johan Fabi" userId="8c75ff543e6c5a1a" providerId="LiveId" clId="{DA1C5820-71E9-4979-B49F-A4EE7142566B}" dt="2023-02-17T11:27:41.660" v="4621" actId="20577"/>
          <ac:spMkLst>
            <pc:docMk/>
            <pc:sldMk cId="2497731524" sldId="272"/>
            <ac:spMk id="2" creationId="{677D01B3-AF53-F4A2-47FA-A2CC9B13F681}"/>
          </ac:spMkLst>
        </pc:spChg>
        <pc:spChg chg="add mod">
          <ac:chgData name="Johan Fabi" userId="8c75ff543e6c5a1a" providerId="LiveId" clId="{DA1C5820-71E9-4979-B49F-A4EE7142566B}" dt="2023-02-15T17:19:34.820" v="1297" actId="20577"/>
          <ac:spMkLst>
            <pc:docMk/>
            <pc:sldMk cId="2497731524" sldId="272"/>
            <ac:spMk id="3" creationId="{66777B90-BE2E-E62F-60E3-5A986E5A9667}"/>
          </ac:spMkLst>
        </pc:spChg>
        <pc:spChg chg="add mod">
          <ac:chgData name="Johan Fabi" userId="8c75ff543e6c5a1a" providerId="LiveId" clId="{DA1C5820-71E9-4979-B49F-A4EE7142566B}" dt="2023-02-15T02:48:21.907" v="1101"/>
          <ac:spMkLst>
            <pc:docMk/>
            <pc:sldMk cId="2497731524" sldId="272"/>
            <ac:spMk id="4" creationId="{2D0DAA4B-F106-EC06-D956-DB951A4DBD59}"/>
          </ac:spMkLst>
        </pc:spChg>
        <pc:spChg chg="add mod">
          <ac:chgData name="Johan Fabi" userId="8c75ff543e6c5a1a" providerId="LiveId" clId="{DA1C5820-71E9-4979-B49F-A4EE7142566B}" dt="2023-02-15T17:33:04.054" v="1386" actId="20577"/>
          <ac:spMkLst>
            <pc:docMk/>
            <pc:sldMk cId="2497731524" sldId="272"/>
            <ac:spMk id="5" creationId="{AFEBF2DA-C3D6-A1D3-7FFC-DC239A8BFAFA}"/>
          </ac:spMkLst>
        </pc:spChg>
        <pc:spChg chg="del">
          <ac:chgData name="Johan Fabi" userId="8c75ff543e6c5a1a" providerId="LiveId" clId="{DA1C5820-71E9-4979-B49F-A4EE7142566B}" dt="2023-02-16T23:59:03.148" v="4189" actId="478"/>
          <ac:spMkLst>
            <pc:docMk/>
            <pc:sldMk cId="2497731524" sldId="272"/>
            <ac:spMk id="6" creationId="{B2BE817E-39E8-522C-AFD9-20CF29F5F5A1}"/>
          </ac:spMkLst>
        </pc:spChg>
        <pc:spChg chg="add mod">
          <ac:chgData name="Johan Fabi" userId="8c75ff543e6c5a1a" providerId="LiveId" clId="{DA1C5820-71E9-4979-B49F-A4EE7142566B}" dt="2023-02-15T02:40:35.799" v="1052" actId="255"/>
          <ac:spMkLst>
            <pc:docMk/>
            <pc:sldMk cId="2497731524" sldId="272"/>
            <ac:spMk id="7" creationId="{D54A50D6-B857-6C59-4EB9-C0A9D4205B9A}"/>
          </ac:spMkLst>
        </pc:spChg>
        <pc:spChg chg="del">
          <ac:chgData name="Johan Fabi" userId="8c75ff543e6c5a1a" providerId="LiveId" clId="{DA1C5820-71E9-4979-B49F-A4EE7142566B}" dt="2023-02-15T02:35:41.774" v="892" actId="478"/>
          <ac:spMkLst>
            <pc:docMk/>
            <pc:sldMk cId="2497731524" sldId="272"/>
            <ac:spMk id="11" creationId="{B3D49345-7F09-27D1-2F35-E448D599142E}"/>
          </ac:spMkLst>
        </pc:spChg>
        <pc:spChg chg="del">
          <ac:chgData name="Johan Fabi" userId="8c75ff543e6c5a1a" providerId="LiveId" clId="{DA1C5820-71E9-4979-B49F-A4EE7142566B}" dt="2023-02-15T02:35:59.895" v="907" actId="478"/>
          <ac:spMkLst>
            <pc:docMk/>
            <pc:sldMk cId="2497731524" sldId="272"/>
            <ac:spMk id="12" creationId="{5CE43DA1-BC48-8F47-1431-48F75E710FCA}"/>
          </ac:spMkLst>
        </pc:spChg>
        <pc:spChg chg="del">
          <ac:chgData name="Johan Fabi" userId="8c75ff543e6c5a1a" providerId="LiveId" clId="{DA1C5820-71E9-4979-B49F-A4EE7142566B}" dt="2023-02-15T02:36:04.413" v="911" actId="478"/>
          <ac:spMkLst>
            <pc:docMk/>
            <pc:sldMk cId="2497731524" sldId="272"/>
            <ac:spMk id="13" creationId="{2A32CD65-1535-1E02-5D1B-C19C1B024D84}"/>
          </ac:spMkLst>
        </pc:spChg>
        <pc:spChg chg="del">
          <ac:chgData name="Johan Fabi" userId="8c75ff543e6c5a1a" providerId="LiveId" clId="{DA1C5820-71E9-4979-B49F-A4EE7142566B}" dt="2023-02-15T02:35:45.947" v="896" actId="478"/>
          <ac:spMkLst>
            <pc:docMk/>
            <pc:sldMk cId="2497731524" sldId="272"/>
            <ac:spMk id="14" creationId="{ED6A2DBD-742A-536A-C9E2-DA2C73EA6739}"/>
          </ac:spMkLst>
        </pc:spChg>
        <pc:spChg chg="del mod">
          <ac:chgData name="Johan Fabi" userId="8c75ff543e6c5a1a" providerId="LiveId" clId="{DA1C5820-71E9-4979-B49F-A4EE7142566B}" dt="2023-02-15T18:31:01.843" v="2090" actId="478"/>
          <ac:spMkLst>
            <pc:docMk/>
            <pc:sldMk cId="2497731524" sldId="272"/>
            <ac:spMk id="18" creationId="{A8E3578D-70C0-7EA2-FE2E-C23D2D235150}"/>
          </ac:spMkLst>
        </pc:spChg>
        <pc:spChg chg="add mod">
          <ac:chgData name="Johan Fabi" userId="8c75ff543e6c5a1a" providerId="LiveId" clId="{DA1C5820-71E9-4979-B49F-A4EE7142566B}" dt="2023-02-15T02:50:49.741" v="1124" actId="255"/>
          <ac:spMkLst>
            <pc:docMk/>
            <pc:sldMk cId="2497731524" sldId="272"/>
            <ac:spMk id="20" creationId="{EEF47DC7-CFD6-5F50-F77C-FE217171DCF0}"/>
          </ac:spMkLst>
        </pc:spChg>
        <pc:spChg chg="del">
          <ac:chgData name="Johan Fabi" userId="8c75ff543e6c5a1a" providerId="LiveId" clId="{DA1C5820-71E9-4979-B49F-A4EE7142566B}" dt="2023-02-15T02:35:55.749" v="903" actId="478"/>
          <ac:spMkLst>
            <pc:docMk/>
            <pc:sldMk cId="2497731524" sldId="272"/>
            <ac:spMk id="22" creationId="{FD1BFF54-61A9-E4DC-1878-08D474447E19}"/>
          </ac:spMkLst>
        </pc:spChg>
        <pc:spChg chg="mod">
          <ac:chgData name="Johan Fabi" userId="8c75ff543e6c5a1a" providerId="LiveId" clId="{DA1C5820-71E9-4979-B49F-A4EE7142566B}" dt="2023-02-15T17:16:32.831" v="1285" actId="207"/>
          <ac:spMkLst>
            <pc:docMk/>
            <pc:sldMk cId="2497731524" sldId="272"/>
            <ac:spMk id="23" creationId="{F24F94DD-0051-0915-6799-4174AAD0D21B}"/>
          </ac:spMkLst>
        </pc:spChg>
        <pc:spChg chg="del mod">
          <ac:chgData name="Johan Fabi" userId="8c75ff543e6c5a1a" providerId="LiveId" clId="{DA1C5820-71E9-4979-B49F-A4EE7142566B}" dt="2023-02-15T02:35:45.319" v="895" actId="478"/>
          <ac:spMkLst>
            <pc:docMk/>
            <pc:sldMk cId="2497731524" sldId="272"/>
            <ac:spMk id="24" creationId="{98A2B4C5-2072-30F6-8CFF-4E9DA13060BD}"/>
          </ac:spMkLst>
        </pc:spChg>
        <pc:spChg chg="del">
          <ac:chgData name="Johan Fabi" userId="8c75ff543e6c5a1a" providerId="LiveId" clId="{DA1C5820-71E9-4979-B49F-A4EE7142566B}" dt="2023-02-15T02:35:44.045" v="894" actId="478"/>
          <ac:spMkLst>
            <pc:docMk/>
            <pc:sldMk cId="2497731524" sldId="272"/>
            <ac:spMk id="25" creationId="{199C5A94-9CA0-43A6-EEFB-B106E6575301}"/>
          </ac:spMkLst>
        </pc:spChg>
        <pc:spChg chg="del mod">
          <ac:chgData name="Johan Fabi" userId="8c75ff543e6c5a1a" providerId="LiveId" clId="{DA1C5820-71E9-4979-B49F-A4EE7142566B}" dt="2023-02-15T02:35:59.167" v="906" actId="478"/>
          <ac:spMkLst>
            <pc:docMk/>
            <pc:sldMk cId="2497731524" sldId="272"/>
            <ac:spMk id="26" creationId="{6C20FD3D-816E-8C36-3738-A07D13826B18}"/>
          </ac:spMkLst>
        </pc:spChg>
        <pc:spChg chg="del">
          <ac:chgData name="Johan Fabi" userId="8c75ff543e6c5a1a" providerId="LiveId" clId="{DA1C5820-71E9-4979-B49F-A4EE7142566B}" dt="2023-02-15T02:35:57.574" v="904" actId="478"/>
          <ac:spMkLst>
            <pc:docMk/>
            <pc:sldMk cId="2497731524" sldId="272"/>
            <ac:spMk id="27" creationId="{5FCB2E97-4760-0B44-9559-A01AAA38237F}"/>
          </ac:spMkLst>
        </pc:spChg>
        <pc:spChg chg="del mod">
          <ac:chgData name="Johan Fabi" userId="8c75ff543e6c5a1a" providerId="LiveId" clId="{DA1C5820-71E9-4979-B49F-A4EE7142566B}" dt="2023-02-15T02:36:02.637" v="909" actId="478"/>
          <ac:spMkLst>
            <pc:docMk/>
            <pc:sldMk cId="2497731524" sldId="272"/>
            <ac:spMk id="28" creationId="{F414B956-26F4-5CAF-F4AE-EE2B98F8ABA4}"/>
          </ac:spMkLst>
        </pc:spChg>
        <pc:spChg chg="del">
          <ac:chgData name="Johan Fabi" userId="8c75ff543e6c5a1a" providerId="LiveId" clId="{DA1C5820-71E9-4979-B49F-A4EE7142566B}" dt="2023-02-15T02:36:03.702" v="910" actId="478"/>
          <ac:spMkLst>
            <pc:docMk/>
            <pc:sldMk cId="2497731524" sldId="272"/>
            <ac:spMk id="29" creationId="{72F1FEA1-DF6B-5606-B9E6-8C05DE76CFD1}"/>
          </ac:spMkLst>
        </pc:spChg>
        <pc:spChg chg="del mod">
          <ac:chgData name="Johan Fabi" userId="8c75ff543e6c5a1a" providerId="LiveId" clId="{DA1C5820-71E9-4979-B49F-A4EE7142566B}" dt="2023-02-15T02:35:50.253" v="898" actId="478"/>
          <ac:spMkLst>
            <pc:docMk/>
            <pc:sldMk cId="2497731524" sldId="272"/>
            <ac:spMk id="30" creationId="{2C97DC22-1279-7748-C038-DC861D708C06}"/>
          </ac:spMkLst>
        </pc:spChg>
        <pc:spChg chg="del">
          <ac:chgData name="Johan Fabi" userId="8c75ff543e6c5a1a" providerId="LiveId" clId="{DA1C5820-71E9-4979-B49F-A4EE7142566B}" dt="2023-02-15T02:35:51.556" v="899" actId="478"/>
          <ac:spMkLst>
            <pc:docMk/>
            <pc:sldMk cId="2497731524" sldId="272"/>
            <ac:spMk id="31" creationId="{780EAAAF-1242-AD9E-6765-DC207172D649}"/>
          </ac:spMkLst>
        </pc:spChg>
        <pc:spChg chg="del">
          <ac:chgData name="Johan Fabi" userId="8c75ff543e6c5a1a" providerId="LiveId" clId="{DA1C5820-71E9-4979-B49F-A4EE7142566B}" dt="2023-02-15T02:35:54.646" v="902" actId="478"/>
          <ac:spMkLst>
            <pc:docMk/>
            <pc:sldMk cId="2497731524" sldId="272"/>
            <ac:spMk id="32" creationId="{41E9D14A-0F92-AA58-747A-1D224F2E0C43}"/>
          </ac:spMkLst>
        </pc:spChg>
        <pc:spChg chg="del mod">
          <ac:chgData name="Johan Fabi" userId="8c75ff543e6c5a1a" providerId="LiveId" clId="{DA1C5820-71E9-4979-B49F-A4EE7142566B}" dt="2023-02-15T02:35:53.406" v="901" actId="478"/>
          <ac:spMkLst>
            <pc:docMk/>
            <pc:sldMk cId="2497731524" sldId="272"/>
            <ac:spMk id="33" creationId="{D94EF350-78B1-E5E5-FD04-BF6FCBFC13A0}"/>
          </ac:spMkLst>
        </pc:spChg>
        <pc:spChg chg="del mod">
          <ac:chgData name="Johan Fabi" userId="8c75ff543e6c5a1a" providerId="LiveId" clId="{DA1C5820-71E9-4979-B49F-A4EE7142566B}" dt="2023-02-15T02:35:41.053" v="891" actId="478"/>
          <ac:spMkLst>
            <pc:docMk/>
            <pc:sldMk cId="2497731524" sldId="272"/>
            <ac:spMk id="37" creationId="{214A3133-999D-4BF3-D927-E0CAE541FE93}"/>
          </ac:spMkLst>
        </pc:spChg>
        <pc:spChg chg="mod">
          <ac:chgData name="Johan Fabi" userId="8c75ff543e6c5a1a" providerId="LiveId" clId="{DA1C5820-71E9-4979-B49F-A4EE7142566B}" dt="2023-02-15T17:15:04.119" v="1283" actId="207"/>
          <ac:spMkLst>
            <pc:docMk/>
            <pc:sldMk cId="2497731524" sldId="272"/>
            <ac:spMk id="40" creationId="{EB39B0CE-449F-D8E6-0DEF-C06E1DCC771D}"/>
          </ac:spMkLst>
        </pc:spChg>
        <pc:spChg chg="mod">
          <ac:chgData name="Johan Fabi" userId="8c75ff543e6c5a1a" providerId="LiveId" clId="{DA1C5820-71E9-4979-B49F-A4EE7142566B}" dt="2023-02-15T17:15:04.119" v="1283" actId="207"/>
          <ac:spMkLst>
            <pc:docMk/>
            <pc:sldMk cId="2497731524" sldId="272"/>
            <ac:spMk id="41" creationId="{8376EB53-4CA2-034E-E467-B30B1A91FDAB}"/>
          </ac:spMkLst>
        </pc:spChg>
        <pc:spChg chg="mod">
          <ac:chgData name="Johan Fabi" userId="8c75ff543e6c5a1a" providerId="LiveId" clId="{DA1C5820-71E9-4979-B49F-A4EE7142566B}" dt="2023-02-15T17:15:22.723" v="1284" actId="207"/>
          <ac:spMkLst>
            <pc:docMk/>
            <pc:sldMk cId="2497731524" sldId="272"/>
            <ac:spMk id="42" creationId="{5B6776F3-AA6B-B17A-76A9-4708A7AAA630}"/>
          </ac:spMkLst>
        </pc:spChg>
        <pc:spChg chg="mod">
          <ac:chgData name="Johan Fabi" userId="8c75ff543e6c5a1a" providerId="LiveId" clId="{DA1C5820-71E9-4979-B49F-A4EE7142566B}" dt="2023-02-15T17:15:22.723" v="1284" actId="207"/>
          <ac:spMkLst>
            <pc:docMk/>
            <pc:sldMk cId="2497731524" sldId="272"/>
            <ac:spMk id="43" creationId="{B7BCAAF3-0F4A-E67B-5A84-3E4C4BC57514}"/>
          </ac:spMkLst>
        </pc:spChg>
        <pc:spChg chg="mod">
          <ac:chgData name="Johan Fabi" userId="8c75ff543e6c5a1a" providerId="LiveId" clId="{DA1C5820-71E9-4979-B49F-A4EE7142566B}" dt="2023-02-15T17:21:14.899" v="1299" actId="207"/>
          <ac:spMkLst>
            <pc:docMk/>
            <pc:sldMk cId="2497731524" sldId="272"/>
            <ac:spMk id="45" creationId="{DE7D0F9E-A281-77D5-5339-C82358727B13}"/>
          </ac:spMkLst>
        </pc:spChg>
        <pc:spChg chg="mod">
          <ac:chgData name="Johan Fabi" userId="8c75ff543e6c5a1a" providerId="LiveId" clId="{DA1C5820-71E9-4979-B49F-A4EE7142566B}" dt="2023-02-15T17:21:14.899" v="1299" actId="207"/>
          <ac:spMkLst>
            <pc:docMk/>
            <pc:sldMk cId="2497731524" sldId="272"/>
            <ac:spMk id="46" creationId="{EDEE8045-C131-8EB6-76A1-7ECB1FBD2141}"/>
          </ac:spMkLst>
        </pc:spChg>
        <pc:spChg chg="mod">
          <ac:chgData name="Johan Fabi" userId="8c75ff543e6c5a1a" providerId="LiveId" clId="{DA1C5820-71E9-4979-B49F-A4EE7142566B}" dt="2023-02-15T17:21:14.899" v="1299" actId="207"/>
          <ac:spMkLst>
            <pc:docMk/>
            <pc:sldMk cId="2497731524" sldId="272"/>
            <ac:spMk id="47" creationId="{309705DD-2FDA-57FE-0899-8FDC7500C59A}"/>
          </ac:spMkLst>
        </pc:spChg>
        <pc:spChg chg="add del mod">
          <ac:chgData name="Johan Fabi" userId="8c75ff543e6c5a1a" providerId="LiveId" clId="{DA1C5820-71E9-4979-B49F-A4EE7142566B}" dt="2023-02-15T18:31:10.982" v="2094" actId="478"/>
          <ac:spMkLst>
            <pc:docMk/>
            <pc:sldMk cId="2497731524" sldId="272"/>
            <ac:spMk id="55" creationId="{AAED1403-2523-7617-BC57-697F07AF510F}"/>
          </ac:spMkLst>
        </pc:spChg>
        <pc:spChg chg="add del mod">
          <ac:chgData name="Johan Fabi" userId="8c75ff543e6c5a1a" providerId="LiveId" clId="{DA1C5820-71E9-4979-B49F-A4EE7142566B}" dt="2023-02-15T18:31:03.061" v="2092"/>
          <ac:spMkLst>
            <pc:docMk/>
            <pc:sldMk cId="2497731524" sldId="272"/>
            <ac:spMk id="56" creationId="{EFD347FD-E8F7-351D-21E3-FAA7EAB5EB00}"/>
          </ac:spMkLst>
        </pc:spChg>
        <pc:spChg chg="add mod">
          <ac:chgData name="Johan Fabi" userId="8c75ff543e6c5a1a" providerId="LiveId" clId="{DA1C5820-71E9-4979-B49F-A4EE7142566B}" dt="2023-02-17T11:27:31.228" v="4609" actId="20577"/>
          <ac:spMkLst>
            <pc:docMk/>
            <pc:sldMk cId="2497731524" sldId="272"/>
            <ac:spMk id="57" creationId="{2510898B-B040-F243-DE5C-C76324C009FF}"/>
          </ac:spMkLst>
        </pc:spChg>
        <pc:grpChg chg="add del mod">
          <ac:chgData name="Johan Fabi" userId="8c75ff543e6c5a1a" providerId="LiveId" clId="{DA1C5820-71E9-4979-B49F-A4EE7142566B}" dt="2023-02-15T17:21:36.606" v="1314" actId="478"/>
          <ac:grpSpMkLst>
            <pc:docMk/>
            <pc:sldMk cId="2497731524" sldId="272"/>
            <ac:grpSpMk id="21" creationId="{EE4FE681-7708-4CD3-A673-57C5463EEB4A}"/>
          </ac:grpSpMkLst>
        </pc:grpChg>
        <pc:grpChg chg="add del mod">
          <ac:chgData name="Johan Fabi" userId="8c75ff543e6c5a1a" providerId="LiveId" clId="{DA1C5820-71E9-4979-B49F-A4EE7142566B}" dt="2023-02-15T17:21:35.678" v="1313" actId="478"/>
          <ac:grpSpMkLst>
            <pc:docMk/>
            <pc:sldMk cId="2497731524" sldId="272"/>
            <ac:grpSpMk id="44" creationId="{2F8A3D9D-4252-13BB-4061-676B5CD08DEF}"/>
          </ac:grpSpMkLst>
        </pc:grpChg>
        <pc:picChg chg="add mod">
          <ac:chgData name="Johan Fabi" userId="8c75ff543e6c5a1a" providerId="LiveId" clId="{DA1C5820-71E9-4979-B49F-A4EE7142566B}" dt="2023-02-15T17:59:04.942" v="1785" actId="1037"/>
          <ac:picMkLst>
            <pc:docMk/>
            <pc:sldMk cId="2497731524" sldId="272"/>
            <ac:picMk id="8" creationId="{B4B54C3C-3510-D222-5B97-9BB0C17A74B8}"/>
          </ac:picMkLst>
        </pc:picChg>
        <pc:picChg chg="add del mod">
          <ac:chgData name="Johan Fabi" userId="8c75ff543e6c5a1a" providerId="LiveId" clId="{DA1C5820-71E9-4979-B49F-A4EE7142566B}" dt="2023-02-15T17:16:43.308" v="1286" actId="478"/>
          <ac:picMkLst>
            <pc:docMk/>
            <pc:sldMk cId="2497731524" sldId="272"/>
            <ac:picMk id="10" creationId="{8E87068C-2A6D-09B6-685A-6EA844ADC71B}"/>
          </ac:picMkLst>
        </pc:picChg>
        <pc:picChg chg="add del mod">
          <ac:chgData name="Johan Fabi" userId="8c75ff543e6c5a1a" providerId="LiveId" clId="{DA1C5820-71E9-4979-B49F-A4EE7142566B}" dt="2023-02-15T17:13:07.853" v="1264" actId="478"/>
          <ac:picMkLst>
            <pc:docMk/>
            <pc:sldMk cId="2497731524" sldId="272"/>
            <ac:picMk id="15" creationId="{D89B6E42-C865-1773-1C25-111E17FE655E}"/>
          </ac:picMkLst>
        </pc:picChg>
        <pc:picChg chg="add mod">
          <ac:chgData name="Johan Fabi" userId="8c75ff543e6c5a1a" providerId="LiveId" clId="{DA1C5820-71E9-4979-B49F-A4EE7142566B}" dt="2023-02-15T17:59:10.973" v="1792" actId="1038"/>
          <ac:picMkLst>
            <pc:docMk/>
            <pc:sldMk cId="2497731524" sldId="272"/>
            <ac:picMk id="16" creationId="{3A053E2D-C0FA-8867-8B4B-4B4A4341AC21}"/>
          </ac:picMkLst>
        </pc:picChg>
        <pc:picChg chg="add del mod">
          <ac:chgData name="Johan Fabi" userId="8c75ff543e6c5a1a" providerId="LiveId" clId="{DA1C5820-71E9-4979-B49F-A4EE7142566B}" dt="2023-02-15T17:28:50.885" v="1339" actId="478"/>
          <ac:picMkLst>
            <pc:docMk/>
            <pc:sldMk cId="2497731524" sldId="272"/>
            <ac:picMk id="17" creationId="{1110095E-A34D-F9BE-4033-33A0F9A016D8}"/>
          </ac:picMkLst>
        </pc:picChg>
        <pc:picChg chg="add mod">
          <ac:chgData name="Johan Fabi" userId="8c75ff543e6c5a1a" providerId="LiveId" clId="{DA1C5820-71E9-4979-B49F-A4EE7142566B}" dt="2023-02-15T17:59:03.301" v="1783" actId="1038"/>
          <ac:picMkLst>
            <pc:docMk/>
            <pc:sldMk cId="2497731524" sldId="272"/>
            <ac:picMk id="49" creationId="{ADDFED82-772E-3E6E-E444-2C184A276371}"/>
          </ac:picMkLst>
        </pc:picChg>
        <pc:picChg chg="add mod">
          <ac:chgData name="Johan Fabi" userId="8c75ff543e6c5a1a" providerId="LiveId" clId="{DA1C5820-71E9-4979-B49F-A4EE7142566B}" dt="2023-02-15T17:59:14.757" v="1795" actId="1037"/>
          <ac:picMkLst>
            <pc:docMk/>
            <pc:sldMk cId="2497731524" sldId="272"/>
            <ac:picMk id="51" creationId="{3B3F64E8-2156-91E4-3146-FF8A32A212C9}"/>
          </ac:picMkLst>
        </pc:picChg>
        <pc:picChg chg="add mod">
          <ac:chgData name="Johan Fabi" userId="8c75ff543e6c5a1a" providerId="LiveId" clId="{DA1C5820-71E9-4979-B49F-A4EE7142566B}" dt="2023-02-15T17:59:12.549" v="1793" actId="1038"/>
          <ac:picMkLst>
            <pc:docMk/>
            <pc:sldMk cId="2497731524" sldId="272"/>
            <ac:picMk id="53" creationId="{AC22BD84-EE54-8982-7758-CAA2FAB5335E}"/>
          </ac:picMkLst>
        </pc:picChg>
        <pc:picChg chg="add mod">
          <ac:chgData name="Johan Fabi" userId="8c75ff543e6c5a1a" providerId="LiveId" clId="{DA1C5820-71E9-4979-B49F-A4EE7142566B}" dt="2023-02-17T00:00:37.976" v="4211" actId="1076"/>
          <ac:picMkLst>
            <pc:docMk/>
            <pc:sldMk cId="2497731524" sldId="272"/>
            <ac:picMk id="58" creationId="{E42C20BF-8093-825F-584F-5DF27C6FD464}"/>
          </ac:picMkLst>
        </pc:picChg>
        <pc:cxnChg chg="del">
          <ac:chgData name="Johan Fabi" userId="8c75ff543e6c5a1a" providerId="LiveId" clId="{DA1C5820-71E9-4979-B49F-A4EE7142566B}" dt="2023-02-15T02:36:07.325" v="914" actId="478"/>
          <ac:cxnSpMkLst>
            <pc:docMk/>
            <pc:sldMk cId="2497731524" sldId="272"/>
            <ac:cxnSpMk id="34" creationId="{7A2D334F-F690-610D-8136-DA1B883EFDE7}"/>
          </ac:cxnSpMkLst>
        </pc:cxnChg>
        <pc:cxnChg chg="del">
          <ac:chgData name="Johan Fabi" userId="8c75ff543e6c5a1a" providerId="LiveId" clId="{DA1C5820-71E9-4979-B49F-A4EE7142566B}" dt="2023-02-15T02:36:05.565" v="912" actId="478"/>
          <ac:cxnSpMkLst>
            <pc:docMk/>
            <pc:sldMk cId="2497731524" sldId="272"/>
            <ac:cxnSpMk id="35" creationId="{5D826E36-8B09-636A-9007-1BBBD5E41D97}"/>
          </ac:cxnSpMkLst>
        </pc:cxnChg>
        <pc:cxnChg chg="del">
          <ac:chgData name="Johan Fabi" userId="8c75ff543e6c5a1a" providerId="LiveId" clId="{DA1C5820-71E9-4979-B49F-A4EE7142566B}" dt="2023-02-15T02:36:06.643" v="913" actId="478"/>
          <ac:cxnSpMkLst>
            <pc:docMk/>
            <pc:sldMk cId="2497731524" sldId="272"/>
            <ac:cxnSpMk id="36" creationId="{95846BD5-305F-2A2B-6203-5477C5F9EB46}"/>
          </ac:cxnSpMkLst>
        </pc:cxnChg>
      </pc:sldChg>
      <pc:sldChg chg="addSp delSp modSp add mod">
        <pc:chgData name="Johan Fabi" userId="8c75ff543e6c5a1a" providerId="LiveId" clId="{DA1C5820-71E9-4979-B49F-A4EE7142566B}" dt="2023-02-17T00:00:39.601" v="4212"/>
        <pc:sldMkLst>
          <pc:docMk/>
          <pc:sldMk cId="455992741" sldId="273"/>
        </pc:sldMkLst>
        <pc:spChg chg="del mod">
          <ac:chgData name="Johan Fabi" userId="8c75ff543e6c5a1a" providerId="LiveId" clId="{DA1C5820-71E9-4979-B49F-A4EE7142566B}" dt="2023-02-15T02:52:17.260" v="1155" actId="478"/>
          <ac:spMkLst>
            <pc:docMk/>
            <pc:sldMk cId="455992741" sldId="273"/>
            <ac:spMk id="2" creationId="{677D01B3-AF53-F4A2-47FA-A2CC9B13F681}"/>
          </ac:spMkLst>
        </pc:spChg>
        <pc:spChg chg="del mod">
          <ac:chgData name="Johan Fabi" userId="8c75ff543e6c5a1a" providerId="LiveId" clId="{DA1C5820-71E9-4979-B49F-A4EE7142566B}" dt="2023-02-15T02:52:22.333" v="1161" actId="478"/>
          <ac:spMkLst>
            <pc:docMk/>
            <pc:sldMk cId="455992741" sldId="273"/>
            <ac:spMk id="3" creationId="{66777B90-BE2E-E62F-60E3-5A986E5A9667}"/>
          </ac:spMkLst>
        </pc:spChg>
        <pc:spChg chg="del">
          <ac:chgData name="Johan Fabi" userId="8c75ff543e6c5a1a" providerId="LiveId" clId="{DA1C5820-71E9-4979-B49F-A4EE7142566B}" dt="2023-02-15T02:52:23.051" v="1162" actId="478"/>
          <ac:spMkLst>
            <pc:docMk/>
            <pc:sldMk cId="455992741" sldId="273"/>
            <ac:spMk id="4" creationId="{2D0DAA4B-F106-EC06-D956-DB951A4DBD59}"/>
          </ac:spMkLst>
        </pc:spChg>
        <pc:spChg chg="del">
          <ac:chgData name="Johan Fabi" userId="8c75ff543e6c5a1a" providerId="LiveId" clId="{DA1C5820-71E9-4979-B49F-A4EE7142566B}" dt="2023-02-15T02:52:24.260" v="1164" actId="478"/>
          <ac:spMkLst>
            <pc:docMk/>
            <pc:sldMk cId="455992741" sldId="273"/>
            <ac:spMk id="5" creationId="{AFEBF2DA-C3D6-A1D3-7FFC-DC239A8BFAFA}"/>
          </ac:spMkLst>
        </pc:spChg>
        <pc:spChg chg="del">
          <ac:chgData name="Johan Fabi" userId="8c75ff543e6c5a1a" providerId="LiveId" clId="{DA1C5820-71E9-4979-B49F-A4EE7142566B}" dt="2023-02-16T23:59:06.834" v="4190" actId="478"/>
          <ac:spMkLst>
            <pc:docMk/>
            <pc:sldMk cId="455992741" sldId="273"/>
            <ac:spMk id="6" creationId="{B2BE817E-39E8-522C-AFD9-20CF29F5F5A1}"/>
          </ac:spMkLst>
        </pc:spChg>
        <pc:spChg chg="del">
          <ac:chgData name="Johan Fabi" userId="8c75ff543e6c5a1a" providerId="LiveId" clId="{DA1C5820-71E9-4979-B49F-A4EE7142566B}" dt="2023-02-15T02:52:18.641" v="1157" actId="478"/>
          <ac:spMkLst>
            <pc:docMk/>
            <pc:sldMk cId="455992741" sldId="273"/>
            <ac:spMk id="7" creationId="{D54A50D6-B857-6C59-4EB9-C0A9D4205B9A}"/>
          </ac:spMkLst>
        </pc:spChg>
        <pc:spChg chg="add mod">
          <ac:chgData name="Johan Fabi" userId="8c75ff543e6c5a1a" providerId="LiveId" clId="{DA1C5820-71E9-4979-B49F-A4EE7142566B}" dt="2023-02-15T02:51:03.133" v="1127" actId="20577"/>
          <ac:spMkLst>
            <pc:docMk/>
            <pc:sldMk cId="455992741" sldId="273"/>
            <ac:spMk id="11" creationId="{2E542C80-4E56-D95D-3319-1C0DA8924EEA}"/>
          </ac:spMkLst>
        </pc:spChg>
        <pc:spChg chg="add del mod">
          <ac:chgData name="Johan Fabi" userId="8c75ff543e6c5a1a" providerId="LiveId" clId="{DA1C5820-71E9-4979-B49F-A4EE7142566B}" dt="2023-02-15T17:36:43.493" v="1418" actId="478"/>
          <ac:spMkLst>
            <pc:docMk/>
            <pc:sldMk cId="455992741" sldId="273"/>
            <ac:spMk id="12" creationId="{45903456-D85B-5AD7-654B-943E8442FAF3}"/>
          </ac:spMkLst>
        </pc:spChg>
        <pc:spChg chg="add del mod">
          <ac:chgData name="Johan Fabi" userId="8c75ff543e6c5a1a" providerId="LiveId" clId="{DA1C5820-71E9-4979-B49F-A4EE7142566B}" dt="2023-02-15T17:36:41.974" v="1416" actId="478"/>
          <ac:spMkLst>
            <pc:docMk/>
            <pc:sldMk cId="455992741" sldId="273"/>
            <ac:spMk id="13" creationId="{EE404238-1183-0635-5B92-D121A658317D}"/>
          </ac:spMkLst>
        </pc:spChg>
        <pc:spChg chg="add del mod">
          <ac:chgData name="Johan Fabi" userId="8c75ff543e6c5a1a" providerId="LiveId" clId="{DA1C5820-71E9-4979-B49F-A4EE7142566B}" dt="2023-02-15T17:36:41.397" v="1415" actId="478"/>
          <ac:spMkLst>
            <pc:docMk/>
            <pc:sldMk cId="455992741" sldId="273"/>
            <ac:spMk id="14" creationId="{326FC33F-CF35-D1B6-49EA-639E13AD33B3}"/>
          </ac:spMkLst>
        </pc:spChg>
        <pc:spChg chg="del mod">
          <ac:chgData name="Johan Fabi" userId="8c75ff543e6c5a1a" providerId="LiveId" clId="{DA1C5820-71E9-4979-B49F-A4EE7142566B}" dt="2023-02-15T18:08:57.055" v="1894" actId="478"/>
          <ac:spMkLst>
            <pc:docMk/>
            <pc:sldMk cId="455992741" sldId="273"/>
            <ac:spMk id="18" creationId="{A8E3578D-70C0-7EA2-FE2E-C23D2D235150}"/>
          </ac:spMkLst>
        </pc:spChg>
        <pc:spChg chg="add del mod">
          <ac:chgData name="Johan Fabi" userId="8c75ff543e6c5a1a" providerId="LiveId" clId="{DA1C5820-71E9-4979-B49F-A4EE7142566B}" dt="2023-02-15T17:36:42.742" v="1417" actId="478"/>
          <ac:spMkLst>
            <pc:docMk/>
            <pc:sldMk cId="455992741" sldId="273"/>
            <ac:spMk id="20" creationId="{3E51D652-F323-2067-736E-413C768FEEE5}"/>
          </ac:spMkLst>
        </pc:spChg>
        <pc:spChg chg="add del mod">
          <ac:chgData name="Johan Fabi" userId="8c75ff543e6c5a1a" providerId="LiveId" clId="{DA1C5820-71E9-4979-B49F-A4EE7142566B}" dt="2023-02-15T17:37:03.962" v="1420"/>
          <ac:spMkLst>
            <pc:docMk/>
            <pc:sldMk cId="455992741" sldId="273"/>
            <ac:spMk id="21" creationId="{DBAFF9F8-13FD-013A-052E-E267C33FE27C}"/>
          </ac:spMkLst>
        </pc:spChg>
        <pc:spChg chg="add del mod">
          <ac:chgData name="Johan Fabi" userId="8c75ff543e6c5a1a" providerId="LiveId" clId="{DA1C5820-71E9-4979-B49F-A4EE7142566B}" dt="2023-02-15T17:37:03.962" v="1420"/>
          <ac:spMkLst>
            <pc:docMk/>
            <pc:sldMk cId="455992741" sldId="273"/>
            <ac:spMk id="22" creationId="{999D147D-3EC9-DBAA-FA2C-73577BF6D737}"/>
          </ac:spMkLst>
        </pc:spChg>
        <pc:spChg chg="mod">
          <ac:chgData name="Johan Fabi" userId="8c75ff543e6c5a1a" providerId="LiveId" clId="{DA1C5820-71E9-4979-B49F-A4EE7142566B}" dt="2023-02-15T17:37:01.733" v="1419"/>
          <ac:spMkLst>
            <pc:docMk/>
            <pc:sldMk cId="455992741" sldId="273"/>
            <ac:spMk id="24" creationId="{52841B1F-B153-8044-B56B-FEC5E79F94FB}"/>
          </ac:spMkLst>
        </pc:spChg>
        <pc:spChg chg="mod">
          <ac:chgData name="Johan Fabi" userId="8c75ff543e6c5a1a" providerId="LiveId" clId="{DA1C5820-71E9-4979-B49F-A4EE7142566B}" dt="2023-02-15T17:37:01.733" v="1419"/>
          <ac:spMkLst>
            <pc:docMk/>
            <pc:sldMk cId="455992741" sldId="273"/>
            <ac:spMk id="25" creationId="{CA3402D2-BFE9-BB3F-9C7E-DEAECF0A6460}"/>
          </ac:spMkLst>
        </pc:spChg>
        <pc:spChg chg="mod">
          <ac:chgData name="Johan Fabi" userId="8c75ff543e6c5a1a" providerId="LiveId" clId="{DA1C5820-71E9-4979-B49F-A4EE7142566B}" dt="2023-02-15T17:37:01.733" v="1419"/>
          <ac:spMkLst>
            <pc:docMk/>
            <pc:sldMk cId="455992741" sldId="273"/>
            <ac:spMk id="26" creationId="{982951D0-F1B1-2C0E-909B-72F8EDB74D5C}"/>
          </ac:spMkLst>
        </pc:spChg>
        <pc:spChg chg="mod">
          <ac:chgData name="Johan Fabi" userId="8c75ff543e6c5a1a" providerId="LiveId" clId="{DA1C5820-71E9-4979-B49F-A4EE7142566B}" dt="2023-02-15T17:37:01.733" v="1419"/>
          <ac:spMkLst>
            <pc:docMk/>
            <pc:sldMk cId="455992741" sldId="273"/>
            <ac:spMk id="27" creationId="{5E536277-E078-38D1-3F2F-0953AA8DFE1F}"/>
          </ac:spMkLst>
        </pc:spChg>
        <pc:spChg chg="mod">
          <ac:chgData name="Johan Fabi" userId="8c75ff543e6c5a1a" providerId="LiveId" clId="{DA1C5820-71E9-4979-B49F-A4EE7142566B}" dt="2023-02-15T17:37:01.733" v="1419"/>
          <ac:spMkLst>
            <pc:docMk/>
            <pc:sldMk cId="455992741" sldId="273"/>
            <ac:spMk id="28" creationId="{CC4F8A57-65DF-C89C-6EC1-0F5C9486A092}"/>
          </ac:spMkLst>
        </pc:spChg>
        <pc:spChg chg="mod">
          <ac:chgData name="Johan Fabi" userId="8c75ff543e6c5a1a" providerId="LiveId" clId="{DA1C5820-71E9-4979-B49F-A4EE7142566B}" dt="2023-02-15T17:37:01.733" v="1419"/>
          <ac:spMkLst>
            <pc:docMk/>
            <pc:sldMk cId="455992741" sldId="273"/>
            <ac:spMk id="29" creationId="{DC16F4FC-F2BE-9EE2-BBE0-8DD386106256}"/>
          </ac:spMkLst>
        </pc:spChg>
        <pc:spChg chg="mod">
          <ac:chgData name="Johan Fabi" userId="8c75ff543e6c5a1a" providerId="LiveId" clId="{DA1C5820-71E9-4979-B49F-A4EE7142566B}" dt="2023-02-15T17:37:01.733" v="1419"/>
          <ac:spMkLst>
            <pc:docMk/>
            <pc:sldMk cId="455992741" sldId="273"/>
            <ac:spMk id="30" creationId="{5109637B-70C9-8836-27C2-E20BF2EDD193}"/>
          </ac:spMkLst>
        </pc:spChg>
        <pc:spChg chg="mod">
          <ac:chgData name="Johan Fabi" userId="8c75ff543e6c5a1a" providerId="LiveId" clId="{DA1C5820-71E9-4979-B49F-A4EE7142566B}" dt="2023-02-15T17:37:01.733" v="1419"/>
          <ac:spMkLst>
            <pc:docMk/>
            <pc:sldMk cId="455992741" sldId="273"/>
            <ac:spMk id="31" creationId="{59AC79D0-32CC-5668-E304-30D8F596EC96}"/>
          </ac:spMkLst>
        </pc:spChg>
        <pc:spChg chg="mod">
          <ac:chgData name="Johan Fabi" userId="8c75ff543e6c5a1a" providerId="LiveId" clId="{DA1C5820-71E9-4979-B49F-A4EE7142566B}" dt="2023-02-15T17:37:01.733" v="1419"/>
          <ac:spMkLst>
            <pc:docMk/>
            <pc:sldMk cId="455992741" sldId="273"/>
            <ac:spMk id="32" creationId="{D5466E07-050F-79E2-9B76-BF782355F178}"/>
          </ac:spMkLst>
        </pc:spChg>
        <pc:spChg chg="mod">
          <ac:chgData name="Johan Fabi" userId="8c75ff543e6c5a1a" providerId="LiveId" clId="{DA1C5820-71E9-4979-B49F-A4EE7142566B}" dt="2023-02-15T17:37:01.733" v="1419"/>
          <ac:spMkLst>
            <pc:docMk/>
            <pc:sldMk cId="455992741" sldId="273"/>
            <ac:spMk id="33" creationId="{9912852B-880F-0D92-C66A-21A64CC14777}"/>
          </ac:spMkLst>
        </pc:spChg>
        <pc:spChg chg="mod">
          <ac:chgData name="Johan Fabi" userId="8c75ff543e6c5a1a" providerId="LiveId" clId="{DA1C5820-71E9-4979-B49F-A4EE7142566B}" dt="2023-02-15T17:37:01.733" v="1419"/>
          <ac:spMkLst>
            <pc:docMk/>
            <pc:sldMk cId="455992741" sldId="273"/>
            <ac:spMk id="34" creationId="{0E0BB14A-8A65-EEE9-B1BA-BCD340F453C5}"/>
          </ac:spMkLst>
        </pc:spChg>
        <pc:spChg chg="mod">
          <ac:chgData name="Johan Fabi" userId="8c75ff543e6c5a1a" providerId="LiveId" clId="{DA1C5820-71E9-4979-B49F-A4EE7142566B}" dt="2023-02-15T17:37:01.733" v="1419"/>
          <ac:spMkLst>
            <pc:docMk/>
            <pc:sldMk cId="455992741" sldId="273"/>
            <ac:spMk id="35" creationId="{3B8478C5-1CA0-30BB-F835-54CDB575E9B9}"/>
          </ac:spMkLst>
        </pc:spChg>
        <pc:spChg chg="mod">
          <ac:chgData name="Johan Fabi" userId="8c75ff543e6c5a1a" providerId="LiveId" clId="{DA1C5820-71E9-4979-B49F-A4EE7142566B}" dt="2023-02-15T17:37:01.733" v="1419"/>
          <ac:spMkLst>
            <pc:docMk/>
            <pc:sldMk cId="455992741" sldId="273"/>
            <ac:spMk id="36" creationId="{8D91F583-1094-5956-05F5-BC2C8C8946A1}"/>
          </ac:spMkLst>
        </pc:spChg>
        <pc:spChg chg="mod">
          <ac:chgData name="Johan Fabi" userId="8c75ff543e6c5a1a" providerId="LiveId" clId="{DA1C5820-71E9-4979-B49F-A4EE7142566B}" dt="2023-02-15T18:09:26.942" v="1924" actId="1076"/>
          <ac:spMkLst>
            <pc:docMk/>
            <pc:sldMk cId="455992741" sldId="273"/>
            <ac:spMk id="39" creationId="{8FE15CCC-315B-B126-EE45-A1FF737F2693}"/>
          </ac:spMkLst>
        </pc:spChg>
        <pc:spChg chg="mod">
          <ac:chgData name="Johan Fabi" userId="8c75ff543e6c5a1a" providerId="LiveId" clId="{DA1C5820-71E9-4979-B49F-A4EE7142566B}" dt="2023-02-15T17:37:01.733" v="1419"/>
          <ac:spMkLst>
            <pc:docMk/>
            <pc:sldMk cId="455992741" sldId="273"/>
            <ac:spMk id="40" creationId="{0004CC01-C4FB-49C9-284E-22F86EEF650D}"/>
          </ac:spMkLst>
        </pc:spChg>
        <pc:spChg chg="mod">
          <ac:chgData name="Johan Fabi" userId="8c75ff543e6c5a1a" providerId="LiveId" clId="{DA1C5820-71E9-4979-B49F-A4EE7142566B}" dt="2023-02-15T17:37:01.733" v="1419"/>
          <ac:spMkLst>
            <pc:docMk/>
            <pc:sldMk cId="455992741" sldId="273"/>
            <ac:spMk id="41" creationId="{1497FE98-4392-7EDA-68C9-A54BFC8EA62F}"/>
          </ac:spMkLst>
        </pc:spChg>
        <pc:spChg chg="mod">
          <ac:chgData name="Johan Fabi" userId="8c75ff543e6c5a1a" providerId="LiveId" clId="{DA1C5820-71E9-4979-B49F-A4EE7142566B}" dt="2023-02-15T17:37:01.733" v="1419"/>
          <ac:spMkLst>
            <pc:docMk/>
            <pc:sldMk cId="455992741" sldId="273"/>
            <ac:spMk id="42" creationId="{9A2AA50A-A733-5888-3209-6174EB3E7832}"/>
          </ac:spMkLst>
        </pc:spChg>
        <pc:spChg chg="mod">
          <ac:chgData name="Johan Fabi" userId="8c75ff543e6c5a1a" providerId="LiveId" clId="{DA1C5820-71E9-4979-B49F-A4EE7142566B}" dt="2023-02-15T17:37:01.733" v="1419"/>
          <ac:spMkLst>
            <pc:docMk/>
            <pc:sldMk cId="455992741" sldId="273"/>
            <ac:spMk id="43" creationId="{DDA5C41B-93A5-48BD-662B-A43E21B0AA0D}"/>
          </ac:spMkLst>
        </pc:spChg>
        <pc:spChg chg="mod">
          <ac:chgData name="Johan Fabi" userId="8c75ff543e6c5a1a" providerId="LiveId" clId="{DA1C5820-71E9-4979-B49F-A4EE7142566B}" dt="2023-02-15T17:37:01.733" v="1419"/>
          <ac:spMkLst>
            <pc:docMk/>
            <pc:sldMk cId="455992741" sldId="273"/>
            <ac:spMk id="44" creationId="{AE9409E4-39E4-D737-995A-02949B405D95}"/>
          </ac:spMkLst>
        </pc:spChg>
        <pc:spChg chg="mod">
          <ac:chgData name="Johan Fabi" userId="8c75ff543e6c5a1a" providerId="LiveId" clId="{DA1C5820-71E9-4979-B49F-A4EE7142566B}" dt="2023-02-15T17:37:01.733" v="1419"/>
          <ac:spMkLst>
            <pc:docMk/>
            <pc:sldMk cId="455992741" sldId="273"/>
            <ac:spMk id="45" creationId="{88F3CF32-8340-B8C5-849E-EA1B6F0D5203}"/>
          </ac:spMkLst>
        </pc:spChg>
        <pc:spChg chg="mod">
          <ac:chgData name="Johan Fabi" userId="8c75ff543e6c5a1a" providerId="LiveId" clId="{DA1C5820-71E9-4979-B49F-A4EE7142566B}" dt="2023-02-15T17:37:01.733" v="1419"/>
          <ac:spMkLst>
            <pc:docMk/>
            <pc:sldMk cId="455992741" sldId="273"/>
            <ac:spMk id="46" creationId="{9929A12F-C9A9-683B-70AA-C1A6A195D183}"/>
          </ac:spMkLst>
        </pc:spChg>
        <pc:spChg chg="mod">
          <ac:chgData name="Johan Fabi" userId="8c75ff543e6c5a1a" providerId="LiveId" clId="{DA1C5820-71E9-4979-B49F-A4EE7142566B}" dt="2023-02-15T17:37:01.733" v="1419"/>
          <ac:spMkLst>
            <pc:docMk/>
            <pc:sldMk cId="455992741" sldId="273"/>
            <ac:spMk id="47" creationId="{E627EE48-6586-67F4-4A5A-6E36F36F6004}"/>
          </ac:spMkLst>
        </pc:spChg>
        <pc:spChg chg="mod">
          <ac:chgData name="Johan Fabi" userId="8c75ff543e6c5a1a" providerId="LiveId" clId="{DA1C5820-71E9-4979-B49F-A4EE7142566B}" dt="2023-02-15T17:37:01.733" v="1419"/>
          <ac:spMkLst>
            <pc:docMk/>
            <pc:sldMk cId="455992741" sldId="273"/>
            <ac:spMk id="48" creationId="{110AB9CE-BFCE-7A49-8AC0-ECF0AD7D5E71}"/>
          </ac:spMkLst>
        </pc:spChg>
        <pc:spChg chg="mod">
          <ac:chgData name="Johan Fabi" userId="8c75ff543e6c5a1a" providerId="LiveId" clId="{DA1C5820-71E9-4979-B49F-A4EE7142566B}" dt="2023-02-15T17:37:01.733" v="1419"/>
          <ac:spMkLst>
            <pc:docMk/>
            <pc:sldMk cId="455992741" sldId="273"/>
            <ac:spMk id="49" creationId="{2CDB8156-78DF-1CC9-9A03-44E93E16C0F9}"/>
          </ac:spMkLst>
        </pc:spChg>
        <pc:spChg chg="mod">
          <ac:chgData name="Johan Fabi" userId="8c75ff543e6c5a1a" providerId="LiveId" clId="{DA1C5820-71E9-4979-B49F-A4EE7142566B}" dt="2023-02-15T17:37:01.733" v="1419"/>
          <ac:spMkLst>
            <pc:docMk/>
            <pc:sldMk cId="455992741" sldId="273"/>
            <ac:spMk id="50" creationId="{B2E510EF-7744-D32F-3E57-D38980607359}"/>
          </ac:spMkLst>
        </pc:spChg>
        <pc:spChg chg="mod">
          <ac:chgData name="Johan Fabi" userId="8c75ff543e6c5a1a" providerId="LiveId" clId="{DA1C5820-71E9-4979-B49F-A4EE7142566B}" dt="2023-02-15T17:37:01.733" v="1419"/>
          <ac:spMkLst>
            <pc:docMk/>
            <pc:sldMk cId="455992741" sldId="273"/>
            <ac:spMk id="51" creationId="{E107A4E8-5432-99EB-A596-BBDEF7900F43}"/>
          </ac:spMkLst>
        </pc:spChg>
        <pc:spChg chg="mod">
          <ac:chgData name="Johan Fabi" userId="8c75ff543e6c5a1a" providerId="LiveId" clId="{DA1C5820-71E9-4979-B49F-A4EE7142566B}" dt="2023-02-15T17:37:01.733" v="1419"/>
          <ac:spMkLst>
            <pc:docMk/>
            <pc:sldMk cId="455992741" sldId="273"/>
            <ac:spMk id="52" creationId="{1DDFE997-18D3-25E8-E1B1-AE5E6D2A8667}"/>
          </ac:spMkLst>
        </pc:spChg>
        <pc:spChg chg="mod">
          <ac:chgData name="Johan Fabi" userId="8c75ff543e6c5a1a" providerId="LiveId" clId="{DA1C5820-71E9-4979-B49F-A4EE7142566B}" dt="2023-02-15T17:37:01.733" v="1419"/>
          <ac:spMkLst>
            <pc:docMk/>
            <pc:sldMk cId="455992741" sldId="273"/>
            <ac:spMk id="53" creationId="{D79906EE-DB04-B62B-8AE7-051EE8AB46C9}"/>
          </ac:spMkLst>
        </pc:spChg>
        <pc:spChg chg="mod">
          <ac:chgData name="Johan Fabi" userId="8c75ff543e6c5a1a" providerId="LiveId" clId="{DA1C5820-71E9-4979-B49F-A4EE7142566B}" dt="2023-02-15T17:37:01.733" v="1419"/>
          <ac:spMkLst>
            <pc:docMk/>
            <pc:sldMk cId="455992741" sldId="273"/>
            <ac:spMk id="54" creationId="{21ED83B6-8B81-4809-033D-C78F25C511FE}"/>
          </ac:spMkLst>
        </pc:spChg>
        <pc:spChg chg="mod">
          <ac:chgData name="Johan Fabi" userId="8c75ff543e6c5a1a" providerId="LiveId" clId="{DA1C5820-71E9-4979-B49F-A4EE7142566B}" dt="2023-02-15T17:37:01.733" v="1419"/>
          <ac:spMkLst>
            <pc:docMk/>
            <pc:sldMk cId="455992741" sldId="273"/>
            <ac:spMk id="55" creationId="{BE8E78B2-7C82-B26A-73E7-454E5129918F}"/>
          </ac:spMkLst>
        </pc:spChg>
        <pc:spChg chg="mod">
          <ac:chgData name="Johan Fabi" userId="8c75ff543e6c5a1a" providerId="LiveId" clId="{DA1C5820-71E9-4979-B49F-A4EE7142566B}" dt="2023-02-15T17:37:01.733" v="1419"/>
          <ac:spMkLst>
            <pc:docMk/>
            <pc:sldMk cId="455992741" sldId="273"/>
            <ac:spMk id="56" creationId="{DF397EC7-80F5-4745-7CA6-60CE96C6570A}"/>
          </ac:spMkLst>
        </pc:spChg>
        <pc:spChg chg="mod">
          <ac:chgData name="Johan Fabi" userId="8c75ff543e6c5a1a" providerId="LiveId" clId="{DA1C5820-71E9-4979-B49F-A4EE7142566B}" dt="2023-02-15T17:37:01.733" v="1419"/>
          <ac:spMkLst>
            <pc:docMk/>
            <pc:sldMk cId="455992741" sldId="273"/>
            <ac:spMk id="58" creationId="{21AE1488-C735-F4DC-FFF1-3A4F87DC2236}"/>
          </ac:spMkLst>
        </pc:spChg>
        <pc:spChg chg="mod">
          <ac:chgData name="Johan Fabi" userId="8c75ff543e6c5a1a" providerId="LiveId" clId="{DA1C5820-71E9-4979-B49F-A4EE7142566B}" dt="2023-02-15T17:37:01.733" v="1419"/>
          <ac:spMkLst>
            <pc:docMk/>
            <pc:sldMk cId="455992741" sldId="273"/>
            <ac:spMk id="59" creationId="{2F55696C-DD12-E369-D4F7-6369FC5A605E}"/>
          </ac:spMkLst>
        </pc:spChg>
        <pc:spChg chg="mod">
          <ac:chgData name="Johan Fabi" userId="8c75ff543e6c5a1a" providerId="LiveId" clId="{DA1C5820-71E9-4979-B49F-A4EE7142566B}" dt="2023-02-15T17:37:01.733" v="1419"/>
          <ac:spMkLst>
            <pc:docMk/>
            <pc:sldMk cId="455992741" sldId="273"/>
            <ac:spMk id="60" creationId="{9100A32B-88F2-5A45-DC43-91C07B2B8719}"/>
          </ac:spMkLst>
        </pc:spChg>
        <pc:spChg chg="mod">
          <ac:chgData name="Johan Fabi" userId="8c75ff543e6c5a1a" providerId="LiveId" clId="{DA1C5820-71E9-4979-B49F-A4EE7142566B}" dt="2023-02-15T17:37:01.733" v="1419"/>
          <ac:spMkLst>
            <pc:docMk/>
            <pc:sldMk cId="455992741" sldId="273"/>
            <ac:spMk id="61" creationId="{B601FCEA-88C3-4522-D536-7269F2FE8E54}"/>
          </ac:spMkLst>
        </pc:spChg>
        <pc:spChg chg="mod">
          <ac:chgData name="Johan Fabi" userId="8c75ff543e6c5a1a" providerId="LiveId" clId="{DA1C5820-71E9-4979-B49F-A4EE7142566B}" dt="2023-02-15T17:37:01.733" v="1419"/>
          <ac:spMkLst>
            <pc:docMk/>
            <pc:sldMk cId="455992741" sldId="273"/>
            <ac:spMk id="62" creationId="{436B6F24-3D71-F719-645E-806189C6F788}"/>
          </ac:spMkLst>
        </pc:spChg>
        <pc:spChg chg="mod">
          <ac:chgData name="Johan Fabi" userId="8c75ff543e6c5a1a" providerId="LiveId" clId="{DA1C5820-71E9-4979-B49F-A4EE7142566B}" dt="2023-02-15T17:37:01.733" v="1419"/>
          <ac:spMkLst>
            <pc:docMk/>
            <pc:sldMk cId="455992741" sldId="273"/>
            <ac:spMk id="63" creationId="{DFF88322-1D57-7C8E-ADA4-81A19D74D55D}"/>
          </ac:spMkLst>
        </pc:spChg>
        <pc:spChg chg="mod">
          <ac:chgData name="Johan Fabi" userId="8c75ff543e6c5a1a" providerId="LiveId" clId="{DA1C5820-71E9-4979-B49F-A4EE7142566B}" dt="2023-02-15T17:37:01.733" v="1419"/>
          <ac:spMkLst>
            <pc:docMk/>
            <pc:sldMk cId="455992741" sldId="273"/>
            <ac:spMk id="64" creationId="{D231D189-2320-7248-46F3-96B0C3E4A23E}"/>
          </ac:spMkLst>
        </pc:spChg>
        <pc:spChg chg="mod">
          <ac:chgData name="Johan Fabi" userId="8c75ff543e6c5a1a" providerId="LiveId" clId="{DA1C5820-71E9-4979-B49F-A4EE7142566B}" dt="2023-02-15T17:37:01.733" v="1419"/>
          <ac:spMkLst>
            <pc:docMk/>
            <pc:sldMk cId="455992741" sldId="273"/>
            <ac:spMk id="65" creationId="{A5CC3C26-B4D1-B672-F233-13BC6BA6748C}"/>
          </ac:spMkLst>
        </pc:spChg>
        <pc:spChg chg="mod">
          <ac:chgData name="Johan Fabi" userId="8c75ff543e6c5a1a" providerId="LiveId" clId="{DA1C5820-71E9-4979-B49F-A4EE7142566B}" dt="2023-02-15T17:37:01.733" v="1419"/>
          <ac:spMkLst>
            <pc:docMk/>
            <pc:sldMk cId="455992741" sldId="273"/>
            <ac:spMk id="66" creationId="{D5ECB710-60E4-D029-8D98-88A536799E6B}"/>
          </ac:spMkLst>
        </pc:spChg>
        <pc:spChg chg="add del mod">
          <ac:chgData name="Johan Fabi" userId="8c75ff543e6c5a1a" providerId="LiveId" clId="{DA1C5820-71E9-4979-B49F-A4EE7142566B}" dt="2023-02-15T17:37:03.962" v="1420"/>
          <ac:spMkLst>
            <pc:docMk/>
            <pc:sldMk cId="455992741" sldId="273"/>
            <ac:spMk id="67" creationId="{C3D69A10-198B-F784-0CB4-A1BACE4713D1}"/>
          </ac:spMkLst>
        </pc:spChg>
        <pc:spChg chg="add del mod">
          <ac:chgData name="Johan Fabi" userId="8c75ff543e6c5a1a" providerId="LiveId" clId="{DA1C5820-71E9-4979-B49F-A4EE7142566B}" dt="2023-02-15T17:37:03.962" v="1420"/>
          <ac:spMkLst>
            <pc:docMk/>
            <pc:sldMk cId="455992741" sldId="273"/>
            <ac:spMk id="68" creationId="{F68A1E5C-CDCB-3E94-DC10-407ADFA42D61}"/>
          </ac:spMkLst>
        </pc:spChg>
        <pc:spChg chg="add del mod">
          <ac:chgData name="Johan Fabi" userId="8c75ff543e6c5a1a" providerId="LiveId" clId="{DA1C5820-71E9-4979-B49F-A4EE7142566B}" dt="2023-02-15T17:37:03.962" v="1420"/>
          <ac:spMkLst>
            <pc:docMk/>
            <pc:sldMk cId="455992741" sldId="273"/>
            <ac:spMk id="69" creationId="{06657FEE-2A98-8D6D-9655-3C577DEBE563}"/>
          </ac:spMkLst>
        </pc:spChg>
        <pc:spChg chg="add del mod">
          <ac:chgData name="Johan Fabi" userId="8c75ff543e6c5a1a" providerId="LiveId" clId="{DA1C5820-71E9-4979-B49F-A4EE7142566B}" dt="2023-02-15T17:37:03.962" v="1420"/>
          <ac:spMkLst>
            <pc:docMk/>
            <pc:sldMk cId="455992741" sldId="273"/>
            <ac:spMk id="70" creationId="{5D3F6259-176C-A212-D2A4-9CC5102EE4F7}"/>
          </ac:spMkLst>
        </pc:spChg>
        <pc:spChg chg="add del mod">
          <ac:chgData name="Johan Fabi" userId="8c75ff543e6c5a1a" providerId="LiveId" clId="{DA1C5820-71E9-4979-B49F-A4EE7142566B}" dt="2023-02-15T17:37:03.962" v="1420"/>
          <ac:spMkLst>
            <pc:docMk/>
            <pc:sldMk cId="455992741" sldId="273"/>
            <ac:spMk id="71" creationId="{DC5172B7-0761-8938-C4DE-90D550C4946A}"/>
          </ac:spMkLst>
        </pc:spChg>
        <pc:spChg chg="add del mod">
          <ac:chgData name="Johan Fabi" userId="8c75ff543e6c5a1a" providerId="LiveId" clId="{DA1C5820-71E9-4979-B49F-A4EE7142566B}" dt="2023-02-15T17:37:03.962" v="1420"/>
          <ac:spMkLst>
            <pc:docMk/>
            <pc:sldMk cId="455992741" sldId="273"/>
            <ac:spMk id="72" creationId="{F06D9ECF-6F37-2FEF-7B30-3D262E4E3C01}"/>
          </ac:spMkLst>
        </pc:spChg>
        <pc:spChg chg="add del mod">
          <ac:chgData name="Johan Fabi" userId="8c75ff543e6c5a1a" providerId="LiveId" clId="{DA1C5820-71E9-4979-B49F-A4EE7142566B}" dt="2023-02-15T17:37:03.962" v="1420"/>
          <ac:spMkLst>
            <pc:docMk/>
            <pc:sldMk cId="455992741" sldId="273"/>
            <ac:spMk id="73" creationId="{BD90A258-26C5-40D5-3885-7BFEE8C87154}"/>
          </ac:spMkLst>
        </pc:spChg>
        <pc:spChg chg="mod">
          <ac:chgData name="Johan Fabi" userId="8c75ff543e6c5a1a" providerId="LiveId" clId="{DA1C5820-71E9-4979-B49F-A4EE7142566B}" dt="2023-02-15T17:37:01.733" v="1419"/>
          <ac:spMkLst>
            <pc:docMk/>
            <pc:sldMk cId="455992741" sldId="273"/>
            <ac:spMk id="75" creationId="{E1F341B1-5F55-2FDD-E1BF-3D786EBDCF90}"/>
          </ac:spMkLst>
        </pc:spChg>
        <pc:spChg chg="mod">
          <ac:chgData name="Johan Fabi" userId="8c75ff543e6c5a1a" providerId="LiveId" clId="{DA1C5820-71E9-4979-B49F-A4EE7142566B}" dt="2023-02-15T17:37:01.733" v="1419"/>
          <ac:spMkLst>
            <pc:docMk/>
            <pc:sldMk cId="455992741" sldId="273"/>
            <ac:spMk id="76" creationId="{2D6C44B5-E4FA-8FCE-FB2C-1DD0713B7417}"/>
          </ac:spMkLst>
        </pc:spChg>
        <pc:spChg chg="mod">
          <ac:chgData name="Johan Fabi" userId="8c75ff543e6c5a1a" providerId="LiveId" clId="{DA1C5820-71E9-4979-B49F-A4EE7142566B}" dt="2023-02-15T17:37:01.733" v="1419"/>
          <ac:spMkLst>
            <pc:docMk/>
            <pc:sldMk cId="455992741" sldId="273"/>
            <ac:spMk id="77" creationId="{7CE6EDB4-D101-49E7-356A-19291036335B}"/>
          </ac:spMkLst>
        </pc:spChg>
        <pc:spChg chg="mod">
          <ac:chgData name="Johan Fabi" userId="8c75ff543e6c5a1a" providerId="LiveId" clId="{DA1C5820-71E9-4979-B49F-A4EE7142566B}" dt="2023-02-15T17:37:01.733" v="1419"/>
          <ac:spMkLst>
            <pc:docMk/>
            <pc:sldMk cId="455992741" sldId="273"/>
            <ac:spMk id="78" creationId="{0AE937B3-E9BE-DF49-DC33-A326DA6D4B09}"/>
          </ac:spMkLst>
        </pc:spChg>
        <pc:spChg chg="mod">
          <ac:chgData name="Johan Fabi" userId="8c75ff543e6c5a1a" providerId="LiveId" clId="{DA1C5820-71E9-4979-B49F-A4EE7142566B}" dt="2023-02-15T17:37:01.733" v="1419"/>
          <ac:spMkLst>
            <pc:docMk/>
            <pc:sldMk cId="455992741" sldId="273"/>
            <ac:spMk id="79" creationId="{DAF2BBF1-D740-091D-3BD7-E4C1725A5AEC}"/>
          </ac:spMkLst>
        </pc:spChg>
        <pc:spChg chg="add del mod">
          <ac:chgData name="Johan Fabi" userId="8c75ff543e6c5a1a" providerId="LiveId" clId="{DA1C5820-71E9-4979-B49F-A4EE7142566B}" dt="2023-02-15T17:37:23.288" v="1422"/>
          <ac:spMkLst>
            <pc:docMk/>
            <pc:sldMk cId="455992741" sldId="273"/>
            <ac:spMk id="80" creationId="{992DC044-F44A-6FFB-F604-6BCC1F030549}"/>
          </ac:spMkLst>
        </pc:spChg>
        <pc:spChg chg="add del mod">
          <ac:chgData name="Johan Fabi" userId="8c75ff543e6c5a1a" providerId="LiveId" clId="{DA1C5820-71E9-4979-B49F-A4EE7142566B}" dt="2023-02-15T17:37:23.288" v="1422"/>
          <ac:spMkLst>
            <pc:docMk/>
            <pc:sldMk cId="455992741" sldId="273"/>
            <ac:spMk id="81" creationId="{06805C59-A293-6223-A6DF-A43A5B72631C}"/>
          </ac:spMkLst>
        </pc:spChg>
        <pc:spChg chg="mod">
          <ac:chgData name="Johan Fabi" userId="8c75ff543e6c5a1a" providerId="LiveId" clId="{DA1C5820-71E9-4979-B49F-A4EE7142566B}" dt="2023-02-15T17:37:16.132" v="1421"/>
          <ac:spMkLst>
            <pc:docMk/>
            <pc:sldMk cId="455992741" sldId="273"/>
            <ac:spMk id="83" creationId="{D135CF62-7AA2-AB05-76B9-ED97D5AFEBB7}"/>
          </ac:spMkLst>
        </pc:spChg>
        <pc:spChg chg="mod">
          <ac:chgData name="Johan Fabi" userId="8c75ff543e6c5a1a" providerId="LiveId" clId="{DA1C5820-71E9-4979-B49F-A4EE7142566B}" dt="2023-02-15T17:37:16.132" v="1421"/>
          <ac:spMkLst>
            <pc:docMk/>
            <pc:sldMk cId="455992741" sldId="273"/>
            <ac:spMk id="84" creationId="{0F1B6FC7-77BF-EC2C-8BFF-A419BF0DA770}"/>
          </ac:spMkLst>
        </pc:spChg>
        <pc:spChg chg="mod">
          <ac:chgData name="Johan Fabi" userId="8c75ff543e6c5a1a" providerId="LiveId" clId="{DA1C5820-71E9-4979-B49F-A4EE7142566B}" dt="2023-02-15T17:37:16.132" v="1421"/>
          <ac:spMkLst>
            <pc:docMk/>
            <pc:sldMk cId="455992741" sldId="273"/>
            <ac:spMk id="85" creationId="{D2B5BA87-046F-7EAE-72E8-06130B3F4AE5}"/>
          </ac:spMkLst>
        </pc:spChg>
        <pc:spChg chg="mod">
          <ac:chgData name="Johan Fabi" userId="8c75ff543e6c5a1a" providerId="LiveId" clId="{DA1C5820-71E9-4979-B49F-A4EE7142566B}" dt="2023-02-15T17:37:16.132" v="1421"/>
          <ac:spMkLst>
            <pc:docMk/>
            <pc:sldMk cId="455992741" sldId="273"/>
            <ac:spMk id="86" creationId="{3B421F06-D518-B06B-FAE8-41F5F4209625}"/>
          </ac:spMkLst>
        </pc:spChg>
        <pc:spChg chg="mod">
          <ac:chgData name="Johan Fabi" userId="8c75ff543e6c5a1a" providerId="LiveId" clId="{DA1C5820-71E9-4979-B49F-A4EE7142566B}" dt="2023-02-15T17:37:16.132" v="1421"/>
          <ac:spMkLst>
            <pc:docMk/>
            <pc:sldMk cId="455992741" sldId="273"/>
            <ac:spMk id="87" creationId="{03DED688-2410-F4D9-ED4B-F19D39E6917F}"/>
          </ac:spMkLst>
        </pc:spChg>
        <pc:spChg chg="mod">
          <ac:chgData name="Johan Fabi" userId="8c75ff543e6c5a1a" providerId="LiveId" clId="{DA1C5820-71E9-4979-B49F-A4EE7142566B}" dt="2023-02-15T17:37:16.132" v="1421"/>
          <ac:spMkLst>
            <pc:docMk/>
            <pc:sldMk cId="455992741" sldId="273"/>
            <ac:spMk id="88" creationId="{1BAED8D6-38F7-C944-D93A-B8F41F745843}"/>
          </ac:spMkLst>
        </pc:spChg>
        <pc:spChg chg="mod">
          <ac:chgData name="Johan Fabi" userId="8c75ff543e6c5a1a" providerId="LiveId" clId="{DA1C5820-71E9-4979-B49F-A4EE7142566B}" dt="2023-02-15T17:37:16.132" v="1421"/>
          <ac:spMkLst>
            <pc:docMk/>
            <pc:sldMk cId="455992741" sldId="273"/>
            <ac:spMk id="89" creationId="{3BCF9EFD-D479-51AA-4E82-42DFB8643B31}"/>
          </ac:spMkLst>
        </pc:spChg>
        <pc:spChg chg="mod">
          <ac:chgData name="Johan Fabi" userId="8c75ff543e6c5a1a" providerId="LiveId" clId="{DA1C5820-71E9-4979-B49F-A4EE7142566B}" dt="2023-02-15T17:37:16.132" v="1421"/>
          <ac:spMkLst>
            <pc:docMk/>
            <pc:sldMk cId="455992741" sldId="273"/>
            <ac:spMk id="90" creationId="{B5E16CC7-1D3F-BCC5-359C-A87B2F4E00E5}"/>
          </ac:spMkLst>
        </pc:spChg>
        <pc:spChg chg="mod">
          <ac:chgData name="Johan Fabi" userId="8c75ff543e6c5a1a" providerId="LiveId" clId="{DA1C5820-71E9-4979-B49F-A4EE7142566B}" dt="2023-02-15T17:37:16.132" v="1421"/>
          <ac:spMkLst>
            <pc:docMk/>
            <pc:sldMk cId="455992741" sldId="273"/>
            <ac:spMk id="91" creationId="{22D1B3C8-6915-604C-CDDA-CF1B362525FC}"/>
          </ac:spMkLst>
        </pc:spChg>
        <pc:spChg chg="mod">
          <ac:chgData name="Johan Fabi" userId="8c75ff543e6c5a1a" providerId="LiveId" clId="{DA1C5820-71E9-4979-B49F-A4EE7142566B}" dt="2023-02-15T17:37:16.132" v="1421"/>
          <ac:spMkLst>
            <pc:docMk/>
            <pc:sldMk cId="455992741" sldId="273"/>
            <ac:spMk id="92" creationId="{4C0FFC20-36BD-AD5E-5562-45393CEEC60A}"/>
          </ac:spMkLst>
        </pc:spChg>
        <pc:spChg chg="mod">
          <ac:chgData name="Johan Fabi" userId="8c75ff543e6c5a1a" providerId="LiveId" clId="{DA1C5820-71E9-4979-B49F-A4EE7142566B}" dt="2023-02-15T17:37:16.132" v="1421"/>
          <ac:spMkLst>
            <pc:docMk/>
            <pc:sldMk cId="455992741" sldId="273"/>
            <ac:spMk id="93" creationId="{8C6DD13B-58EC-A834-45CE-03304C22D6C3}"/>
          </ac:spMkLst>
        </pc:spChg>
        <pc:spChg chg="mod">
          <ac:chgData name="Johan Fabi" userId="8c75ff543e6c5a1a" providerId="LiveId" clId="{DA1C5820-71E9-4979-B49F-A4EE7142566B}" dt="2023-02-15T17:37:16.132" v="1421"/>
          <ac:spMkLst>
            <pc:docMk/>
            <pc:sldMk cId="455992741" sldId="273"/>
            <ac:spMk id="94" creationId="{CD3D51B7-76C0-C9DC-A02C-8877D4D139FE}"/>
          </ac:spMkLst>
        </pc:spChg>
        <pc:spChg chg="mod">
          <ac:chgData name="Johan Fabi" userId="8c75ff543e6c5a1a" providerId="LiveId" clId="{DA1C5820-71E9-4979-B49F-A4EE7142566B}" dt="2023-02-15T17:37:16.132" v="1421"/>
          <ac:spMkLst>
            <pc:docMk/>
            <pc:sldMk cId="455992741" sldId="273"/>
            <ac:spMk id="95" creationId="{AC526558-C0AE-6E05-23F2-73968B71359D}"/>
          </ac:spMkLst>
        </pc:spChg>
        <pc:spChg chg="mod">
          <ac:chgData name="Johan Fabi" userId="8c75ff543e6c5a1a" providerId="LiveId" clId="{DA1C5820-71E9-4979-B49F-A4EE7142566B}" dt="2023-02-15T17:37:16.132" v="1421"/>
          <ac:spMkLst>
            <pc:docMk/>
            <pc:sldMk cId="455992741" sldId="273"/>
            <ac:spMk id="97" creationId="{28044415-0EAC-BE02-5D9A-8024E499702B}"/>
          </ac:spMkLst>
        </pc:spChg>
        <pc:spChg chg="mod">
          <ac:chgData name="Johan Fabi" userId="8c75ff543e6c5a1a" providerId="LiveId" clId="{DA1C5820-71E9-4979-B49F-A4EE7142566B}" dt="2023-02-15T17:37:16.132" v="1421"/>
          <ac:spMkLst>
            <pc:docMk/>
            <pc:sldMk cId="455992741" sldId="273"/>
            <ac:spMk id="98" creationId="{D93F4C07-820B-7994-0D31-562666DDB759}"/>
          </ac:spMkLst>
        </pc:spChg>
        <pc:spChg chg="mod">
          <ac:chgData name="Johan Fabi" userId="8c75ff543e6c5a1a" providerId="LiveId" clId="{DA1C5820-71E9-4979-B49F-A4EE7142566B}" dt="2023-02-15T17:37:16.132" v="1421"/>
          <ac:spMkLst>
            <pc:docMk/>
            <pc:sldMk cId="455992741" sldId="273"/>
            <ac:spMk id="99" creationId="{0278F44E-FA82-F624-0645-9E02BCD05B75}"/>
          </ac:spMkLst>
        </pc:spChg>
        <pc:spChg chg="mod">
          <ac:chgData name="Johan Fabi" userId="8c75ff543e6c5a1a" providerId="LiveId" clId="{DA1C5820-71E9-4979-B49F-A4EE7142566B}" dt="2023-02-15T17:37:16.132" v="1421"/>
          <ac:spMkLst>
            <pc:docMk/>
            <pc:sldMk cId="455992741" sldId="273"/>
            <ac:spMk id="100" creationId="{DAE3A181-AAF3-4076-B7D3-A0BFB631A236}"/>
          </ac:spMkLst>
        </pc:spChg>
        <pc:spChg chg="mod">
          <ac:chgData name="Johan Fabi" userId="8c75ff543e6c5a1a" providerId="LiveId" clId="{DA1C5820-71E9-4979-B49F-A4EE7142566B}" dt="2023-02-15T17:37:16.132" v="1421"/>
          <ac:spMkLst>
            <pc:docMk/>
            <pc:sldMk cId="455992741" sldId="273"/>
            <ac:spMk id="101" creationId="{ADF81604-9C55-E987-B118-1261DC3DAF5D}"/>
          </ac:spMkLst>
        </pc:spChg>
        <pc:spChg chg="mod">
          <ac:chgData name="Johan Fabi" userId="8c75ff543e6c5a1a" providerId="LiveId" clId="{DA1C5820-71E9-4979-B49F-A4EE7142566B}" dt="2023-02-15T17:37:16.132" v="1421"/>
          <ac:spMkLst>
            <pc:docMk/>
            <pc:sldMk cId="455992741" sldId="273"/>
            <ac:spMk id="102" creationId="{6AB3823E-45B3-20B2-B5E7-0616E0CDA574}"/>
          </ac:spMkLst>
        </pc:spChg>
        <pc:spChg chg="mod">
          <ac:chgData name="Johan Fabi" userId="8c75ff543e6c5a1a" providerId="LiveId" clId="{DA1C5820-71E9-4979-B49F-A4EE7142566B}" dt="2023-02-15T17:37:16.132" v="1421"/>
          <ac:spMkLst>
            <pc:docMk/>
            <pc:sldMk cId="455992741" sldId="273"/>
            <ac:spMk id="103" creationId="{CBE37FF6-9C53-7301-251C-A07FE0B9F5C8}"/>
          </ac:spMkLst>
        </pc:spChg>
        <pc:spChg chg="mod">
          <ac:chgData name="Johan Fabi" userId="8c75ff543e6c5a1a" providerId="LiveId" clId="{DA1C5820-71E9-4979-B49F-A4EE7142566B}" dt="2023-02-15T17:37:16.132" v="1421"/>
          <ac:spMkLst>
            <pc:docMk/>
            <pc:sldMk cId="455992741" sldId="273"/>
            <ac:spMk id="104" creationId="{98086B98-40D9-B220-9276-D038AD555BBB}"/>
          </ac:spMkLst>
        </pc:spChg>
        <pc:spChg chg="mod">
          <ac:chgData name="Johan Fabi" userId="8c75ff543e6c5a1a" providerId="LiveId" clId="{DA1C5820-71E9-4979-B49F-A4EE7142566B}" dt="2023-02-15T17:37:16.132" v="1421"/>
          <ac:spMkLst>
            <pc:docMk/>
            <pc:sldMk cId="455992741" sldId="273"/>
            <ac:spMk id="105" creationId="{7945A84B-1228-7912-0B98-49CBE28F9953}"/>
          </ac:spMkLst>
        </pc:spChg>
        <pc:spChg chg="mod">
          <ac:chgData name="Johan Fabi" userId="8c75ff543e6c5a1a" providerId="LiveId" clId="{DA1C5820-71E9-4979-B49F-A4EE7142566B}" dt="2023-02-15T17:37:16.132" v="1421"/>
          <ac:spMkLst>
            <pc:docMk/>
            <pc:sldMk cId="455992741" sldId="273"/>
            <ac:spMk id="106" creationId="{76690C59-A8F4-72BA-13A0-318B84BBDBDE}"/>
          </ac:spMkLst>
        </pc:spChg>
        <pc:spChg chg="mod">
          <ac:chgData name="Johan Fabi" userId="8c75ff543e6c5a1a" providerId="LiveId" clId="{DA1C5820-71E9-4979-B49F-A4EE7142566B}" dt="2023-02-15T17:37:16.132" v="1421"/>
          <ac:spMkLst>
            <pc:docMk/>
            <pc:sldMk cId="455992741" sldId="273"/>
            <ac:spMk id="107" creationId="{6241176F-54AA-7EED-62AE-E3BE36534BF3}"/>
          </ac:spMkLst>
        </pc:spChg>
        <pc:spChg chg="mod">
          <ac:chgData name="Johan Fabi" userId="8c75ff543e6c5a1a" providerId="LiveId" clId="{DA1C5820-71E9-4979-B49F-A4EE7142566B}" dt="2023-02-15T17:37:16.132" v="1421"/>
          <ac:spMkLst>
            <pc:docMk/>
            <pc:sldMk cId="455992741" sldId="273"/>
            <ac:spMk id="108" creationId="{3EE6ADDA-CAA0-AB9B-831D-3D6A591DC84F}"/>
          </ac:spMkLst>
        </pc:spChg>
        <pc:spChg chg="mod">
          <ac:chgData name="Johan Fabi" userId="8c75ff543e6c5a1a" providerId="LiveId" clId="{DA1C5820-71E9-4979-B49F-A4EE7142566B}" dt="2023-02-15T17:37:16.132" v="1421"/>
          <ac:spMkLst>
            <pc:docMk/>
            <pc:sldMk cId="455992741" sldId="273"/>
            <ac:spMk id="109" creationId="{DBEE4C16-10A9-BCE9-4746-66F3692BB4CA}"/>
          </ac:spMkLst>
        </pc:spChg>
        <pc:spChg chg="mod">
          <ac:chgData name="Johan Fabi" userId="8c75ff543e6c5a1a" providerId="LiveId" clId="{DA1C5820-71E9-4979-B49F-A4EE7142566B}" dt="2023-02-15T17:37:16.132" v="1421"/>
          <ac:spMkLst>
            <pc:docMk/>
            <pc:sldMk cId="455992741" sldId="273"/>
            <ac:spMk id="110" creationId="{BA1173C6-CA7D-781F-F4B9-BC6C4B83D6D3}"/>
          </ac:spMkLst>
        </pc:spChg>
        <pc:spChg chg="mod">
          <ac:chgData name="Johan Fabi" userId="8c75ff543e6c5a1a" providerId="LiveId" clId="{DA1C5820-71E9-4979-B49F-A4EE7142566B}" dt="2023-02-15T17:37:16.132" v="1421"/>
          <ac:spMkLst>
            <pc:docMk/>
            <pc:sldMk cId="455992741" sldId="273"/>
            <ac:spMk id="111" creationId="{02D33060-9392-43F2-1719-A7325B0F3E35}"/>
          </ac:spMkLst>
        </pc:spChg>
        <pc:spChg chg="mod">
          <ac:chgData name="Johan Fabi" userId="8c75ff543e6c5a1a" providerId="LiveId" clId="{DA1C5820-71E9-4979-B49F-A4EE7142566B}" dt="2023-02-15T17:37:16.132" v="1421"/>
          <ac:spMkLst>
            <pc:docMk/>
            <pc:sldMk cId="455992741" sldId="273"/>
            <ac:spMk id="112" creationId="{667DB8F5-D738-750E-A416-97B17F558BEC}"/>
          </ac:spMkLst>
        </pc:spChg>
        <pc:spChg chg="mod">
          <ac:chgData name="Johan Fabi" userId="8c75ff543e6c5a1a" providerId="LiveId" clId="{DA1C5820-71E9-4979-B49F-A4EE7142566B}" dt="2023-02-15T17:37:16.132" v="1421"/>
          <ac:spMkLst>
            <pc:docMk/>
            <pc:sldMk cId="455992741" sldId="273"/>
            <ac:spMk id="113" creationId="{49D83FCE-AAFB-3128-B5D9-3C9087B5E0F8}"/>
          </ac:spMkLst>
        </pc:spChg>
        <pc:spChg chg="mod">
          <ac:chgData name="Johan Fabi" userId="8c75ff543e6c5a1a" providerId="LiveId" clId="{DA1C5820-71E9-4979-B49F-A4EE7142566B}" dt="2023-02-15T17:37:16.132" v="1421"/>
          <ac:spMkLst>
            <pc:docMk/>
            <pc:sldMk cId="455992741" sldId="273"/>
            <ac:spMk id="115" creationId="{9B272A31-4BB5-3352-34C0-1BB0A1DE3ABB}"/>
          </ac:spMkLst>
        </pc:spChg>
        <pc:spChg chg="mod">
          <ac:chgData name="Johan Fabi" userId="8c75ff543e6c5a1a" providerId="LiveId" clId="{DA1C5820-71E9-4979-B49F-A4EE7142566B}" dt="2023-02-15T17:37:16.132" v="1421"/>
          <ac:spMkLst>
            <pc:docMk/>
            <pc:sldMk cId="455992741" sldId="273"/>
            <ac:spMk id="116" creationId="{D4E7874B-FDEA-32F8-582F-10863F48B0B1}"/>
          </ac:spMkLst>
        </pc:spChg>
        <pc:spChg chg="mod">
          <ac:chgData name="Johan Fabi" userId="8c75ff543e6c5a1a" providerId="LiveId" clId="{DA1C5820-71E9-4979-B49F-A4EE7142566B}" dt="2023-02-15T17:37:16.132" v="1421"/>
          <ac:spMkLst>
            <pc:docMk/>
            <pc:sldMk cId="455992741" sldId="273"/>
            <ac:spMk id="117" creationId="{44C95193-4F55-E151-1C45-EA3E36533F6A}"/>
          </ac:spMkLst>
        </pc:spChg>
        <pc:spChg chg="mod">
          <ac:chgData name="Johan Fabi" userId="8c75ff543e6c5a1a" providerId="LiveId" clId="{DA1C5820-71E9-4979-B49F-A4EE7142566B}" dt="2023-02-15T17:37:16.132" v="1421"/>
          <ac:spMkLst>
            <pc:docMk/>
            <pc:sldMk cId="455992741" sldId="273"/>
            <ac:spMk id="118" creationId="{E2B8F5F7-6EBA-A3E2-4164-3A417466C67C}"/>
          </ac:spMkLst>
        </pc:spChg>
        <pc:spChg chg="mod">
          <ac:chgData name="Johan Fabi" userId="8c75ff543e6c5a1a" providerId="LiveId" clId="{DA1C5820-71E9-4979-B49F-A4EE7142566B}" dt="2023-02-15T17:37:16.132" v="1421"/>
          <ac:spMkLst>
            <pc:docMk/>
            <pc:sldMk cId="455992741" sldId="273"/>
            <ac:spMk id="119" creationId="{2F2FB3EA-CB30-B428-EA74-25E4A66942A9}"/>
          </ac:spMkLst>
        </pc:spChg>
        <pc:spChg chg="mod">
          <ac:chgData name="Johan Fabi" userId="8c75ff543e6c5a1a" providerId="LiveId" clId="{DA1C5820-71E9-4979-B49F-A4EE7142566B}" dt="2023-02-15T17:37:16.132" v="1421"/>
          <ac:spMkLst>
            <pc:docMk/>
            <pc:sldMk cId="455992741" sldId="273"/>
            <ac:spMk id="120" creationId="{FEE1671B-3012-C0BD-64AD-0BADC2D85ECB}"/>
          </ac:spMkLst>
        </pc:spChg>
        <pc:spChg chg="mod">
          <ac:chgData name="Johan Fabi" userId="8c75ff543e6c5a1a" providerId="LiveId" clId="{DA1C5820-71E9-4979-B49F-A4EE7142566B}" dt="2023-02-15T17:37:16.132" v="1421"/>
          <ac:spMkLst>
            <pc:docMk/>
            <pc:sldMk cId="455992741" sldId="273"/>
            <ac:spMk id="121" creationId="{C0F22F53-1100-EEB0-CE82-23D537F97719}"/>
          </ac:spMkLst>
        </pc:spChg>
        <pc:spChg chg="mod">
          <ac:chgData name="Johan Fabi" userId="8c75ff543e6c5a1a" providerId="LiveId" clId="{DA1C5820-71E9-4979-B49F-A4EE7142566B}" dt="2023-02-15T17:37:16.132" v="1421"/>
          <ac:spMkLst>
            <pc:docMk/>
            <pc:sldMk cId="455992741" sldId="273"/>
            <ac:spMk id="122" creationId="{27196D5E-33F1-FA5A-6E13-6D8F71FA8FA1}"/>
          </ac:spMkLst>
        </pc:spChg>
        <pc:spChg chg="mod">
          <ac:chgData name="Johan Fabi" userId="8c75ff543e6c5a1a" providerId="LiveId" clId="{DA1C5820-71E9-4979-B49F-A4EE7142566B}" dt="2023-02-15T17:37:16.132" v="1421"/>
          <ac:spMkLst>
            <pc:docMk/>
            <pc:sldMk cId="455992741" sldId="273"/>
            <ac:spMk id="123" creationId="{929472A3-52C2-5BA3-B046-690755324B4F}"/>
          </ac:spMkLst>
        </pc:spChg>
        <pc:spChg chg="add del mod">
          <ac:chgData name="Johan Fabi" userId="8c75ff543e6c5a1a" providerId="LiveId" clId="{DA1C5820-71E9-4979-B49F-A4EE7142566B}" dt="2023-02-15T17:37:23.288" v="1422"/>
          <ac:spMkLst>
            <pc:docMk/>
            <pc:sldMk cId="455992741" sldId="273"/>
            <ac:spMk id="124" creationId="{EC1DD496-15A8-087B-26E7-A8B214117606}"/>
          </ac:spMkLst>
        </pc:spChg>
        <pc:spChg chg="add del mod">
          <ac:chgData name="Johan Fabi" userId="8c75ff543e6c5a1a" providerId="LiveId" clId="{DA1C5820-71E9-4979-B49F-A4EE7142566B}" dt="2023-02-15T17:37:23.288" v="1422"/>
          <ac:spMkLst>
            <pc:docMk/>
            <pc:sldMk cId="455992741" sldId="273"/>
            <ac:spMk id="125" creationId="{6E6CB8EF-DBF5-770A-6DAC-DF1E5C4AA61D}"/>
          </ac:spMkLst>
        </pc:spChg>
        <pc:spChg chg="add del mod">
          <ac:chgData name="Johan Fabi" userId="8c75ff543e6c5a1a" providerId="LiveId" clId="{DA1C5820-71E9-4979-B49F-A4EE7142566B}" dt="2023-02-15T17:37:23.288" v="1422"/>
          <ac:spMkLst>
            <pc:docMk/>
            <pc:sldMk cId="455992741" sldId="273"/>
            <ac:spMk id="126" creationId="{B59F97F5-79DA-389B-7DB1-3EAF6D4CC44B}"/>
          </ac:spMkLst>
        </pc:spChg>
        <pc:spChg chg="add del mod">
          <ac:chgData name="Johan Fabi" userId="8c75ff543e6c5a1a" providerId="LiveId" clId="{DA1C5820-71E9-4979-B49F-A4EE7142566B}" dt="2023-02-15T17:37:23.288" v="1422"/>
          <ac:spMkLst>
            <pc:docMk/>
            <pc:sldMk cId="455992741" sldId="273"/>
            <ac:spMk id="127" creationId="{4DE228FC-66D3-92A4-8C50-26A615D0899B}"/>
          </ac:spMkLst>
        </pc:spChg>
        <pc:spChg chg="add del mod">
          <ac:chgData name="Johan Fabi" userId="8c75ff543e6c5a1a" providerId="LiveId" clId="{DA1C5820-71E9-4979-B49F-A4EE7142566B}" dt="2023-02-15T17:37:23.288" v="1422"/>
          <ac:spMkLst>
            <pc:docMk/>
            <pc:sldMk cId="455992741" sldId="273"/>
            <ac:spMk id="128" creationId="{2C2489C9-ED4F-EB47-B305-B07979DCA3EC}"/>
          </ac:spMkLst>
        </pc:spChg>
        <pc:spChg chg="add del mod">
          <ac:chgData name="Johan Fabi" userId="8c75ff543e6c5a1a" providerId="LiveId" clId="{DA1C5820-71E9-4979-B49F-A4EE7142566B}" dt="2023-02-15T17:37:23.288" v="1422"/>
          <ac:spMkLst>
            <pc:docMk/>
            <pc:sldMk cId="455992741" sldId="273"/>
            <ac:spMk id="129" creationId="{4CCBA7B7-817A-8C91-F9F8-21BC253E151C}"/>
          </ac:spMkLst>
        </pc:spChg>
        <pc:spChg chg="add del mod">
          <ac:chgData name="Johan Fabi" userId="8c75ff543e6c5a1a" providerId="LiveId" clId="{DA1C5820-71E9-4979-B49F-A4EE7142566B}" dt="2023-02-15T17:37:23.288" v="1422"/>
          <ac:spMkLst>
            <pc:docMk/>
            <pc:sldMk cId="455992741" sldId="273"/>
            <ac:spMk id="130" creationId="{6A12B530-C5A0-AED4-BDEA-D020CEC6124F}"/>
          </ac:spMkLst>
        </pc:spChg>
        <pc:spChg chg="add del mod">
          <ac:chgData name="Johan Fabi" userId="8c75ff543e6c5a1a" providerId="LiveId" clId="{DA1C5820-71E9-4979-B49F-A4EE7142566B}" dt="2023-02-15T17:37:23.288" v="1422"/>
          <ac:spMkLst>
            <pc:docMk/>
            <pc:sldMk cId="455992741" sldId="273"/>
            <ac:spMk id="131" creationId="{E7A884B2-F7A4-7D7F-44AE-4892D4E711BB}"/>
          </ac:spMkLst>
        </pc:spChg>
        <pc:spChg chg="add del mod">
          <ac:chgData name="Johan Fabi" userId="8c75ff543e6c5a1a" providerId="LiveId" clId="{DA1C5820-71E9-4979-B49F-A4EE7142566B}" dt="2023-02-15T17:37:23.288" v="1422"/>
          <ac:spMkLst>
            <pc:docMk/>
            <pc:sldMk cId="455992741" sldId="273"/>
            <ac:spMk id="132" creationId="{EDAE2103-E389-06AC-C865-67DAAF5B8E3B}"/>
          </ac:spMkLst>
        </pc:spChg>
        <pc:spChg chg="mod">
          <ac:chgData name="Johan Fabi" userId="8c75ff543e6c5a1a" providerId="LiveId" clId="{DA1C5820-71E9-4979-B49F-A4EE7142566B}" dt="2023-02-15T17:37:16.132" v="1421"/>
          <ac:spMkLst>
            <pc:docMk/>
            <pc:sldMk cId="455992741" sldId="273"/>
            <ac:spMk id="134" creationId="{BFDF92F0-9494-6387-3BFD-0EA1FFB3C028}"/>
          </ac:spMkLst>
        </pc:spChg>
        <pc:spChg chg="mod">
          <ac:chgData name="Johan Fabi" userId="8c75ff543e6c5a1a" providerId="LiveId" clId="{DA1C5820-71E9-4979-B49F-A4EE7142566B}" dt="2023-02-15T17:37:16.132" v="1421"/>
          <ac:spMkLst>
            <pc:docMk/>
            <pc:sldMk cId="455992741" sldId="273"/>
            <ac:spMk id="135" creationId="{CE2C7876-C433-0862-5C40-51A8797CA310}"/>
          </ac:spMkLst>
        </pc:spChg>
        <pc:spChg chg="mod">
          <ac:chgData name="Johan Fabi" userId="8c75ff543e6c5a1a" providerId="LiveId" clId="{DA1C5820-71E9-4979-B49F-A4EE7142566B}" dt="2023-02-15T17:37:16.132" v="1421"/>
          <ac:spMkLst>
            <pc:docMk/>
            <pc:sldMk cId="455992741" sldId="273"/>
            <ac:spMk id="136" creationId="{64B3BF59-0033-4910-2DE7-1D8EC81067AA}"/>
          </ac:spMkLst>
        </pc:spChg>
        <pc:spChg chg="mod">
          <ac:chgData name="Johan Fabi" userId="8c75ff543e6c5a1a" providerId="LiveId" clId="{DA1C5820-71E9-4979-B49F-A4EE7142566B}" dt="2023-02-15T17:37:16.132" v="1421"/>
          <ac:spMkLst>
            <pc:docMk/>
            <pc:sldMk cId="455992741" sldId="273"/>
            <ac:spMk id="137" creationId="{7ECA2E8C-D0FC-6AC9-28E6-6FAC285A88C5}"/>
          </ac:spMkLst>
        </pc:spChg>
        <pc:spChg chg="mod">
          <ac:chgData name="Johan Fabi" userId="8c75ff543e6c5a1a" providerId="LiveId" clId="{DA1C5820-71E9-4979-B49F-A4EE7142566B}" dt="2023-02-15T17:37:16.132" v="1421"/>
          <ac:spMkLst>
            <pc:docMk/>
            <pc:sldMk cId="455992741" sldId="273"/>
            <ac:spMk id="138" creationId="{1581B83D-BDAC-A07C-C560-ECFE97612F97}"/>
          </ac:spMkLst>
        </pc:spChg>
        <pc:spChg chg="add mod">
          <ac:chgData name="Johan Fabi" userId="8c75ff543e6c5a1a" providerId="LiveId" clId="{DA1C5820-71E9-4979-B49F-A4EE7142566B}" dt="2023-02-15T17:39:53.783" v="1568" actId="1038"/>
          <ac:spMkLst>
            <pc:docMk/>
            <pc:sldMk cId="455992741" sldId="273"/>
            <ac:spMk id="139" creationId="{7CE0C437-DE44-859A-A9D5-6B7AFBE48EC9}"/>
          </ac:spMkLst>
        </pc:spChg>
        <pc:spChg chg="add mod">
          <ac:chgData name="Johan Fabi" userId="8c75ff543e6c5a1a" providerId="LiveId" clId="{DA1C5820-71E9-4979-B49F-A4EE7142566B}" dt="2023-02-15T19:42:08.933" v="2491" actId="207"/>
          <ac:spMkLst>
            <pc:docMk/>
            <pc:sldMk cId="455992741" sldId="273"/>
            <ac:spMk id="140" creationId="{DB967E18-8AAD-CCA0-3DF6-EBAF86520742}"/>
          </ac:spMkLst>
        </pc:spChg>
        <pc:spChg chg="add mod">
          <ac:chgData name="Johan Fabi" userId="8c75ff543e6c5a1a" providerId="LiveId" clId="{DA1C5820-71E9-4979-B49F-A4EE7142566B}" dt="2023-02-15T19:42:13.521" v="2493" actId="207"/>
          <ac:spMkLst>
            <pc:docMk/>
            <pc:sldMk cId="455992741" sldId="273"/>
            <ac:spMk id="141" creationId="{0062D950-371C-FBF6-5247-0D08CE2717D4}"/>
          </ac:spMkLst>
        </pc:spChg>
        <pc:spChg chg="mod">
          <ac:chgData name="Johan Fabi" userId="8c75ff543e6c5a1a" providerId="LiveId" clId="{DA1C5820-71E9-4979-B49F-A4EE7142566B}" dt="2023-02-15T17:37:26.955" v="1423"/>
          <ac:spMkLst>
            <pc:docMk/>
            <pc:sldMk cId="455992741" sldId="273"/>
            <ac:spMk id="143" creationId="{B1F218B2-A1C3-10EB-4D1D-620E921B18ED}"/>
          </ac:spMkLst>
        </pc:spChg>
        <pc:spChg chg="mod">
          <ac:chgData name="Johan Fabi" userId="8c75ff543e6c5a1a" providerId="LiveId" clId="{DA1C5820-71E9-4979-B49F-A4EE7142566B}" dt="2023-02-15T17:37:26.955" v="1423"/>
          <ac:spMkLst>
            <pc:docMk/>
            <pc:sldMk cId="455992741" sldId="273"/>
            <ac:spMk id="144" creationId="{337D6E37-7249-8DB4-9917-15BEA1AA37BE}"/>
          </ac:spMkLst>
        </pc:spChg>
        <pc:spChg chg="mod">
          <ac:chgData name="Johan Fabi" userId="8c75ff543e6c5a1a" providerId="LiveId" clId="{DA1C5820-71E9-4979-B49F-A4EE7142566B}" dt="2023-02-15T17:37:26.955" v="1423"/>
          <ac:spMkLst>
            <pc:docMk/>
            <pc:sldMk cId="455992741" sldId="273"/>
            <ac:spMk id="145" creationId="{D069BD74-4E44-1BBD-8B20-A8E3967FB31C}"/>
          </ac:spMkLst>
        </pc:spChg>
        <pc:spChg chg="mod">
          <ac:chgData name="Johan Fabi" userId="8c75ff543e6c5a1a" providerId="LiveId" clId="{DA1C5820-71E9-4979-B49F-A4EE7142566B}" dt="2023-02-15T17:37:26.955" v="1423"/>
          <ac:spMkLst>
            <pc:docMk/>
            <pc:sldMk cId="455992741" sldId="273"/>
            <ac:spMk id="146" creationId="{B06CD274-5D5E-960E-1221-7BDDB7C4BD1B}"/>
          </ac:spMkLst>
        </pc:spChg>
        <pc:spChg chg="mod">
          <ac:chgData name="Johan Fabi" userId="8c75ff543e6c5a1a" providerId="LiveId" clId="{DA1C5820-71E9-4979-B49F-A4EE7142566B}" dt="2023-02-15T17:37:26.955" v="1423"/>
          <ac:spMkLst>
            <pc:docMk/>
            <pc:sldMk cId="455992741" sldId="273"/>
            <ac:spMk id="147" creationId="{8F0B584D-0ED7-13C0-0890-7C62A19F783C}"/>
          </ac:spMkLst>
        </pc:spChg>
        <pc:spChg chg="mod">
          <ac:chgData name="Johan Fabi" userId="8c75ff543e6c5a1a" providerId="LiveId" clId="{DA1C5820-71E9-4979-B49F-A4EE7142566B}" dt="2023-02-15T17:37:26.955" v="1423"/>
          <ac:spMkLst>
            <pc:docMk/>
            <pc:sldMk cId="455992741" sldId="273"/>
            <ac:spMk id="148" creationId="{3962BD33-C125-E4AE-D602-124565953195}"/>
          </ac:spMkLst>
        </pc:spChg>
        <pc:spChg chg="mod">
          <ac:chgData name="Johan Fabi" userId="8c75ff543e6c5a1a" providerId="LiveId" clId="{DA1C5820-71E9-4979-B49F-A4EE7142566B}" dt="2023-02-15T17:37:26.955" v="1423"/>
          <ac:spMkLst>
            <pc:docMk/>
            <pc:sldMk cId="455992741" sldId="273"/>
            <ac:spMk id="149" creationId="{9785DA9D-7073-B6AE-9ED8-BDA7BC446137}"/>
          </ac:spMkLst>
        </pc:spChg>
        <pc:spChg chg="mod">
          <ac:chgData name="Johan Fabi" userId="8c75ff543e6c5a1a" providerId="LiveId" clId="{DA1C5820-71E9-4979-B49F-A4EE7142566B}" dt="2023-02-15T17:37:26.955" v="1423"/>
          <ac:spMkLst>
            <pc:docMk/>
            <pc:sldMk cId="455992741" sldId="273"/>
            <ac:spMk id="150" creationId="{F0A163F5-FCEB-B9A8-5D3E-D73A4D14E70A}"/>
          </ac:spMkLst>
        </pc:spChg>
        <pc:spChg chg="mod">
          <ac:chgData name="Johan Fabi" userId="8c75ff543e6c5a1a" providerId="LiveId" clId="{DA1C5820-71E9-4979-B49F-A4EE7142566B}" dt="2023-02-15T17:37:26.955" v="1423"/>
          <ac:spMkLst>
            <pc:docMk/>
            <pc:sldMk cId="455992741" sldId="273"/>
            <ac:spMk id="151" creationId="{996858DC-8272-693C-8DC8-EF63FD304B39}"/>
          </ac:spMkLst>
        </pc:spChg>
        <pc:spChg chg="mod">
          <ac:chgData name="Johan Fabi" userId="8c75ff543e6c5a1a" providerId="LiveId" clId="{DA1C5820-71E9-4979-B49F-A4EE7142566B}" dt="2023-02-15T17:37:26.955" v="1423"/>
          <ac:spMkLst>
            <pc:docMk/>
            <pc:sldMk cId="455992741" sldId="273"/>
            <ac:spMk id="152" creationId="{3AB0363C-978E-1E30-A8B3-5C9FA1E4F0B7}"/>
          </ac:spMkLst>
        </pc:spChg>
        <pc:spChg chg="mod">
          <ac:chgData name="Johan Fabi" userId="8c75ff543e6c5a1a" providerId="LiveId" clId="{DA1C5820-71E9-4979-B49F-A4EE7142566B}" dt="2023-02-15T17:37:26.955" v="1423"/>
          <ac:spMkLst>
            <pc:docMk/>
            <pc:sldMk cId="455992741" sldId="273"/>
            <ac:spMk id="153" creationId="{1CDAA7E9-90E0-91A8-40A6-2DD601E5A6F8}"/>
          </ac:spMkLst>
        </pc:spChg>
        <pc:spChg chg="mod">
          <ac:chgData name="Johan Fabi" userId="8c75ff543e6c5a1a" providerId="LiveId" clId="{DA1C5820-71E9-4979-B49F-A4EE7142566B}" dt="2023-02-15T17:37:26.955" v="1423"/>
          <ac:spMkLst>
            <pc:docMk/>
            <pc:sldMk cId="455992741" sldId="273"/>
            <ac:spMk id="154" creationId="{F8AF6557-BE0A-7C36-DDFA-8CDDF47C00E1}"/>
          </ac:spMkLst>
        </pc:spChg>
        <pc:spChg chg="mod">
          <ac:chgData name="Johan Fabi" userId="8c75ff543e6c5a1a" providerId="LiveId" clId="{DA1C5820-71E9-4979-B49F-A4EE7142566B}" dt="2023-02-15T17:37:26.955" v="1423"/>
          <ac:spMkLst>
            <pc:docMk/>
            <pc:sldMk cId="455992741" sldId="273"/>
            <ac:spMk id="155" creationId="{AE1D7075-2A55-55F4-CD49-C31D8462FD02}"/>
          </ac:spMkLst>
        </pc:spChg>
        <pc:spChg chg="mod">
          <ac:chgData name="Johan Fabi" userId="8c75ff543e6c5a1a" providerId="LiveId" clId="{DA1C5820-71E9-4979-B49F-A4EE7142566B}" dt="2023-02-15T17:37:26.955" v="1423"/>
          <ac:spMkLst>
            <pc:docMk/>
            <pc:sldMk cId="455992741" sldId="273"/>
            <ac:spMk id="157" creationId="{8621A560-5DC3-B8E5-4410-02B7941DCB46}"/>
          </ac:spMkLst>
        </pc:spChg>
        <pc:spChg chg="mod">
          <ac:chgData name="Johan Fabi" userId="8c75ff543e6c5a1a" providerId="LiveId" clId="{DA1C5820-71E9-4979-B49F-A4EE7142566B}" dt="2023-02-15T17:37:26.955" v="1423"/>
          <ac:spMkLst>
            <pc:docMk/>
            <pc:sldMk cId="455992741" sldId="273"/>
            <ac:spMk id="158" creationId="{82EE51C0-6CE0-6954-3D46-17F57142E333}"/>
          </ac:spMkLst>
        </pc:spChg>
        <pc:spChg chg="mod">
          <ac:chgData name="Johan Fabi" userId="8c75ff543e6c5a1a" providerId="LiveId" clId="{DA1C5820-71E9-4979-B49F-A4EE7142566B}" dt="2023-02-15T17:37:26.955" v="1423"/>
          <ac:spMkLst>
            <pc:docMk/>
            <pc:sldMk cId="455992741" sldId="273"/>
            <ac:spMk id="159" creationId="{DF08BD52-620F-80E0-4B54-A5A723FC106F}"/>
          </ac:spMkLst>
        </pc:spChg>
        <pc:spChg chg="mod">
          <ac:chgData name="Johan Fabi" userId="8c75ff543e6c5a1a" providerId="LiveId" clId="{DA1C5820-71E9-4979-B49F-A4EE7142566B}" dt="2023-02-15T17:37:26.955" v="1423"/>
          <ac:spMkLst>
            <pc:docMk/>
            <pc:sldMk cId="455992741" sldId="273"/>
            <ac:spMk id="160" creationId="{6B3B5F4D-2137-A48E-2B5F-5AAAA5FE3D95}"/>
          </ac:spMkLst>
        </pc:spChg>
        <pc:spChg chg="mod">
          <ac:chgData name="Johan Fabi" userId="8c75ff543e6c5a1a" providerId="LiveId" clId="{DA1C5820-71E9-4979-B49F-A4EE7142566B}" dt="2023-02-15T17:37:26.955" v="1423"/>
          <ac:spMkLst>
            <pc:docMk/>
            <pc:sldMk cId="455992741" sldId="273"/>
            <ac:spMk id="161" creationId="{9BF4BAF4-FB95-84D8-F9EF-09119E3F0655}"/>
          </ac:spMkLst>
        </pc:spChg>
        <pc:spChg chg="mod">
          <ac:chgData name="Johan Fabi" userId="8c75ff543e6c5a1a" providerId="LiveId" clId="{DA1C5820-71E9-4979-B49F-A4EE7142566B}" dt="2023-02-15T17:37:26.955" v="1423"/>
          <ac:spMkLst>
            <pc:docMk/>
            <pc:sldMk cId="455992741" sldId="273"/>
            <ac:spMk id="162" creationId="{1EEF603D-1A01-63CE-204B-92D306804DA5}"/>
          </ac:spMkLst>
        </pc:spChg>
        <pc:spChg chg="mod">
          <ac:chgData name="Johan Fabi" userId="8c75ff543e6c5a1a" providerId="LiveId" clId="{DA1C5820-71E9-4979-B49F-A4EE7142566B}" dt="2023-02-15T17:37:26.955" v="1423"/>
          <ac:spMkLst>
            <pc:docMk/>
            <pc:sldMk cId="455992741" sldId="273"/>
            <ac:spMk id="163" creationId="{C216EA39-72A6-1FC4-272F-466FFCC24570}"/>
          </ac:spMkLst>
        </pc:spChg>
        <pc:spChg chg="mod">
          <ac:chgData name="Johan Fabi" userId="8c75ff543e6c5a1a" providerId="LiveId" clId="{DA1C5820-71E9-4979-B49F-A4EE7142566B}" dt="2023-02-15T17:37:26.955" v="1423"/>
          <ac:spMkLst>
            <pc:docMk/>
            <pc:sldMk cId="455992741" sldId="273"/>
            <ac:spMk id="164" creationId="{A7277C9E-F809-53B1-8E22-3759AA9B6E96}"/>
          </ac:spMkLst>
        </pc:spChg>
        <pc:spChg chg="mod">
          <ac:chgData name="Johan Fabi" userId="8c75ff543e6c5a1a" providerId="LiveId" clId="{DA1C5820-71E9-4979-B49F-A4EE7142566B}" dt="2023-02-15T17:37:26.955" v="1423"/>
          <ac:spMkLst>
            <pc:docMk/>
            <pc:sldMk cId="455992741" sldId="273"/>
            <ac:spMk id="165" creationId="{BCB85069-8024-F6EA-4F22-E437060BFDB4}"/>
          </ac:spMkLst>
        </pc:spChg>
        <pc:spChg chg="mod">
          <ac:chgData name="Johan Fabi" userId="8c75ff543e6c5a1a" providerId="LiveId" clId="{DA1C5820-71E9-4979-B49F-A4EE7142566B}" dt="2023-02-15T17:37:26.955" v="1423"/>
          <ac:spMkLst>
            <pc:docMk/>
            <pc:sldMk cId="455992741" sldId="273"/>
            <ac:spMk id="166" creationId="{544E516A-CB74-0DCD-08ED-A9FA6315A5FF}"/>
          </ac:spMkLst>
        </pc:spChg>
        <pc:spChg chg="mod">
          <ac:chgData name="Johan Fabi" userId="8c75ff543e6c5a1a" providerId="LiveId" clId="{DA1C5820-71E9-4979-B49F-A4EE7142566B}" dt="2023-02-15T17:37:26.955" v="1423"/>
          <ac:spMkLst>
            <pc:docMk/>
            <pc:sldMk cId="455992741" sldId="273"/>
            <ac:spMk id="167" creationId="{67E6F8FB-44EB-BEDB-2614-BED62DF6D24E}"/>
          </ac:spMkLst>
        </pc:spChg>
        <pc:spChg chg="mod">
          <ac:chgData name="Johan Fabi" userId="8c75ff543e6c5a1a" providerId="LiveId" clId="{DA1C5820-71E9-4979-B49F-A4EE7142566B}" dt="2023-02-15T17:37:26.955" v="1423"/>
          <ac:spMkLst>
            <pc:docMk/>
            <pc:sldMk cId="455992741" sldId="273"/>
            <ac:spMk id="168" creationId="{2A75D311-2328-1861-E631-CB129A8A9C63}"/>
          </ac:spMkLst>
        </pc:spChg>
        <pc:spChg chg="mod">
          <ac:chgData name="Johan Fabi" userId="8c75ff543e6c5a1a" providerId="LiveId" clId="{DA1C5820-71E9-4979-B49F-A4EE7142566B}" dt="2023-02-15T17:37:26.955" v="1423"/>
          <ac:spMkLst>
            <pc:docMk/>
            <pc:sldMk cId="455992741" sldId="273"/>
            <ac:spMk id="169" creationId="{11DD2265-F03C-B6AD-CED6-30B6014B9A24}"/>
          </ac:spMkLst>
        </pc:spChg>
        <pc:spChg chg="mod">
          <ac:chgData name="Johan Fabi" userId="8c75ff543e6c5a1a" providerId="LiveId" clId="{DA1C5820-71E9-4979-B49F-A4EE7142566B}" dt="2023-02-15T17:37:26.955" v="1423"/>
          <ac:spMkLst>
            <pc:docMk/>
            <pc:sldMk cId="455992741" sldId="273"/>
            <ac:spMk id="170" creationId="{88A134CF-CA6A-E4E6-687F-1BC1050C0CE2}"/>
          </ac:spMkLst>
        </pc:spChg>
        <pc:spChg chg="mod">
          <ac:chgData name="Johan Fabi" userId="8c75ff543e6c5a1a" providerId="LiveId" clId="{DA1C5820-71E9-4979-B49F-A4EE7142566B}" dt="2023-02-15T17:37:26.955" v="1423"/>
          <ac:spMkLst>
            <pc:docMk/>
            <pc:sldMk cId="455992741" sldId="273"/>
            <ac:spMk id="171" creationId="{DB5B151D-F1A1-AC97-407E-9D7D09378EA2}"/>
          </ac:spMkLst>
        </pc:spChg>
        <pc:spChg chg="mod">
          <ac:chgData name="Johan Fabi" userId="8c75ff543e6c5a1a" providerId="LiveId" clId="{DA1C5820-71E9-4979-B49F-A4EE7142566B}" dt="2023-02-15T17:37:26.955" v="1423"/>
          <ac:spMkLst>
            <pc:docMk/>
            <pc:sldMk cId="455992741" sldId="273"/>
            <ac:spMk id="172" creationId="{FFE54C6F-5DAB-FFFA-5BFA-3C704AFD0D30}"/>
          </ac:spMkLst>
        </pc:spChg>
        <pc:spChg chg="mod">
          <ac:chgData name="Johan Fabi" userId="8c75ff543e6c5a1a" providerId="LiveId" clId="{DA1C5820-71E9-4979-B49F-A4EE7142566B}" dt="2023-02-15T17:37:26.955" v="1423"/>
          <ac:spMkLst>
            <pc:docMk/>
            <pc:sldMk cId="455992741" sldId="273"/>
            <ac:spMk id="173" creationId="{3226AC4D-E796-6571-9E78-DC320DFB9DA0}"/>
          </ac:spMkLst>
        </pc:spChg>
        <pc:spChg chg="mod">
          <ac:chgData name="Johan Fabi" userId="8c75ff543e6c5a1a" providerId="LiveId" clId="{DA1C5820-71E9-4979-B49F-A4EE7142566B}" dt="2023-02-15T17:37:26.955" v="1423"/>
          <ac:spMkLst>
            <pc:docMk/>
            <pc:sldMk cId="455992741" sldId="273"/>
            <ac:spMk id="175" creationId="{C1874A90-899B-4856-A5A3-696B895EBDB1}"/>
          </ac:spMkLst>
        </pc:spChg>
        <pc:spChg chg="mod">
          <ac:chgData name="Johan Fabi" userId="8c75ff543e6c5a1a" providerId="LiveId" clId="{DA1C5820-71E9-4979-B49F-A4EE7142566B}" dt="2023-02-15T17:37:26.955" v="1423"/>
          <ac:spMkLst>
            <pc:docMk/>
            <pc:sldMk cId="455992741" sldId="273"/>
            <ac:spMk id="176" creationId="{09DC03AD-70BA-31A7-1E36-1B6DCC807747}"/>
          </ac:spMkLst>
        </pc:spChg>
        <pc:spChg chg="mod">
          <ac:chgData name="Johan Fabi" userId="8c75ff543e6c5a1a" providerId="LiveId" clId="{DA1C5820-71E9-4979-B49F-A4EE7142566B}" dt="2023-02-15T17:37:26.955" v="1423"/>
          <ac:spMkLst>
            <pc:docMk/>
            <pc:sldMk cId="455992741" sldId="273"/>
            <ac:spMk id="177" creationId="{08326A83-81C6-CD3C-9A70-55688A24DD1A}"/>
          </ac:spMkLst>
        </pc:spChg>
        <pc:spChg chg="mod">
          <ac:chgData name="Johan Fabi" userId="8c75ff543e6c5a1a" providerId="LiveId" clId="{DA1C5820-71E9-4979-B49F-A4EE7142566B}" dt="2023-02-15T17:37:26.955" v="1423"/>
          <ac:spMkLst>
            <pc:docMk/>
            <pc:sldMk cId="455992741" sldId="273"/>
            <ac:spMk id="178" creationId="{ED24A8B8-1E6E-560D-3405-5B379FB5637C}"/>
          </ac:spMkLst>
        </pc:spChg>
        <pc:spChg chg="mod">
          <ac:chgData name="Johan Fabi" userId="8c75ff543e6c5a1a" providerId="LiveId" clId="{DA1C5820-71E9-4979-B49F-A4EE7142566B}" dt="2023-02-15T17:37:26.955" v="1423"/>
          <ac:spMkLst>
            <pc:docMk/>
            <pc:sldMk cId="455992741" sldId="273"/>
            <ac:spMk id="179" creationId="{23D3D33D-611D-CC45-0CD9-E5166A7A5886}"/>
          </ac:spMkLst>
        </pc:spChg>
        <pc:spChg chg="mod">
          <ac:chgData name="Johan Fabi" userId="8c75ff543e6c5a1a" providerId="LiveId" clId="{DA1C5820-71E9-4979-B49F-A4EE7142566B}" dt="2023-02-15T17:37:26.955" v="1423"/>
          <ac:spMkLst>
            <pc:docMk/>
            <pc:sldMk cId="455992741" sldId="273"/>
            <ac:spMk id="180" creationId="{69CC5EBE-69C7-3DE8-6440-63B22813D4D8}"/>
          </ac:spMkLst>
        </pc:spChg>
        <pc:spChg chg="mod">
          <ac:chgData name="Johan Fabi" userId="8c75ff543e6c5a1a" providerId="LiveId" clId="{DA1C5820-71E9-4979-B49F-A4EE7142566B}" dt="2023-02-15T17:37:26.955" v="1423"/>
          <ac:spMkLst>
            <pc:docMk/>
            <pc:sldMk cId="455992741" sldId="273"/>
            <ac:spMk id="181" creationId="{EC733641-B725-C028-EDAF-7C5ADB99BC1A}"/>
          </ac:spMkLst>
        </pc:spChg>
        <pc:spChg chg="mod">
          <ac:chgData name="Johan Fabi" userId="8c75ff543e6c5a1a" providerId="LiveId" clId="{DA1C5820-71E9-4979-B49F-A4EE7142566B}" dt="2023-02-15T17:37:26.955" v="1423"/>
          <ac:spMkLst>
            <pc:docMk/>
            <pc:sldMk cId="455992741" sldId="273"/>
            <ac:spMk id="182" creationId="{FA800D82-8373-8CF6-CC4E-50987DEF461D}"/>
          </ac:spMkLst>
        </pc:spChg>
        <pc:spChg chg="mod">
          <ac:chgData name="Johan Fabi" userId="8c75ff543e6c5a1a" providerId="LiveId" clId="{DA1C5820-71E9-4979-B49F-A4EE7142566B}" dt="2023-02-15T17:37:26.955" v="1423"/>
          <ac:spMkLst>
            <pc:docMk/>
            <pc:sldMk cId="455992741" sldId="273"/>
            <ac:spMk id="183" creationId="{19BC3D20-E271-B47A-4DB7-69C0D65BE3CB}"/>
          </ac:spMkLst>
        </pc:spChg>
        <pc:spChg chg="add mod">
          <ac:chgData name="Johan Fabi" userId="8c75ff543e6c5a1a" providerId="LiveId" clId="{DA1C5820-71E9-4979-B49F-A4EE7142566B}" dt="2023-02-15T18:20:26.665" v="1956" actId="113"/>
          <ac:spMkLst>
            <pc:docMk/>
            <pc:sldMk cId="455992741" sldId="273"/>
            <ac:spMk id="184" creationId="{9FEB367D-BB61-C4BB-B41C-A8EDC376BCD4}"/>
          </ac:spMkLst>
        </pc:spChg>
        <pc:spChg chg="add mod">
          <ac:chgData name="Johan Fabi" userId="8c75ff543e6c5a1a" providerId="LiveId" clId="{DA1C5820-71E9-4979-B49F-A4EE7142566B}" dt="2023-02-15T17:40:28.393" v="1570" actId="20577"/>
          <ac:spMkLst>
            <pc:docMk/>
            <pc:sldMk cId="455992741" sldId="273"/>
            <ac:spMk id="185" creationId="{C78E2DC6-5134-69E6-3D6A-7199D1DCC7C0}"/>
          </ac:spMkLst>
        </pc:spChg>
        <pc:spChg chg="add del mod">
          <ac:chgData name="Johan Fabi" userId="8c75ff543e6c5a1a" providerId="LiveId" clId="{DA1C5820-71E9-4979-B49F-A4EE7142566B}" dt="2023-02-15T18:19:29.460" v="1928" actId="478"/>
          <ac:spMkLst>
            <pc:docMk/>
            <pc:sldMk cId="455992741" sldId="273"/>
            <ac:spMk id="186" creationId="{80CBE873-4357-F9F2-ABE3-D9FA70FA00A6}"/>
          </ac:spMkLst>
        </pc:spChg>
        <pc:spChg chg="add del mod">
          <ac:chgData name="Johan Fabi" userId="8c75ff543e6c5a1a" providerId="LiveId" clId="{DA1C5820-71E9-4979-B49F-A4EE7142566B}" dt="2023-02-15T17:41:50.045" v="1589" actId="478"/>
          <ac:spMkLst>
            <pc:docMk/>
            <pc:sldMk cId="455992741" sldId="273"/>
            <ac:spMk id="187" creationId="{55C72BD9-4211-3B39-8E1E-CA47B53FB9EE}"/>
          </ac:spMkLst>
        </pc:spChg>
        <pc:spChg chg="add mod ord">
          <ac:chgData name="Johan Fabi" userId="8c75ff543e6c5a1a" providerId="LiveId" clId="{DA1C5820-71E9-4979-B49F-A4EE7142566B}" dt="2023-02-16T01:42:58.802" v="3602" actId="255"/>
          <ac:spMkLst>
            <pc:docMk/>
            <pc:sldMk cId="455992741" sldId="273"/>
            <ac:spMk id="188" creationId="{8E278FAA-05C6-0AB4-69E6-04E061ADDFC9}"/>
          </ac:spMkLst>
        </pc:spChg>
        <pc:spChg chg="add del mod">
          <ac:chgData name="Johan Fabi" userId="8c75ff543e6c5a1a" providerId="LiveId" clId="{DA1C5820-71E9-4979-B49F-A4EE7142566B}" dt="2023-02-15T17:41:46.558" v="1588" actId="478"/>
          <ac:spMkLst>
            <pc:docMk/>
            <pc:sldMk cId="455992741" sldId="273"/>
            <ac:spMk id="189" creationId="{64087BB8-5782-40B5-DB7B-89D0B7060D88}"/>
          </ac:spMkLst>
        </pc:spChg>
        <pc:spChg chg="add mod">
          <ac:chgData name="Johan Fabi" userId="8c75ff543e6c5a1a" providerId="LiveId" clId="{DA1C5820-71E9-4979-B49F-A4EE7142566B}" dt="2023-02-15T19:42:04.734" v="2489" actId="207"/>
          <ac:spMkLst>
            <pc:docMk/>
            <pc:sldMk cId="455992741" sldId="273"/>
            <ac:spMk id="190" creationId="{86B9019E-E925-FA15-2497-229DD892992D}"/>
          </ac:spMkLst>
        </pc:spChg>
        <pc:spChg chg="add del mod">
          <ac:chgData name="Johan Fabi" userId="8c75ff543e6c5a1a" providerId="LiveId" clId="{DA1C5820-71E9-4979-B49F-A4EE7142566B}" dt="2023-02-15T18:07:42.965" v="1852" actId="478"/>
          <ac:spMkLst>
            <pc:docMk/>
            <pc:sldMk cId="455992741" sldId="273"/>
            <ac:spMk id="191" creationId="{758D38EC-F738-35FD-86EA-0F17889EF658}"/>
          </ac:spMkLst>
        </pc:spChg>
        <pc:spChg chg="add del mod">
          <ac:chgData name="Johan Fabi" userId="8c75ff543e6c5a1a" providerId="LiveId" clId="{DA1C5820-71E9-4979-B49F-A4EE7142566B}" dt="2023-02-15T17:42:02.516" v="1596" actId="478"/>
          <ac:spMkLst>
            <pc:docMk/>
            <pc:sldMk cId="455992741" sldId="273"/>
            <ac:spMk id="192" creationId="{4B967E51-8AAF-9EAB-7984-6748E40DD5E2}"/>
          </ac:spMkLst>
        </pc:spChg>
        <pc:spChg chg="mod">
          <ac:chgData name="Johan Fabi" userId="8c75ff543e6c5a1a" providerId="LiveId" clId="{DA1C5820-71E9-4979-B49F-A4EE7142566B}" dt="2023-02-15T17:37:26.955" v="1423"/>
          <ac:spMkLst>
            <pc:docMk/>
            <pc:sldMk cId="455992741" sldId="273"/>
            <ac:spMk id="194" creationId="{ACF0EEF2-B56E-AB3E-5DA7-023E21B5D45F}"/>
          </ac:spMkLst>
        </pc:spChg>
        <pc:spChg chg="mod">
          <ac:chgData name="Johan Fabi" userId="8c75ff543e6c5a1a" providerId="LiveId" clId="{DA1C5820-71E9-4979-B49F-A4EE7142566B}" dt="2023-02-15T17:37:26.955" v="1423"/>
          <ac:spMkLst>
            <pc:docMk/>
            <pc:sldMk cId="455992741" sldId="273"/>
            <ac:spMk id="195" creationId="{6F3504A8-19CE-8ADF-C446-D2BD5F750315}"/>
          </ac:spMkLst>
        </pc:spChg>
        <pc:spChg chg="mod">
          <ac:chgData name="Johan Fabi" userId="8c75ff543e6c5a1a" providerId="LiveId" clId="{DA1C5820-71E9-4979-B49F-A4EE7142566B}" dt="2023-02-15T17:37:26.955" v="1423"/>
          <ac:spMkLst>
            <pc:docMk/>
            <pc:sldMk cId="455992741" sldId="273"/>
            <ac:spMk id="196" creationId="{57548E64-932B-A649-8D2F-D4B439874E2C}"/>
          </ac:spMkLst>
        </pc:spChg>
        <pc:spChg chg="mod">
          <ac:chgData name="Johan Fabi" userId="8c75ff543e6c5a1a" providerId="LiveId" clId="{DA1C5820-71E9-4979-B49F-A4EE7142566B}" dt="2023-02-15T17:37:26.955" v="1423"/>
          <ac:spMkLst>
            <pc:docMk/>
            <pc:sldMk cId="455992741" sldId="273"/>
            <ac:spMk id="197" creationId="{B6EB4F73-9B8D-D595-418E-671148654418}"/>
          </ac:spMkLst>
        </pc:spChg>
        <pc:spChg chg="mod">
          <ac:chgData name="Johan Fabi" userId="8c75ff543e6c5a1a" providerId="LiveId" clId="{DA1C5820-71E9-4979-B49F-A4EE7142566B}" dt="2023-02-15T17:37:26.955" v="1423"/>
          <ac:spMkLst>
            <pc:docMk/>
            <pc:sldMk cId="455992741" sldId="273"/>
            <ac:spMk id="198" creationId="{262115B8-9CE3-6361-C152-0A542BA6CFE6}"/>
          </ac:spMkLst>
        </pc:spChg>
        <pc:spChg chg="add del mod">
          <ac:chgData name="Johan Fabi" userId="8c75ff543e6c5a1a" providerId="LiveId" clId="{DA1C5820-71E9-4979-B49F-A4EE7142566B}" dt="2023-02-15T18:09:34.814" v="1927" actId="478"/>
          <ac:spMkLst>
            <pc:docMk/>
            <pc:sldMk cId="455992741" sldId="273"/>
            <ac:spMk id="204" creationId="{7DB630D6-93E9-6B59-F3A5-EBF98811829A}"/>
          </ac:spMkLst>
        </pc:spChg>
        <pc:spChg chg="add mod">
          <ac:chgData name="Johan Fabi" userId="8c75ff543e6c5a1a" providerId="LiveId" clId="{DA1C5820-71E9-4979-B49F-A4EE7142566B}" dt="2023-02-15T18:33:04.717" v="2198" actId="20577"/>
          <ac:spMkLst>
            <pc:docMk/>
            <pc:sldMk cId="455992741" sldId="273"/>
            <ac:spMk id="205" creationId="{1184D7BC-F5EA-6863-2D1C-CB749EDCC45C}"/>
          </ac:spMkLst>
        </pc:spChg>
        <pc:spChg chg="add mod">
          <ac:chgData name="Johan Fabi" userId="8c75ff543e6c5a1a" providerId="LiveId" clId="{DA1C5820-71E9-4979-B49F-A4EE7142566B}" dt="2023-02-16T01:42:47.194" v="3600" actId="255"/>
          <ac:spMkLst>
            <pc:docMk/>
            <pc:sldMk cId="455992741" sldId="273"/>
            <ac:spMk id="206" creationId="{42E6D82C-01B8-1545-4495-ED7584529A78}"/>
          </ac:spMkLst>
        </pc:spChg>
        <pc:spChg chg="add mod">
          <ac:chgData name="Johan Fabi" userId="8c75ff543e6c5a1a" providerId="LiveId" clId="{DA1C5820-71E9-4979-B49F-A4EE7142566B}" dt="2023-02-16T01:42:53.653" v="3601" actId="255"/>
          <ac:spMkLst>
            <pc:docMk/>
            <pc:sldMk cId="455992741" sldId="273"/>
            <ac:spMk id="207" creationId="{5D65B76F-84C2-7C1A-5A42-932F580C4B2B}"/>
          </ac:spMkLst>
        </pc:spChg>
        <pc:grpChg chg="add del mod">
          <ac:chgData name="Johan Fabi" userId="8c75ff543e6c5a1a" providerId="LiveId" clId="{DA1C5820-71E9-4979-B49F-A4EE7142566B}" dt="2023-02-15T17:37:03.962" v="1420"/>
          <ac:grpSpMkLst>
            <pc:docMk/>
            <pc:sldMk cId="455992741" sldId="273"/>
            <ac:grpSpMk id="23" creationId="{5FA7FAFF-F3ED-FD06-91BF-2C215C0BD42D}"/>
          </ac:grpSpMkLst>
        </pc:grpChg>
        <pc:grpChg chg="add del mod">
          <ac:chgData name="Johan Fabi" userId="8c75ff543e6c5a1a" providerId="LiveId" clId="{DA1C5820-71E9-4979-B49F-A4EE7142566B}" dt="2023-02-15T17:37:03.962" v="1420"/>
          <ac:grpSpMkLst>
            <pc:docMk/>
            <pc:sldMk cId="455992741" sldId="273"/>
            <ac:grpSpMk id="37" creationId="{D7909E25-9F4A-4ADE-19C2-3106D8BCEA3C}"/>
          </ac:grpSpMkLst>
        </pc:grpChg>
        <pc:grpChg chg="add del mod">
          <ac:chgData name="Johan Fabi" userId="8c75ff543e6c5a1a" providerId="LiveId" clId="{DA1C5820-71E9-4979-B49F-A4EE7142566B}" dt="2023-02-15T17:37:03.962" v="1420"/>
          <ac:grpSpMkLst>
            <pc:docMk/>
            <pc:sldMk cId="455992741" sldId="273"/>
            <ac:grpSpMk id="57" creationId="{59D7C7D5-23F3-C011-F8F7-73878C431F1F}"/>
          </ac:grpSpMkLst>
        </pc:grpChg>
        <pc:grpChg chg="add del mod">
          <ac:chgData name="Johan Fabi" userId="8c75ff543e6c5a1a" providerId="LiveId" clId="{DA1C5820-71E9-4979-B49F-A4EE7142566B}" dt="2023-02-15T17:37:03.962" v="1420"/>
          <ac:grpSpMkLst>
            <pc:docMk/>
            <pc:sldMk cId="455992741" sldId="273"/>
            <ac:grpSpMk id="74" creationId="{FE85D839-4217-40DF-229B-93613EE50034}"/>
          </ac:grpSpMkLst>
        </pc:grpChg>
        <pc:grpChg chg="add del mod">
          <ac:chgData name="Johan Fabi" userId="8c75ff543e6c5a1a" providerId="LiveId" clId="{DA1C5820-71E9-4979-B49F-A4EE7142566B}" dt="2023-02-15T17:37:23.288" v="1422"/>
          <ac:grpSpMkLst>
            <pc:docMk/>
            <pc:sldMk cId="455992741" sldId="273"/>
            <ac:grpSpMk id="82" creationId="{6871D633-796F-3488-577B-5F8EEACB27B2}"/>
          </ac:grpSpMkLst>
        </pc:grpChg>
        <pc:grpChg chg="add del mod">
          <ac:chgData name="Johan Fabi" userId="8c75ff543e6c5a1a" providerId="LiveId" clId="{DA1C5820-71E9-4979-B49F-A4EE7142566B}" dt="2023-02-15T17:37:23.288" v="1422"/>
          <ac:grpSpMkLst>
            <pc:docMk/>
            <pc:sldMk cId="455992741" sldId="273"/>
            <ac:grpSpMk id="96" creationId="{45AF709E-5B61-633A-E3F5-41B0F78F146C}"/>
          </ac:grpSpMkLst>
        </pc:grpChg>
        <pc:grpChg chg="add del mod">
          <ac:chgData name="Johan Fabi" userId="8c75ff543e6c5a1a" providerId="LiveId" clId="{DA1C5820-71E9-4979-B49F-A4EE7142566B}" dt="2023-02-15T17:37:23.288" v="1422"/>
          <ac:grpSpMkLst>
            <pc:docMk/>
            <pc:sldMk cId="455992741" sldId="273"/>
            <ac:grpSpMk id="114" creationId="{EBB90F66-EF53-7EE7-2632-BD5895F91D6F}"/>
          </ac:grpSpMkLst>
        </pc:grpChg>
        <pc:grpChg chg="add del mod">
          <ac:chgData name="Johan Fabi" userId="8c75ff543e6c5a1a" providerId="LiveId" clId="{DA1C5820-71E9-4979-B49F-A4EE7142566B}" dt="2023-02-15T17:37:23.288" v="1422"/>
          <ac:grpSpMkLst>
            <pc:docMk/>
            <pc:sldMk cId="455992741" sldId="273"/>
            <ac:grpSpMk id="133" creationId="{DBE1897E-AC00-24E0-9F79-07579E93484E}"/>
          </ac:grpSpMkLst>
        </pc:grpChg>
        <pc:grpChg chg="add del mod">
          <ac:chgData name="Johan Fabi" userId="8c75ff543e6c5a1a" providerId="LiveId" clId="{DA1C5820-71E9-4979-B49F-A4EE7142566B}" dt="2023-02-15T17:40:19.397" v="1569" actId="478"/>
          <ac:grpSpMkLst>
            <pc:docMk/>
            <pc:sldMk cId="455992741" sldId="273"/>
            <ac:grpSpMk id="142" creationId="{0DC5BE33-7F45-7E98-1C91-40FAB5E91D70}"/>
          </ac:grpSpMkLst>
        </pc:grpChg>
        <pc:grpChg chg="add del mod">
          <ac:chgData name="Johan Fabi" userId="8c75ff543e6c5a1a" providerId="LiveId" clId="{DA1C5820-71E9-4979-B49F-A4EE7142566B}" dt="2023-02-15T17:41:51.509" v="1591" actId="478"/>
          <ac:grpSpMkLst>
            <pc:docMk/>
            <pc:sldMk cId="455992741" sldId="273"/>
            <ac:grpSpMk id="156" creationId="{887D3CAF-5A1D-2F26-90BB-BEB5BF0043C8}"/>
          </ac:grpSpMkLst>
        </pc:grpChg>
        <pc:grpChg chg="add del mod">
          <ac:chgData name="Johan Fabi" userId="8c75ff543e6c5a1a" providerId="LiveId" clId="{DA1C5820-71E9-4979-B49F-A4EE7142566B}" dt="2023-02-15T17:41:50.676" v="1590" actId="478"/>
          <ac:grpSpMkLst>
            <pc:docMk/>
            <pc:sldMk cId="455992741" sldId="273"/>
            <ac:grpSpMk id="174" creationId="{24930CDC-FC1F-402E-ED05-A36EE4E0CCEF}"/>
          </ac:grpSpMkLst>
        </pc:grpChg>
        <pc:grpChg chg="add del mod">
          <ac:chgData name="Johan Fabi" userId="8c75ff543e6c5a1a" providerId="LiveId" clId="{DA1C5820-71E9-4979-B49F-A4EE7142566B}" dt="2023-02-15T17:41:52.261" v="1592" actId="478"/>
          <ac:grpSpMkLst>
            <pc:docMk/>
            <pc:sldMk cId="455992741" sldId="273"/>
            <ac:grpSpMk id="193" creationId="{3FC3457A-D8E5-B43A-D12C-22C04C1F6A3C}"/>
          </ac:grpSpMkLst>
        </pc:grpChg>
        <pc:picChg chg="del">
          <ac:chgData name="Johan Fabi" userId="8c75ff543e6c5a1a" providerId="LiveId" clId="{DA1C5820-71E9-4979-B49F-A4EE7142566B}" dt="2023-02-15T02:52:17.877" v="1156" actId="478"/>
          <ac:picMkLst>
            <pc:docMk/>
            <pc:sldMk cId="455992741" sldId="273"/>
            <ac:picMk id="8" creationId="{B4B54C3C-3510-D222-5B97-9BB0C17A74B8}"/>
          </ac:picMkLst>
        </pc:picChg>
        <pc:picChg chg="add del">
          <ac:chgData name="Johan Fabi" userId="8c75ff543e6c5a1a" providerId="LiveId" clId="{DA1C5820-71E9-4979-B49F-A4EE7142566B}" dt="2023-02-15T18:09:32.597" v="1926" actId="478"/>
          <ac:picMkLst>
            <pc:docMk/>
            <pc:sldMk cId="455992741" sldId="273"/>
            <ac:picMk id="9" creationId="{C83BB786-1424-44FE-2944-FDC3A4D0F037}"/>
          </ac:picMkLst>
        </pc:picChg>
        <pc:picChg chg="del">
          <ac:chgData name="Johan Fabi" userId="8c75ff543e6c5a1a" providerId="LiveId" clId="{DA1C5820-71E9-4979-B49F-A4EE7142566B}" dt="2023-02-15T02:52:19.107" v="1158" actId="478"/>
          <ac:picMkLst>
            <pc:docMk/>
            <pc:sldMk cId="455992741" sldId="273"/>
            <ac:picMk id="10" creationId="{8E87068C-2A6D-09B6-685A-6EA844ADC71B}"/>
          </ac:picMkLst>
        </pc:picChg>
        <pc:picChg chg="del">
          <ac:chgData name="Johan Fabi" userId="8c75ff543e6c5a1a" providerId="LiveId" clId="{DA1C5820-71E9-4979-B49F-A4EE7142566B}" dt="2023-02-15T02:52:21.476" v="1160" actId="478"/>
          <ac:picMkLst>
            <pc:docMk/>
            <pc:sldMk cId="455992741" sldId="273"/>
            <ac:picMk id="15" creationId="{D89B6E42-C865-1773-1C25-111E17FE655E}"/>
          </ac:picMkLst>
        </pc:picChg>
        <pc:picChg chg="del">
          <ac:chgData name="Johan Fabi" userId="8c75ff543e6c5a1a" providerId="LiveId" clId="{DA1C5820-71E9-4979-B49F-A4EE7142566B}" dt="2023-02-15T02:52:23.660" v="1163" actId="478"/>
          <ac:picMkLst>
            <pc:docMk/>
            <pc:sldMk cId="455992741" sldId="273"/>
            <ac:picMk id="16" creationId="{3A053E2D-C0FA-8867-8B4B-4B4A4341AC21}"/>
          </ac:picMkLst>
        </pc:picChg>
        <pc:picChg chg="del">
          <ac:chgData name="Johan Fabi" userId="8c75ff543e6c5a1a" providerId="LiveId" clId="{DA1C5820-71E9-4979-B49F-A4EE7142566B}" dt="2023-02-15T02:52:24.820" v="1165" actId="478"/>
          <ac:picMkLst>
            <pc:docMk/>
            <pc:sldMk cId="455992741" sldId="273"/>
            <ac:picMk id="17" creationId="{1110095E-A34D-F9BE-4033-33A0F9A016D8}"/>
          </ac:picMkLst>
        </pc:picChg>
        <pc:picChg chg="add mod">
          <ac:chgData name="Johan Fabi" userId="8c75ff543e6c5a1a" providerId="LiveId" clId="{DA1C5820-71E9-4979-B49F-A4EE7142566B}" dt="2023-02-15T17:57:17.733" v="1771" actId="1076"/>
          <ac:picMkLst>
            <pc:docMk/>
            <pc:sldMk cId="455992741" sldId="273"/>
            <ac:picMk id="200" creationId="{465D0B7F-B90A-24D4-967E-40A507DD25B8}"/>
          </ac:picMkLst>
        </pc:picChg>
        <pc:picChg chg="add mod">
          <ac:chgData name="Johan Fabi" userId="8c75ff543e6c5a1a" providerId="LiveId" clId="{DA1C5820-71E9-4979-B49F-A4EE7142566B}" dt="2023-02-15T19:49:14.452" v="2518" actId="1037"/>
          <ac:picMkLst>
            <pc:docMk/>
            <pc:sldMk cId="455992741" sldId="273"/>
            <ac:picMk id="202" creationId="{1A8F7296-A4C2-B10D-3626-803FD99BD5D1}"/>
          </ac:picMkLst>
        </pc:picChg>
        <pc:picChg chg="add mod">
          <ac:chgData name="Johan Fabi" userId="8c75ff543e6c5a1a" providerId="LiveId" clId="{DA1C5820-71E9-4979-B49F-A4EE7142566B}" dt="2023-02-15T19:48:48.115" v="2515" actId="1036"/>
          <ac:picMkLst>
            <pc:docMk/>
            <pc:sldMk cId="455992741" sldId="273"/>
            <ac:picMk id="209" creationId="{54103807-1FD4-F9EC-2683-0EE26F605114}"/>
          </ac:picMkLst>
        </pc:picChg>
        <pc:picChg chg="add mod">
          <ac:chgData name="Johan Fabi" userId="8c75ff543e6c5a1a" providerId="LiveId" clId="{DA1C5820-71E9-4979-B49F-A4EE7142566B}" dt="2023-02-15T19:39:00.073" v="2258" actId="1076"/>
          <ac:picMkLst>
            <pc:docMk/>
            <pc:sldMk cId="455992741" sldId="273"/>
            <ac:picMk id="211" creationId="{F3497DD4-4330-1FDA-E987-56F207A40FCD}"/>
          </ac:picMkLst>
        </pc:picChg>
        <pc:picChg chg="add mod">
          <ac:chgData name="Johan Fabi" userId="8c75ff543e6c5a1a" providerId="LiveId" clId="{DA1C5820-71E9-4979-B49F-A4EE7142566B}" dt="2023-02-17T00:00:39.601" v="4212"/>
          <ac:picMkLst>
            <pc:docMk/>
            <pc:sldMk cId="455992741" sldId="273"/>
            <ac:picMk id="212" creationId="{8C7958D4-F3AF-015D-A75C-5F9D213434A3}"/>
          </ac:picMkLst>
        </pc:picChg>
      </pc:sldChg>
      <pc:sldChg chg="addSp delSp modSp add mod">
        <pc:chgData name="Johan Fabi" userId="8c75ff543e6c5a1a" providerId="LiveId" clId="{DA1C5820-71E9-4979-B49F-A4EE7142566B}" dt="2023-02-17T11:39:22.682" v="4707" actId="255"/>
        <pc:sldMkLst>
          <pc:docMk/>
          <pc:sldMk cId="306515481" sldId="274"/>
        </pc:sldMkLst>
        <pc:spChg chg="del">
          <ac:chgData name="Johan Fabi" userId="8c75ff543e6c5a1a" providerId="LiveId" clId="{DA1C5820-71E9-4979-B49F-A4EE7142566B}" dt="2023-02-16T23:59:09.531" v="4191" actId="478"/>
          <ac:spMkLst>
            <pc:docMk/>
            <pc:sldMk cId="306515481" sldId="274"/>
            <ac:spMk id="6" creationId="{B2BE817E-39E8-522C-AFD9-20CF29F5F5A1}"/>
          </ac:spMkLst>
        </pc:spChg>
        <pc:spChg chg="mod">
          <ac:chgData name="Johan Fabi" userId="8c75ff543e6c5a1a" providerId="LiveId" clId="{DA1C5820-71E9-4979-B49F-A4EE7142566B}" dt="2023-02-15T02:52:48.939" v="1169" actId="20577"/>
          <ac:spMkLst>
            <pc:docMk/>
            <pc:sldMk cId="306515481" sldId="274"/>
            <ac:spMk id="11" creationId="{2E542C80-4E56-D95D-3319-1C0DA8924EEA}"/>
          </ac:spMkLst>
        </pc:spChg>
        <pc:spChg chg="mod">
          <ac:chgData name="Johan Fabi" userId="8c75ff543e6c5a1a" providerId="LiveId" clId="{DA1C5820-71E9-4979-B49F-A4EE7142566B}" dt="2023-02-15T18:31:57.832" v="2153" actId="255"/>
          <ac:spMkLst>
            <pc:docMk/>
            <pc:sldMk cId="306515481" sldId="274"/>
            <ac:spMk id="18" creationId="{A8E3578D-70C0-7EA2-FE2E-C23D2D235150}"/>
          </ac:spMkLst>
        </pc:spChg>
        <pc:spChg chg="mod">
          <ac:chgData name="Johan Fabi" userId="8c75ff543e6c5a1a" providerId="LiveId" clId="{DA1C5820-71E9-4979-B49F-A4EE7142566B}" dt="2023-02-16T00:54:16.563" v="2636" actId="207"/>
          <ac:spMkLst>
            <pc:docMk/>
            <pc:sldMk cId="306515481" sldId="274"/>
            <ac:spMk id="22" creationId="{34821F27-9221-8597-F4BF-DE467DAE9651}"/>
          </ac:spMkLst>
        </pc:spChg>
        <pc:spChg chg="mod">
          <ac:chgData name="Johan Fabi" userId="8c75ff543e6c5a1a" providerId="LiveId" clId="{DA1C5820-71E9-4979-B49F-A4EE7142566B}" dt="2023-02-16T00:55:13.945" v="2637" actId="207"/>
          <ac:spMkLst>
            <pc:docMk/>
            <pc:sldMk cId="306515481" sldId="274"/>
            <ac:spMk id="23" creationId="{F59A957F-0754-38E9-EF71-2978AC7548EF}"/>
          </ac:spMkLst>
        </pc:spChg>
        <pc:spChg chg="mod">
          <ac:chgData name="Johan Fabi" userId="8c75ff543e6c5a1a" providerId="LiveId" clId="{DA1C5820-71E9-4979-B49F-A4EE7142566B}" dt="2023-02-16T00:54:16.563" v="2636" actId="207"/>
          <ac:spMkLst>
            <pc:docMk/>
            <pc:sldMk cId="306515481" sldId="274"/>
            <ac:spMk id="24" creationId="{622E4971-4372-D93A-C7F1-6BBEA0713E25}"/>
          </ac:spMkLst>
        </pc:spChg>
        <pc:spChg chg="mod">
          <ac:chgData name="Johan Fabi" userId="8c75ff543e6c5a1a" providerId="LiveId" clId="{DA1C5820-71E9-4979-B49F-A4EE7142566B}" dt="2023-02-16T00:55:13.945" v="2637" actId="207"/>
          <ac:spMkLst>
            <pc:docMk/>
            <pc:sldMk cId="306515481" sldId="274"/>
            <ac:spMk id="25" creationId="{C6085F4B-CA6F-0FEE-6AE2-941FC80AE429}"/>
          </ac:spMkLst>
        </pc:spChg>
        <pc:spChg chg="add mod">
          <ac:chgData name="Johan Fabi" userId="8c75ff543e6c5a1a" providerId="LiveId" clId="{DA1C5820-71E9-4979-B49F-A4EE7142566B}" dt="2023-02-16T01:50:49.071" v="3614" actId="20577"/>
          <ac:spMkLst>
            <pc:docMk/>
            <pc:sldMk cId="306515481" sldId="274"/>
            <ac:spMk id="26" creationId="{F0A287B2-9216-5912-4A4B-405D21E79D7C}"/>
          </ac:spMkLst>
        </pc:spChg>
        <pc:spChg chg="add mod">
          <ac:chgData name="Johan Fabi" userId="8c75ff543e6c5a1a" providerId="LiveId" clId="{DA1C5820-71E9-4979-B49F-A4EE7142566B}" dt="2023-02-16T01:51:21.369" v="3621" actId="20577"/>
          <ac:spMkLst>
            <pc:docMk/>
            <pc:sldMk cId="306515481" sldId="274"/>
            <ac:spMk id="27" creationId="{CE497F76-057B-9050-A110-899622463164}"/>
          </ac:spMkLst>
        </pc:spChg>
        <pc:spChg chg="add mod">
          <ac:chgData name="Johan Fabi" userId="8c75ff543e6c5a1a" providerId="LiveId" clId="{DA1C5820-71E9-4979-B49F-A4EE7142566B}" dt="2023-02-17T11:39:22.682" v="4707" actId="255"/>
          <ac:spMkLst>
            <pc:docMk/>
            <pc:sldMk cId="306515481" sldId="274"/>
            <ac:spMk id="28" creationId="{970398DE-5EE4-FDBF-4910-92770749EDCE}"/>
          </ac:spMkLst>
        </pc:spChg>
        <pc:spChg chg="add mod">
          <ac:chgData name="Johan Fabi" userId="8c75ff543e6c5a1a" providerId="LiveId" clId="{DA1C5820-71E9-4979-B49F-A4EE7142566B}" dt="2023-02-17T11:39:15.720" v="4705" actId="255"/>
          <ac:spMkLst>
            <pc:docMk/>
            <pc:sldMk cId="306515481" sldId="274"/>
            <ac:spMk id="29" creationId="{BE03C7DA-9F70-9705-8766-D8E49BAB78FC}"/>
          </ac:spMkLst>
        </pc:spChg>
        <pc:spChg chg="add mod">
          <ac:chgData name="Johan Fabi" userId="8c75ff543e6c5a1a" providerId="LiveId" clId="{DA1C5820-71E9-4979-B49F-A4EE7142566B}" dt="2023-02-16T01:19:21.453" v="3330" actId="164"/>
          <ac:spMkLst>
            <pc:docMk/>
            <pc:sldMk cId="306515481" sldId="274"/>
            <ac:spMk id="30" creationId="{A7211915-D10C-2848-824B-5F202F42A30B}"/>
          </ac:spMkLst>
        </pc:spChg>
        <pc:spChg chg="add mod ord">
          <ac:chgData name="Johan Fabi" userId="8c75ff543e6c5a1a" providerId="LiveId" clId="{DA1C5820-71E9-4979-B49F-A4EE7142566B}" dt="2023-02-16T01:19:21.453" v="3330" actId="164"/>
          <ac:spMkLst>
            <pc:docMk/>
            <pc:sldMk cId="306515481" sldId="274"/>
            <ac:spMk id="32" creationId="{84075A79-327F-32EC-81AB-570EE6453963}"/>
          </ac:spMkLst>
        </pc:spChg>
        <pc:spChg chg="add mod">
          <ac:chgData name="Johan Fabi" userId="8c75ff543e6c5a1a" providerId="LiveId" clId="{DA1C5820-71E9-4979-B49F-A4EE7142566B}" dt="2023-02-16T01:21:34.787" v="3407" actId="164"/>
          <ac:spMkLst>
            <pc:docMk/>
            <pc:sldMk cId="306515481" sldId="274"/>
            <ac:spMk id="35" creationId="{62E1F27C-D368-4237-BE79-EA99AF579936}"/>
          </ac:spMkLst>
        </pc:spChg>
        <pc:spChg chg="add mod">
          <ac:chgData name="Johan Fabi" userId="8c75ff543e6c5a1a" providerId="LiveId" clId="{DA1C5820-71E9-4979-B49F-A4EE7142566B}" dt="2023-02-16T01:21:18.174" v="3404" actId="164"/>
          <ac:spMkLst>
            <pc:docMk/>
            <pc:sldMk cId="306515481" sldId="274"/>
            <ac:spMk id="37" creationId="{A19D92B7-8F2C-DA2F-D974-BA85C43DD328}"/>
          </ac:spMkLst>
        </pc:spChg>
        <pc:spChg chg="add mod">
          <ac:chgData name="Johan Fabi" userId="8c75ff543e6c5a1a" providerId="LiveId" clId="{DA1C5820-71E9-4979-B49F-A4EE7142566B}" dt="2023-02-16T01:23:55.800" v="3436" actId="165"/>
          <ac:spMkLst>
            <pc:docMk/>
            <pc:sldMk cId="306515481" sldId="274"/>
            <ac:spMk id="40" creationId="{5B0C9BEA-84FD-2DCF-75EB-09262E6DE96E}"/>
          </ac:spMkLst>
        </pc:spChg>
        <pc:spChg chg="add mod">
          <ac:chgData name="Johan Fabi" userId="8c75ff543e6c5a1a" providerId="LiveId" clId="{DA1C5820-71E9-4979-B49F-A4EE7142566B}" dt="2023-02-16T01:23:55.800" v="3436" actId="165"/>
          <ac:spMkLst>
            <pc:docMk/>
            <pc:sldMk cId="306515481" sldId="274"/>
            <ac:spMk id="41" creationId="{10835A1A-6199-91E7-7222-A55CD771B556}"/>
          </ac:spMkLst>
        </pc:spChg>
        <pc:grpChg chg="add del mod">
          <ac:chgData name="Johan Fabi" userId="8c75ff543e6c5a1a" providerId="LiveId" clId="{DA1C5820-71E9-4979-B49F-A4EE7142566B}" dt="2023-02-16T00:55:29.003" v="2638" actId="478"/>
          <ac:grpSpMkLst>
            <pc:docMk/>
            <pc:sldMk cId="306515481" sldId="274"/>
            <ac:grpSpMk id="21" creationId="{5383A939-0625-AF92-0633-54912A3A6F19}"/>
          </ac:grpSpMkLst>
        </pc:grpChg>
        <pc:grpChg chg="add mod">
          <ac:chgData name="Johan Fabi" userId="8c75ff543e6c5a1a" providerId="LiveId" clId="{DA1C5820-71E9-4979-B49F-A4EE7142566B}" dt="2023-02-16T01:25:27.073" v="3481" actId="1038"/>
          <ac:grpSpMkLst>
            <pc:docMk/>
            <pc:sldMk cId="306515481" sldId="274"/>
            <ac:grpSpMk id="34" creationId="{042B40A4-E156-A9BC-574C-86FA13BEBB8A}"/>
          </ac:grpSpMkLst>
        </pc:grpChg>
        <pc:grpChg chg="add mod">
          <ac:chgData name="Johan Fabi" userId="8c75ff543e6c5a1a" providerId="LiveId" clId="{DA1C5820-71E9-4979-B49F-A4EE7142566B}" dt="2023-02-16T01:25:27.073" v="3481" actId="1038"/>
          <ac:grpSpMkLst>
            <pc:docMk/>
            <pc:sldMk cId="306515481" sldId="274"/>
            <ac:grpSpMk id="43" creationId="{4BF2E0AA-CE32-CF2B-034D-326FF64D22E2}"/>
          </ac:grpSpMkLst>
        </pc:grpChg>
        <pc:grpChg chg="add mod">
          <ac:chgData name="Johan Fabi" userId="8c75ff543e6c5a1a" providerId="LiveId" clId="{DA1C5820-71E9-4979-B49F-A4EE7142566B}" dt="2023-02-16T01:25:27.073" v="3481" actId="1038"/>
          <ac:grpSpMkLst>
            <pc:docMk/>
            <pc:sldMk cId="306515481" sldId="274"/>
            <ac:grpSpMk id="44" creationId="{1B58C72A-A8AD-8BBA-ADE5-9D91658F057F}"/>
          </ac:grpSpMkLst>
        </pc:grpChg>
        <pc:grpChg chg="add mod">
          <ac:chgData name="Johan Fabi" userId="8c75ff543e6c5a1a" providerId="LiveId" clId="{DA1C5820-71E9-4979-B49F-A4EE7142566B}" dt="2023-02-16T01:22:14.725" v="3418" actId="164"/>
          <ac:grpSpMkLst>
            <pc:docMk/>
            <pc:sldMk cId="306515481" sldId="274"/>
            <ac:grpSpMk id="46" creationId="{B2015850-BDF7-C6FA-D0DC-3A1A06620CFD}"/>
          </ac:grpSpMkLst>
        </pc:grpChg>
        <pc:grpChg chg="add mod topLvl">
          <ac:chgData name="Johan Fabi" userId="8c75ff543e6c5a1a" providerId="LiveId" clId="{DA1C5820-71E9-4979-B49F-A4EE7142566B}" dt="2023-02-16T01:24:20.691" v="3439" actId="164"/>
          <ac:grpSpMkLst>
            <pc:docMk/>
            <pc:sldMk cId="306515481" sldId="274"/>
            <ac:grpSpMk id="47" creationId="{90D63AB8-8717-9D23-2C8F-676D1617D0B1}"/>
          </ac:grpSpMkLst>
        </pc:grpChg>
        <pc:grpChg chg="add mod topLvl">
          <ac:chgData name="Johan Fabi" userId="8c75ff543e6c5a1a" providerId="LiveId" clId="{DA1C5820-71E9-4979-B49F-A4EE7142566B}" dt="2023-02-16T01:24:20.691" v="3439" actId="164"/>
          <ac:grpSpMkLst>
            <pc:docMk/>
            <pc:sldMk cId="306515481" sldId="274"/>
            <ac:grpSpMk id="49" creationId="{25DD538C-30AB-CFC0-FA26-48EE70C9D8EA}"/>
          </ac:grpSpMkLst>
        </pc:grpChg>
        <pc:grpChg chg="add del mod">
          <ac:chgData name="Johan Fabi" userId="8c75ff543e6c5a1a" providerId="LiveId" clId="{DA1C5820-71E9-4979-B49F-A4EE7142566B}" dt="2023-02-16T01:23:55.800" v="3436" actId="165"/>
          <ac:grpSpMkLst>
            <pc:docMk/>
            <pc:sldMk cId="306515481" sldId="274"/>
            <ac:grpSpMk id="50" creationId="{C8E91947-7DF7-67E0-0F85-353B7E953B06}"/>
          </ac:grpSpMkLst>
        </pc:grpChg>
        <pc:grpChg chg="add mod">
          <ac:chgData name="Johan Fabi" userId="8c75ff543e6c5a1a" providerId="LiveId" clId="{DA1C5820-71E9-4979-B49F-A4EE7142566B}" dt="2023-02-16T01:25:27.073" v="3481" actId="1038"/>
          <ac:grpSpMkLst>
            <pc:docMk/>
            <pc:sldMk cId="306515481" sldId="274"/>
            <ac:grpSpMk id="51" creationId="{D3EC2372-7119-B006-0F7A-BEE13C813A78}"/>
          </ac:grpSpMkLst>
        </pc:grpChg>
        <pc:picChg chg="add del mod ord">
          <ac:chgData name="Johan Fabi" userId="8c75ff543e6c5a1a" providerId="LiveId" clId="{DA1C5820-71E9-4979-B49F-A4EE7142566B}" dt="2023-02-16T01:18:50.946" v="3327" actId="478"/>
          <ac:picMkLst>
            <pc:docMk/>
            <pc:sldMk cId="306515481" sldId="274"/>
            <ac:picMk id="3" creationId="{A6C52C6C-80CC-AEC8-97E7-5DB78DFAAB1F}"/>
          </ac:picMkLst>
        </pc:picChg>
        <pc:picChg chg="add del mod ord">
          <ac:chgData name="Johan Fabi" userId="8c75ff543e6c5a1a" providerId="LiveId" clId="{DA1C5820-71E9-4979-B49F-A4EE7142566B}" dt="2023-02-16T01:21:55.584" v="3415" actId="478"/>
          <ac:picMkLst>
            <pc:docMk/>
            <pc:sldMk cId="306515481" sldId="274"/>
            <ac:picMk id="5" creationId="{15238609-4F69-240C-AA8B-474A65189A82}"/>
          </ac:picMkLst>
        </pc:picChg>
        <pc:picChg chg="add del mod ord">
          <ac:chgData name="Johan Fabi" userId="8c75ff543e6c5a1a" providerId="LiveId" clId="{DA1C5820-71E9-4979-B49F-A4EE7142566B}" dt="2023-02-16T01:18:51.592" v="3328" actId="478"/>
          <ac:picMkLst>
            <pc:docMk/>
            <pc:sldMk cId="306515481" sldId="274"/>
            <ac:picMk id="8" creationId="{14E45B6D-FCD2-CDB7-EA4C-161BF58B194C}"/>
          </ac:picMkLst>
        </pc:picChg>
        <pc:picChg chg="mod">
          <ac:chgData name="Johan Fabi" userId="8c75ff543e6c5a1a" providerId="LiveId" clId="{DA1C5820-71E9-4979-B49F-A4EE7142566B}" dt="2023-02-16T01:24:33.193" v="3441" actId="1076"/>
          <ac:picMkLst>
            <pc:docMk/>
            <pc:sldMk cId="306515481" sldId="274"/>
            <ac:picMk id="9" creationId="{C83BB786-1424-44FE-2944-FDC3A4D0F037}"/>
          </ac:picMkLst>
        </pc:picChg>
        <pc:picChg chg="add del mod">
          <ac:chgData name="Johan Fabi" userId="8c75ff543e6c5a1a" providerId="LiveId" clId="{DA1C5820-71E9-4979-B49F-A4EE7142566B}" dt="2023-02-15T19:59:37.460" v="2571" actId="931"/>
          <ac:picMkLst>
            <pc:docMk/>
            <pc:sldMk cId="306515481" sldId="274"/>
            <ac:picMk id="12" creationId="{5E1F4B24-518C-5DC7-AFDF-6ECD2008AA0C}"/>
          </ac:picMkLst>
        </pc:picChg>
        <pc:picChg chg="add del mod ord">
          <ac:chgData name="Johan Fabi" userId="8c75ff543e6c5a1a" providerId="LiveId" clId="{DA1C5820-71E9-4979-B49F-A4EE7142566B}" dt="2023-02-16T01:21:01.250" v="3400" actId="478"/>
          <ac:picMkLst>
            <pc:docMk/>
            <pc:sldMk cId="306515481" sldId="274"/>
            <ac:picMk id="14" creationId="{0A9D67D3-A2DB-C31D-9966-436C3D32A00A}"/>
          </ac:picMkLst>
        </pc:picChg>
        <pc:picChg chg="add del mod ord">
          <ac:chgData name="Johan Fabi" userId="8c75ff543e6c5a1a" providerId="LiveId" clId="{DA1C5820-71E9-4979-B49F-A4EE7142566B}" dt="2023-02-16T01:20:48.833" v="3395" actId="478"/>
          <ac:picMkLst>
            <pc:docMk/>
            <pc:sldMk cId="306515481" sldId="274"/>
            <ac:picMk id="16" creationId="{76EB5DAB-28A5-0634-13EF-FD5F77E6B826}"/>
          </ac:picMkLst>
        </pc:picChg>
        <pc:picChg chg="add del mod ord">
          <ac:chgData name="Johan Fabi" userId="8c75ff543e6c5a1a" providerId="LiveId" clId="{DA1C5820-71E9-4979-B49F-A4EE7142566B}" dt="2023-02-16T01:22:46.504" v="3428" actId="478"/>
          <ac:picMkLst>
            <pc:docMk/>
            <pc:sldMk cId="306515481" sldId="274"/>
            <ac:picMk id="20" creationId="{83DA57B7-8B23-625B-D1E1-737D96FA6FC6}"/>
          </ac:picMkLst>
        </pc:picChg>
        <pc:picChg chg="add mod">
          <ac:chgData name="Johan Fabi" userId="8c75ff543e6c5a1a" providerId="LiveId" clId="{DA1C5820-71E9-4979-B49F-A4EE7142566B}" dt="2023-02-16T01:27:06.291" v="3506" actId="1036"/>
          <ac:picMkLst>
            <pc:docMk/>
            <pc:sldMk cId="306515481" sldId="274"/>
            <ac:picMk id="31" creationId="{A2B4C4FB-4B59-448C-BDD3-5CE18EA740AF}"/>
          </ac:picMkLst>
        </pc:picChg>
        <pc:picChg chg="add mod">
          <ac:chgData name="Johan Fabi" userId="8c75ff543e6c5a1a" providerId="LiveId" clId="{DA1C5820-71E9-4979-B49F-A4EE7142566B}" dt="2023-02-16T01:27:00.033" v="3505" actId="1038"/>
          <ac:picMkLst>
            <pc:docMk/>
            <pc:sldMk cId="306515481" sldId="274"/>
            <ac:picMk id="33" creationId="{7B6F3D75-0C5F-7F11-65A0-10E4D41C9BFB}"/>
          </ac:picMkLst>
        </pc:picChg>
        <pc:picChg chg="add mod">
          <ac:chgData name="Johan Fabi" userId="8c75ff543e6c5a1a" providerId="LiveId" clId="{DA1C5820-71E9-4979-B49F-A4EE7142566B}" dt="2023-02-16T01:26:38.840" v="3498" actId="1037"/>
          <ac:picMkLst>
            <pc:docMk/>
            <pc:sldMk cId="306515481" sldId="274"/>
            <ac:picMk id="36" creationId="{053BF659-D475-B2F1-A9D1-4EDF450222E6}"/>
          </ac:picMkLst>
        </pc:picChg>
        <pc:picChg chg="add mod">
          <ac:chgData name="Johan Fabi" userId="8c75ff543e6c5a1a" providerId="LiveId" clId="{DA1C5820-71E9-4979-B49F-A4EE7142566B}" dt="2023-02-16T01:26:45.816" v="3502" actId="1035"/>
          <ac:picMkLst>
            <pc:docMk/>
            <pc:sldMk cId="306515481" sldId="274"/>
            <ac:picMk id="42" creationId="{E238CBCD-4B29-109C-A593-BB3A2D6413C5}"/>
          </ac:picMkLst>
        </pc:picChg>
        <pc:picChg chg="add mod">
          <ac:chgData name="Johan Fabi" userId="8c75ff543e6c5a1a" providerId="LiveId" clId="{DA1C5820-71E9-4979-B49F-A4EE7142566B}" dt="2023-02-16T01:23:55.800" v="3436" actId="165"/>
          <ac:picMkLst>
            <pc:docMk/>
            <pc:sldMk cId="306515481" sldId="274"/>
            <ac:picMk id="45" creationId="{E032C99D-92D5-4A4C-9950-20453DF74E9C}"/>
          </ac:picMkLst>
        </pc:picChg>
        <pc:picChg chg="add mod">
          <ac:chgData name="Johan Fabi" userId="8c75ff543e6c5a1a" providerId="LiveId" clId="{DA1C5820-71E9-4979-B49F-A4EE7142566B}" dt="2023-02-16T01:23:55.800" v="3436" actId="165"/>
          <ac:picMkLst>
            <pc:docMk/>
            <pc:sldMk cId="306515481" sldId="274"/>
            <ac:picMk id="48" creationId="{1BCE2E99-1AA7-CFCF-3CC1-B13C622857E9}"/>
          </ac:picMkLst>
        </pc:picChg>
        <pc:picChg chg="add mod">
          <ac:chgData name="Johan Fabi" userId="8c75ff543e6c5a1a" providerId="LiveId" clId="{DA1C5820-71E9-4979-B49F-A4EE7142566B}" dt="2023-02-17T00:00:41.050" v="4213"/>
          <ac:picMkLst>
            <pc:docMk/>
            <pc:sldMk cId="306515481" sldId="274"/>
            <ac:picMk id="52" creationId="{B7A8A9DA-61E1-9C45-08DD-B1B8702E3FB2}"/>
          </ac:picMkLst>
        </pc:picChg>
      </pc:sldChg>
      <pc:sldChg chg="addSp delSp modSp add mod">
        <pc:chgData name="Johan Fabi" userId="8c75ff543e6c5a1a" providerId="LiveId" clId="{DA1C5820-71E9-4979-B49F-A4EE7142566B}" dt="2023-02-17T11:32:09.741" v="4625" actId="20577"/>
        <pc:sldMkLst>
          <pc:docMk/>
          <pc:sldMk cId="2073662593" sldId="275"/>
        </pc:sldMkLst>
        <pc:spChg chg="mod">
          <ac:chgData name="Johan Fabi" userId="8c75ff543e6c5a1a" providerId="LiveId" clId="{DA1C5820-71E9-4979-B49F-A4EE7142566B}" dt="2023-02-16T14:35:56.155" v="4146" actId="113"/>
          <ac:spMkLst>
            <pc:docMk/>
            <pc:sldMk cId="2073662593" sldId="275"/>
            <ac:spMk id="3" creationId="{AD95EB09-87C8-C913-70DE-07745258A35D}"/>
          </ac:spMkLst>
        </pc:spChg>
        <pc:spChg chg="mod">
          <ac:chgData name="Johan Fabi" userId="8c75ff543e6c5a1a" providerId="LiveId" clId="{DA1C5820-71E9-4979-B49F-A4EE7142566B}" dt="2023-02-16T14:35:59.517" v="4148" actId="113"/>
          <ac:spMkLst>
            <pc:docMk/>
            <pc:sldMk cId="2073662593" sldId="275"/>
            <ac:spMk id="4" creationId="{C70741A7-C807-7D67-2100-CD2F0C4C46C1}"/>
          </ac:spMkLst>
        </pc:spChg>
        <pc:spChg chg="mod">
          <ac:chgData name="Johan Fabi" userId="8c75ff543e6c5a1a" providerId="LiveId" clId="{DA1C5820-71E9-4979-B49F-A4EE7142566B}" dt="2023-02-16T14:35:58.067" v="4147" actId="113"/>
          <ac:spMkLst>
            <pc:docMk/>
            <pc:sldMk cId="2073662593" sldId="275"/>
            <ac:spMk id="5" creationId="{A8ECEA60-CF3E-0CAD-8097-B324C50A7AA6}"/>
          </ac:spMkLst>
        </pc:spChg>
        <pc:spChg chg="del">
          <ac:chgData name="Johan Fabi" userId="8c75ff543e6c5a1a" providerId="LiveId" clId="{DA1C5820-71E9-4979-B49F-A4EE7142566B}" dt="2023-02-16T23:59:13.614" v="4192" actId="478"/>
          <ac:spMkLst>
            <pc:docMk/>
            <pc:sldMk cId="2073662593" sldId="275"/>
            <ac:spMk id="6" creationId="{B2BE817E-39E8-522C-AFD9-20CF29F5F5A1}"/>
          </ac:spMkLst>
        </pc:spChg>
        <pc:spChg chg="mod">
          <ac:chgData name="Johan Fabi" userId="8c75ff543e6c5a1a" providerId="LiveId" clId="{DA1C5820-71E9-4979-B49F-A4EE7142566B}" dt="2023-02-16T14:36:01.469" v="4149" actId="113"/>
          <ac:spMkLst>
            <pc:docMk/>
            <pc:sldMk cId="2073662593" sldId="275"/>
            <ac:spMk id="7" creationId="{F2F6E792-C4B4-ED62-F8DF-B64039EAFC99}"/>
          </ac:spMkLst>
        </pc:spChg>
        <pc:spChg chg="mod">
          <ac:chgData name="Johan Fabi" userId="8c75ff543e6c5a1a" providerId="LiveId" clId="{DA1C5820-71E9-4979-B49F-A4EE7142566B}" dt="2023-02-16T14:36:03.362" v="4150" actId="113"/>
          <ac:spMkLst>
            <pc:docMk/>
            <pc:sldMk cId="2073662593" sldId="275"/>
            <ac:spMk id="8" creationId="{9E292CEE-8533-A62C-56C2-492AA6D6A777}"/>
          </ac:spMkLst>
        </pc:spChg>
        <pc:spChg chg="mod">
          <ac:chgData name="Johan Fabi" userId="8c75ff543e6c5a1a" providerId="LiveId" clId="{DA1C5820-71E9-4979-B49F-A4EE7142566B}" dt="2023-02-16T01:34:30.444" v="3510"/>
          <ac:spMkLst>
            <pc:docMk/>
            <pc:sldMk cId="2073662593" sldId="275"/>
            <ac:spMk id="10" creationId="{EDE4C484-4D32-FAE2-17D7-9D793B50760B}"/>
          </ac:spMkLst>
        </pc:spChg>
        <pc:spChg chg="mod">
          <ac:chgData name="Johan Fabi" userId="8c75ff543e6c5a1a" providerId="LiveId" clId="{DA1C5820-71E9-4979-B49F-A4EE7142566B}" dt="2023-02-15T02:55:39.748" v="1210" actId="20577"/>
          <ac:spMkLst>
            <pc:docMk/>
            <pc:sldMk cId="2073662593" sldId="275"/>
            <ac:spMk id="11" creationId="{2E542C80-4E56-D95D-3319-1C0DA8924EEA}"/>
          </ac:spMkLst>
        </pc:spChg>
        <pc:spChg chg="mod">
          <ac:chgData name="Johan Fabi" userId="8c75ff543e6c5a1a" providerId="LiveId" clId="{DA1C5820-71E9-4979-B49F-A4EE7142566B}" dt="2023-02-16T01:41:27.829" v="3599" actId="207"/>
          <ac:spMkLst>
            <pc:docMk/>
            <pc:sldMk cId="2073662593" sldId="275"/>
            <ac:spMk id="12" creationId="{429E00A6-0B65-48E7-1F38-46A961A2E11A}"/>
          </ac:spMkLst>
        </pc:spChg>
        <pc:spChg chg="mod">
          <ac:chgData name="Johan Fabi" userId="8c75ff543e6c5a1a" providerId="LiveId" clId="{DA1C5820-71E9-4979-B49F-A4EE7142566B}" dt="2023-02-16T01:41:27.829" v="3599" actId="207"/>
          <ac:spMkLst>
            <pc:docMk/>
            <pc:sldMk cId="2073662593" sldId="275"/>
            <ac:spMk id="13" creationId="{DFE4D13B-A2E3-8A3F-9335-286E255E42CC}"/>
          </ac:spMkLst>
        </pc:spChg>
        <pc:spChg chg="mod">
          <ac:chgData name="Johan Fabi" userId="8c75ff543e6c5a1a" providerId="LiveId" clId="{DA1C5820-71E9-4979-B49F-A4EE7142566B}" dt="2023-02-16T01:41:27.829" v="3599" actId="207"/>
          <ac:spMkLst>
            <pc:docMk/>
            <pc:sldMk cId="2073662593" sldId="275"/>
            <ac:spMk id="14" creationId="{11B153C2-A4BC-A80B-A37E-EE56600B4DB7}"/>
          </ac:spMkLst>
        </pc:spChg>
        <pc:spChg chg="mod">
          <ac:chgData name="Johan Fabi" userId="8c75ff543e6c5a1a" providerId="LiveId" clId="{DA1C5820-71E9-4979-B49F-A4EE7142566B}" dt="2023-02-16T01:41:27.829" v="3599" actId="207"/>
          <ac:spMkLst>
            <pc:docMk/>
            <pc:sldMk cId="2073662593" sldId="275"/>
            <ac:spMk id="15" creationId="{D0FA04FC-E3AD-0930-572D-8F3537ED053D}"/>
          </ac:spMkLst>
        </pc:spChg>
        <pc:spChg chg="mod">
          <ac:chgData name="Johan Fabi" userId="8c75ff543e6c5a1a" providerId="LiveId" clId="{DA1C5820-71E9-4979-B49F-A4EE7142566B}" dt="2023-02-16T01:41:27.829" v="3599" actId="207"/>
          <ac:spMkLst>
            <pc:docMk/>
            <pc:sldMk cId="2073662593" sldId="275"/>
            <ac:spMk id="16" creationId="{4365C927-054A-C458-3BE3-8D70381BD1D9}"/>
          </ac:spMkLst>
        </pc:spChg>
        <pc:spChg chg="mod">
          <ac:chgData name="Johan Fabi" userId="8c75ff543e6c5a1a" providerId="LiveId" clId="{DA1C5820-71E9-4979-B49F-A4EE7142566B}" dt="2023-02-17T11:32:09.741" v="4625" actId="20577"/>
          <ac:spMkLst>
            <pc:docMk/>
            <pc:sldMk cId="2073662593" sldId="275"/>
            <ac:spMk id="18" creationId="{A8E3578D-70C0-7EA2-FE2E-C23D2D235150}"/>
          </ac:spMkLst>
        </pc:spChg>
        <pc:grpChg chg="add mod">
          <ac:chgData name="Johan Fabi" userId="8c75ff543e6c5a1a" providerId="LiveId" clId="{DA1C5820-71E9-4979-B49F-A4EE7142566B}" dt="2023-02-16T01:37:16.325" v="3573" actId="14100"/>
          <ac:grpSpMkLst>
            <pc:docMk/>
            <pc:sldMk cId="2073662593" sldId="275"/>
            <ac:grpSpMk id="2" creationId="{0C6BCE90-A5AD-1835-7676-67084A651B40}"/>
          </ac:grpSpMkLst>
        </pc:grpChg>
        <pc:picChg chg="mod">
          <ac:chgData name="Johan Fabi" userId="8c75ff543e6c5a1a" providerId="LiveId" clId="{DA1C5820-71E9-4979-B49F-A4EE7142566B}" dt="2023-02-16T01:34:44.389" v="3515" actId="1076"/>
          <ac:picMkLst>
            <pc:docMk/>
            <pc:sldMk cId="2073662593" sldId="275"/>
            <ac:picMk id="9" creationId="{C83BB786-1424-44FE-2944-FDC3A4D0F037}"/>
          </ac:picMkLst>
        </pc:picChg>
        <pc:picChg chg="add mod">
          <ac:chgData name="Johan Fabi" userId="8c75ff543e6c5a1a" providerId="LiveId" clId="{DA1C5820-71E9-4979-B49F-A4EE7142566B}" dt="2023-02-17T00:00:42.603" v="4214"/>
          <ac:picMkLst>
            <pc:docMk/>
            <pc:sldMk cId="2073662593" sldId="275"/>
            <ac:picMk id="17" creationId="{8ED7B4B7-BF5D-AECE-ABBC-F8AEF65E925B}"/>
          </ac:picMkLst>
        </pc:picChg>
      </pc:sldChg>
      <pc:sldChg chg="addSp delSp modSp add mod">
        <pc:chgData name="Johan Fabi" userId="8c75ff543e6c5a1a" providerId="LiveId" clId="{DA1C5820-71E9-4979-B49F-A4EE7142566B}" dt="2023-02-17T11:35:41.072" v="4701"/>
        <pc:sldMkLst>
          <pc:docMk/>
          <pc:sldMk cId="2623744738" sldId="276"/>
        </pc:sldMkLst>
        <pc:spChg chg="add del mod">
          <ac:chgData name="Johan Fabi" userId="8c75ff543e6c5a1a" providerId="LiveId" clId="{DA1C5820-71E9-4979-B49F-A4EE7142566B}" dt="2023-02-15T18:32:26.326" v="2158" actId="478"/>
          <ac:spMkLst>
            <pc:docMk/>
            <pc:sldMk cId="2623744738" sldId="276"/>
            <ac:spMk id="3" creationId="{5075DBF9-F87B-8ADE-8351-AD787172D7D0}"/>
          </ac:spMkLst>
        </pc:spChg>
        <pc:spChg chg="add mod">
          <ac:chgData name="Johan Fabi" userId="8c75ff543e6c5a1a" providerId="LiveId" clId="{DA1C5820-71E9-4979-B49F-A4EE7142566B}" dt="2023-02-15T18:32:32.084" v="2181" actId="20577"/>
          <ac:spMkLst>
            <pc:docMk/>
            <pc:sldMk cId="2623744738" sldId="276"/>
            <ac:spMk id="4" creationId="{4487D0E7-5320-7051-E189-77A99B6BA291}"/>
          </ac:spMkLst>
        </pc:spChg>
        <pc:spChg chg="del">
          <ac:chgData name="Johan Fabi" userId="8c75ff543e6c5a1a" providerId="LiveId" clId="{DA1C5820-71E9-4979-B49F-A4EE7142566B}" dt="2023-02-16T23:59:16.210" v="4193" actId="478"/>
          <ac:spMkLst>
            <pc:docMk/>
            <pc:sldMk cId="2623744738" sldId="276"/>
            <ac:spMk id="6" creationId="{B2BE817E-39E8-522C-AFD9-20CF29F5F5A1}"/>
          </ac:spMkLst>
        </pc:spChg>
        <pc:spChg chg="mod">
          <ac:chgData name="Johan Fabi" userId="8c75ff543e6c5a1a" providerId="LiveId" clId="{DA1C5820-71E9-4979-B49F-A4EE7142566B}" dt="2023-02-16T01:39:44.704" v="3590"/>
          <ac:spMkLst>
            <pc:docMk/>
            <pc:sldMk cId="2623744738" sldId="276"/>
            <ac:spMk id="7" creationId="{DC4F7353-88C1-7620-F040-FAA83546448C}"/>
          </ac:spMkLst>
        </pc:spChg>
        <pc:spChg chg="mod">
          <ac:chgData name="Johan Fabi" userId="8c75ff543e6c5a1a" providerId="LiveId" clId="{DA1C5820-71E9-4979-B49F-A4EE7142566B}" dt="2023-02-16T01:39:44.704" v="3590"/>
          <ac:spMkLst>
            <pc:docMk/>
            <pc:sldMk cId="2623744738" sldId="276"/>
            <ac:spMk id="8" creationId="{6ABED0F2-A748-051B-ED30-7C6C76243B9D}"/>
          </ac:spMkLst>
        </pc:spChg>
        <pc:spChg chg="mod">
          <ac:chgData name="Johan Fabi" userId="8c75ff543e6c5a1a" providerId="LiveId" clId="{DA1C5820-71E9-4979-B49F-A4EE7142566B}" dt="2023-02-16T01:39:44.704" v="3590"/>
          <ac:spMkLst>
            <pc:docMk/>
            <pc:sldMk cId="2623744738" sldId="276"/>
            <ac:spMk id="10" creationId="{265D5CEC-3F75-0CFA-8C2A-91CC27A1281B}"/>
          </ac:spMkLst>
        </pc:spChg>
        <pc:spChg chg="mod">
          <ac:chgData name="Johan Fabi" userId="8c75ff543e6c5a1a" providerId="LiveId" clId="{DA1C5820-71E9-4979-B49F-A4EE7142566B}" dt="2023-02-15T02:55:45.694" v="1213" actId="20577"/>
          <ac:spMkLst>
            <pc:docMk/>
            <pc:sldMk cId="2623744738" sldId="276"/>
            <ac:spMk id="11" creationId="{2E542C80-4E56-D95D-3319-1C0DA8924EEA}"/>
          </ac:spMkLst>
        </pc:spChg>
        <pc:spChg chg="mod">
          <ac:chgData name="Johan Fabi" userId="8c75ff543e6c5a1a" providerId="LiveId" clId="{DA1C5820-71E9-4979-B49F-A4EE7142566B}" dt="2023-02-16T01:39:44.704" v="3590"/>
          <ac:spMkLst>
            <pc:docMk/>
            <pc:sldMk cId="2623744738" sldId="276"/>
            <ac:spMk id="12" creationId="{1EFEF317-D005-1CE4-D122-056A65A25CB8}"/>
          </ac:spMkLst>
        </pc:spChg>
        <pc:spChg chg="mod">
          <ac:chgData name="Johan Fabi" userId="8c75ff543e6c5a1a" providerId="LiveId" clId="{DA1C5820-71E9-4979-B49F-A4EE7142566B}" dt="2023-02-16T01:39:44.704" v="3590"/>
          <ac:spMkLst>
            <pc:docMk/>
            <pc:sldMk cId="2623744738" sldId="276"/>
            <ac:spMk id="13" creationId="{47024E4A-0AFB-E8FE-F085-63F988C591A1}"/>
          </ac:spMkLst>
        </pc:spChg>
        <pc:spChg chg="mod">
          <ac:chgData name="Johan Fabi" userId="8c75ff543e6c5a1a" providerId="LiveId" clId="{DA1C5820-71E9-4979-B49F-A4EE7142566B}" dt="2023-02-16T01:39:44.704" v="3590"/>
          <ac:spMkLst>
            <pc:docMk/>
            <pc:sldMk cId="2623744738" sldId="276"/>
            <ac:spMk id="14" creationId="{6F1BE096-7533-52D9-03CF-C8C1CF299721}"/>
          </ac:spMkLst>
        </pc:spChg>
        <pc:spChg chg="mod">
          <ac:chgData name="Johan Fabi" userId="8c75ff543e6c5a1a" providerId="LiveId" clId="{DA1C5820-71E9-4979-B49F-A4EE7142566B}" dt="2023-02-16T01:39:44.704" v="3590"/>
          <ac:spMkLst>
            <pc:docMk/>
            <pc:sldMk cId="2623744738" sldId="276"/>
            <ac:spMk id="15" creationId="{C8537BC2-18A2-7394-9DC6-FE56420B0ABB}"/>
          </ac:spMkLst>
        </pc:spChg>
        <pc:spChg chg="mod">
          <ac:chgData name="Johan Fabi" userId="8c75ff543e6c5a1a" providerId="LiveId" clId="{DA1C5820-71E9-4979-B49F-A4EE7142566B}" dt="2023-02-16T01:39:44.704" v="3590"/>
          <ac:spMkLst>
            <pc:docMk/>
            <pc:sldMk cId="2623744738" sldId="276"/>
            <ac:spMk id="16" creationId="{FCF41710-877F-9280-EB26-5E04E77CB5D0}"/>
          </ac:spMkLst>
        </pc:spChg>
        <pc:spChg chg="mod">
          <ac:chgData name="Johan Fabi" userId="8c75ff543e6c5a1a" providerId="LiveId" clId="{DA1C5820-71E9-4979-B49F-A4EE7142566B}" dt="2023-02-16T01:39:44.704" v="3590"/>
          <ac:spMkLst>
            <pc:docMk/>
            <pc:sldMk cId="2623744738" sldId="276"/>
            <ac:spMk id="17" creationId="{9883DCB0-A6BC-AD3A-6F86-FCACABEAEBC9}"/>
          </ac:spMkLst>
        </pc:spChg>
        <pc:spChg chg="del mod">
          <ac:chgData name="Johan Fabi" userId="8c75ff543e6c5a1a" providerId="LiveId" clId="{DA1C5820-71E9-4979-B49F-A4EE7142566B}" dt="2023-02-15T18:32:20.240" v="2156" actId="478"/>
          <ac:spMkLst>
            <pc:docMk/>
            <pc:sldMk cId="2623744738" sldId="276"/>
            <ac:spMk id="18" creationId="{A8E3578D-70C0-7EA2-FE2E-C23D2D235150}"/>
          </ac:spMkLst>
        </pc:spChg>
        <pc:spChg chg="mod">
          <ac:chgData name="Johan Fabi" userId="8c75ff543e6c5a1a" providerId="LiveId" clId="{DA1C5820-71E9-4979-B49F-A4EE7142566B}" dt="2023-02-16T01:39:44.704" v="3590"/>
          <ac:spMkLst>
            <pc:docMk/>
            <pc:sldMk cId="2623744738" sldId="276"/>
            <ac:spMk id="20" creationId="{9C96E014-10DF-7AC7-F8EF-87E1CDC56031}"/>
          </ac:spMkLst>
        </pc:spChg>
        <pc:spChg chg="mod">
          <ac:chgData name="Johan Fabi" userId="8c75ff543e6c5a1a" providerId="LiveId" clId="{DA1C5820-71E9-4979-B49F-A4EE7142566B}" dt="2023-02-16T01:39:44.704" v="3590"/>
          <ac:spMkLst>
            <pc:docMk/>
            <pc:sldMk cId="2623744738" sldId="276"/>
            <ac:spMk id="21" creationId="{2312AB77-C725-55FF-FD38-D035C8C27683}"/>
          </ac:spMkLst>
        </pc:spChg>
        <pc:spChg chg="mod">
          <ac:chgData name="Johan Fabi" userId="8c75ff543e6c5a1a" providerId="LiveId" clId="{DA1C5820-71E9-4979-B49F-A4EE7142566B}" dt="2023-02-16T02:07:23.067" v="3653"/>
          <ac:spMkLst>
            <pc:docMk/>
            <pc:sldMk cId="2623744738" sldId="276"/>
            <ac:spMk id="23" creationId="{F0246E69-0B34-973A-4F52-F6F6B5C5D573}"/>
          </ac:spMkLst>
        </pc:spChg>
        <pc:spChg chg="mod">
          <ac:chgData name="Johan Fabi" userId="8c75ff543e6c5a1a" providerId="LiveId" clId="{DA1C5820-71E9-4979-B49F-A4EE7142566B}" dt="2023-02-16T02:07:23.067" v="3653"/>
          <ac:spMkLst>
            <pc:docMk/>
            <pc:sldMk cId="2623744738" sldId="276"/>
            <ac:spMk id="24" creationId="{EBB55196-D7F1-5481-9568-B2B19D5923A5}"/>
          </ac:spMkLst>
        </pc:spChg>
        <pc:spChg chg="add del mod">
          <ac:chgData name="Johan Fabi" userId="8c75ff543e6c5a1a" providerId="LiveId" clId="{DA1C5820-71E9-4979-B49F-A4EE7142566B}" dt="2023-02-16T14:11:42.321" v="3813" actId="478"/>
          <ac:spMkLst>
            <pc:docMk/>
            <pc:sldMk cId="2623744738" sldId="276"/>
            <ac:spMk id="25" creationId="{E64E0962-B794-2AF1-4DF5-2946CC5BD1BB}"/>
          </ac:spMkLst>
        </pc:spChg>
        <pc:spChg chg="add del mod">
          <ac:chgData name="Johan Fabi" userId="8c75ff543e6c5a1a" providerId="LiveId" clId="{DA1C5820-71E9-4979-B49F-A4EE7142566B}" dt="2023-02-16T14:11:42.321" v="3813" actId="478"/>
          <ac:spMkLst>
            <pc:docMk/>
            <pc:sldMk cId="2623744738" sldId="276"/>
            <ac:spMk id="26" creationId="{6DFF9FC1-57AA-9C13-C55F-3F44E64BF13C}"/>
          </ac:spMkLst>
        </pc:spChg>
        <pc:spChg chg="add del mod">
          <ac:chgData name="Johan Fabi" userId="8c75ff543e6c5a1a" providerId="LiveId" clId="{DA1C5820-71E9-4979-B49F-A4EE7142566B}" dt="2023-02-16T14:11:42.321" v="3813" actId="478"/>
          <ac:spMkLst>
            <pc:docMk/>
            <pc:sldMk cId="2623744738" sldId="276"/>
            <ac:spMk id="27" creationId="{6DD6BD4C-6392-557E-B5D0-4A75D744DFA6}"/>
          </ac:spMkLst>
        </pc:spChg>
        <pc:spChg chg="add del mod">
          <ac:chgData name="Johan Fabi" userId="8c75ff543e6c5a1a" providerId="LiveId" clId="{DA1C5820-71E9-4979-B49F-A4EE7142566B}" dt="2023-02-16T14:11:42.321" v="3813" actId="478"/>
          <ac:spMkLst>
            <pc:docMk/>
            <pc:sldMk cId="2623744738" sldId="276"/>
            <ac:spMk id="28" creationId="{C1949D53-8AF0-959B-9D66-0D6BDE09B6C3}"/>
          </ac:spMkLst>
        </pc:spChg>
        <pc:spChg chg="add del mod">
          <ac:chgData name="Johan Fabi" userId="8c75ff543e6c5a1a" providerId="LiveId" clId="{DA1C5820-71E9-4979-B49F-A4EE7142566B}" dt="2023-02-16T14:11:42.321" v="3813" actId="478"/>
          <ac:spMkLst>
            <pc:docMk/>
            <pc:sldMk cId="2623744738" sldId="276"/>
            <ac:spMk id="29" creationId="{D021D500-ED3F-ECAC-E29D-D51F5C3C3CDF}"/>
          </ac:spMkLst>
        </pc:spChg>
        <pc:spChg chg="add del mod">
          <ac:chgData name="Johan Fabi" userId="8c75ff543e6c5a1a" providerId="LiveId" clId="{DA1C5820-71E9-4979-B49F-A4EE7142566B}" dt="2023-02-16T14:11:42.321" v="3813" actId="478"/>
          <ac:spMkLst>
            <pc:docMk/>
            <pc:sldMk cId="2623744738" sldId="276"/>
            <ac:spMk id="30" creationId="{E4D5E2F1-1DBB-3A3F-700F-12CD4F035E5C}"/>
          </ac:spMkLst>
        </pc:spChg>
        <pc:spChg chg="add del mod">
          <ac:chgData name="Johan Fabi" userId="8c75ff543e6c5a1a" providerId="LiveId" clId="{DA1C5820-71E9-4979-B49F-A4EE7142566B}" dt="2023-02-16T14:11:42.321" v="3813" actId="478"/>
          <ac:spMkLst>
            <pc:docMk/>
            <pc:sldMk cId="2623744738" sldId="276"/>
            <ac:spMk id="31" creationId="{1ABE8574-D8FF-5F33-FF92-1F6484940748}"/>
          </ac:spMkLst>
        </pc:spChg>
        <pc:spChg chg="add mod">
          <ac:chgData name="Johan Fabi" userId="8c75ff543e6c5a1a" providerId="LiveId" clId="{DA1C5820-71E9-4979-B49F-A4EE7142566B}" dt="2023-02-16T14:35:44.567" v="4145" actId="113"/>
          <ac:spMkLst>
            <pc:docMk/>
            <pc:sldMk cId="2623744738" sldId="276"/>
            <ac:spMk id="32" creationId="{4E6DBF87-2328-F0A6-6500-472C6E6E8BAB}"/>
          </ac:spMkLst>
        </pc:spChg>
        <pc:spChg chg="add mod">
          <ac:chgData name="Johan Fabi" userId="8c75ff543e6c5a1a" providerId="LiveId" clId="{DA1C5820-71E9-4979-B49F-A4EE7142566B}" dt="2023-02-17T11:35:41.072" v="4701"/>
          <ac:spMkLst>
            <pc:docMk/>
            <pc:sldMk cId="2623744738" sldId="276"/>
            <ac:spMk id="33" creationId="{8C7F2704-70EB-4C55-9134-15DDD268A36E}"/>
          </ac:spMkLst>
        </pc:spChg>
        <pc:spChg chg="add mod">
          <ac:chgData name="Johan Fabi" userId="8c75ff543e6c5a1a" providerId="LiveId" clId="{DA1C5820-71E9-4979-B49F-A4EE7142566B}" dt="2023-02-16T14:34:43.560" v="4137" actId="1037"/>
          <ac:spMkLst>
            <pc:docMk/>
            <pc:sldMk cId="2623744738" sldId="276"/>
            <ac:spMk id="34" creationId="{9A470192-357C-74BC-E7A6-3257288E5596}"/>
          </ac:spMkLst>
        </pc:spChg>
        <pc:spChg chg="add del mod">
          <ac:chgData name="Johan Fabi" userId="8c75ff543e6c5a1a" providerId="LiveId" clId="{DA1C5820-71E9-4979-B49F-A4EE7142566B}" dt="2023-02-16T14:14:25.831" v="3874" actId="478"/>
          <ac:spMkLst>
            <pc:docMk/>
            <pc:sldMk cId="2623744738" sldId="276"/>
            <ac:spMk id="35" creationId="{61FBAAE0-1B2C-7C60-2B10-A13997D09B85}"/>
          </ac:spMkLst>
        </pc:spChg>
        <pc:spChg chg="add del mod">
          <ac:chgData name="Johan Fabi" userId="8c75ff543e6c5a1a" providerId="LiveId" clId="{DA1C5820-71E9-4979-B49F-A4EE7142566B}" dt="2023-02-16T14:13:59.511" v="3851" actId="478"/>
          <ac:spMkLst>
            <pc:docMk/>
            <pc:sldMk cId="2623744738" sldId="276"/>
            <ac:spMk id="36" creationId="{B4757222-DF78-C732-CE24-F2DD0E42569A}"/>
          </ac:spMkLst>
        </pc:spChg>
        <pc:spChg chg="add mod">
          <ac:chgData name="Johan Fabi" userId="8c75ff543e6c5a1a" providerId="LiveId" clId="{DA1C5820-71E9-4979-B49F-A4EE7142566B}" dt="2023-02-16T14:34:43.560" v="4137" actId="1037"/>
          <ac:spMkLst>
            <pc:docMk/>
            <pc:sldMk cId="2623744738" sldId="276"/>
            <ac:spMk id="37" creationId="{2CFDFFAE-1FD0-2818-5841-4F3EFA180716}"/>
          </ac:spMkLst>
        </pc:spChg>
        <pc:spChg chg="add mod">
          <ac:chgData name="Johan Fabi" userId="8c75ff543e6c5a1a" providerId="LiveId" clId="{DA1C5820-71E9-4979-B49F-A4EE7142566B}" dt="2023-02-17T11:35:33.663" v="4699" actId="20577"/>
          <ac:spMkLst>
            <pc:docMk/>
            <pc:sldMk cId="2623744738" sldId="276"/>
            <ac:spMk id="40" creationId="{02286A29-74CB-2766-2BF2-469498AA659E}"/>
          </ac:spMkLst>
        </pc:spChg>
        <pc:spChg chg="add mod">
          <ac:chgData name="Johan Fabi" userId="8c75ff543e6c5a1a" providerId="LiveId" clId="{DA1C5820-71E9-4979-B49F-A4EE7142566B}" dt="2023-02-16T14:34:43.560" v="4137" actId="1037"/>
          <ac:spMkLst>
            <pc:docMk/>
            <pc:sldMk cId="2623744738" sldId="276"/>
            <ac:spMk id="41" creationId="{8DA43799-3E07-E08D-2ED4-9E777307D52D}"/>
          </ac:spMkLst>
        </pc:spChg>
        <pc:spChg chg="add mod">
          <ac:chgData name="Johan Fabi" userId="8c75ff543e6c5a1a" providerId="LiveId" clId="{DA1C5820-71E9-4979-B49F-A4EE7142566B}" dt="2023-02-16T14:35:27.064" v="4141" actId="1076"/>
          <ac:spMkLst>
            <pc:docMk/>
            <pc:sldMk cId="2623744738" sldId="276"/>
            <ac:spMk id="42" creationId="{0E841D60-E71D-882E-AD1B-E0F9F78C5C06}"/>
          </ac:spMkLst>
        </pc:spChg>
        <pc:spChg chg="add del">
          <ac:chgData name="Johan Fabi" userId="8c75ff543e6c5a1a" providerId="LiveId" clId="{DA1C5820-71E9-4979-B49F-A4EE7142566B}" dt="2023-02-16T14:30:44.809" v="4092" actId="11529"/>
          <ac:spMkLst>
            <pc:docMk/>
            <pc:sldMk cId="2623744738" sldId="276"/>
            <ac:spMk id="43" creationId="{B02F464F-4468-761C-3A4A-0A450655AEFB}"/>
          </ac:spMkLst>
        </pc:spChg>
        <pc:spChg chg="add del mod">
          <ac:chgData name="Johan Fabi" userId="8c75ff543e6c5a1a" providerId="LiveId" clId="{DA1C5820-71E9-4979-B49F-A4EE7142566B}" dt="2023-02-16T14:31:25.592" v="4098" actId="11529"/>
          <ac:spMkLst>
            <pc:docMk/>
            <pc:sldMk cId="2623744738" sldId="276"/>
            <ac:spMk id="44" creationId="{49ABF0B9-F667-039B-982F-1F0556E68903}"/>
          </ac:spMkLst>
        </pc:spChg>
        <pc:spChg chg="add mod">
          <ac:chgData name="Johan Fabi" userId="8c75ff543e6c5a1a" providerId="LiveId" clId="{DA1C5820-71E9-4979-B49F-A4EE7142566B}" dt="2023-02-16T14:35:09.401" v="4139" actId="1582"/>
          <ac:spMkLst>
            <pc:docMk/>
            <pc:sldMk cId="2623744738" sldId="276"/>
            <ac:spMk id="45" creationId="{243B0039-2483-2E8E-D361-15C9C49A3B2E}"/>
          </ac:spMkLst>
        </pc:spChg>
        <pc:grpChg chg="add del mod">
          <ac:chgData name="Johan Fabi" userId="8c75ff543e6c5a1a" providerId="LiveId" clId="{DA1C5820-71E9-4979-B49F-A4EE7142566B}" dt="2023-02-16T01:39:56.418" v="3591" actId="478"/>
          <ac:grpSpMkLst>
            <pc:docMk/>
            <pc:sldMk cId="2623744738" sldId="276"/>
            <ac:grpSpMk id="5" creationId="{ADBF5391-D1D5-46CA-F77E-BE6C1B3EA1B0}"/>
          </ac:grpSpMkLst>
        </pc:grpChg>
        <pc:grpChg chg="add del mod">
          <ac:chgData name="Johan Fabi" userId="8c75ff543e6c5a1a" providerId="LiveId" clId="{DA1C5820-71E9-4979-B49F-A4EE7142566B}" dt="2023-02-16T02:08:23.449" v="3656" actId="478"/>
          <ac:grpSpMkLst>
            <pc:docMk/>
            <pc:sldMk cId="2623744738" sldId="276"/>
            <ac:grpSpMk id="22" creationId="{D4104B3D-A6BD-B946-84BD-A72EE70DC7FD}"/>
          </ac:grpSpMkLst>
        </pc:grpChg>
        <pc:picChg chg="mod">
          <ac:chgData name="Johan Fabi" userId="8c75ff543e6c5a1a" providerId="LiveId" clId="{DA1C5820-71E9-4979-B49F-A4EE7142566B}" dt="2023-02-16T14:31:52.961" v="4116" actId="1036"/>
          <ac:picMkLst>
            <pc:docMk/>
            <pc:sldMk cId="2623744738" sldId="276"/>
            <ac:picMk id="9" creationId="{C83BB786-1424-44FE-2944-FDC3A4D0F037}"/>
          </ac:picMkLst>
        </pc:picChg>
        <pc:picChg chg="add mod">
          <ac:chgData name="Johan Fabi" userId="8c75ff543e6c5a1a" providerId="LiveId" clId="{DA1C5820-71E9-4979-B49F-A4EE7142566B}" dt="2023-02-17T00:00:44.370" v="4215"/>
          <ac:picMkLst>
            <pc:docMk/>
            <pc:sldMk cId="2623744738" sldId="276"/>
            <ac:picMk id="50" creationId="{8E78CFD2-DE18-D042-D3CC-69EFE5B7803B}"/>
          </ac:picMkLst>
        </pc:picChg>
        <pc:cxnChg chg="add mod">
          <ac:chgData name="Johan Fabi" userId="8c75ff543e6c5a1a" providerId="LiveId" clId="{DA1C5820-71E9-4979-B49F-A4EE7142566B}" dt="2023-02-16T14:35:09.401" v="4139" actId="1582"/>
          <ac:cxnSpMkLst>
            <pc:docMk/>
            <pc:sldMk cId="2623744738" sldId="276"/>
            <ac:cxnSpMk id="47" creationId="{6E9B0A4E-FFF1-9F67-4B90-A0E35E838F4C}"/>
          </ac:cxnSpMkLst>
        </pc:cxnChg>
        <pc:cxnChg chg="add mod">
          <ac:chgData name="Johan Fabi" userId="8c75ff543e6c5a1a" providerId="LiveId" clId="{DA1C5820-71E9-4979-B49F-A4EE7142566B}" dt="2023-02-16T14:35:09.401" v="4139" actId="1582"/>
          <ac:cxnSpMkLst>
            <pc:docMk/>
            <pc:sldMk cId="2623744738" sldId="276"/>
            <ac:cxnSpMk id="48" creationId="{F64CB920-911A-05B1-C458-29DD40C64FCF}"/>
          </ac:cxnSpMkLst>
        </pc:cxnChg>
        <pc:cxnChg chg="add mod">
          <ac:chgData name="Johan Fabi" userId="8c75ff543e6c5a1a" providerId="LiveId" clId="{DA1C5820-71E9-4979-B49F-A4EE7142566B}" dt="2023-02-16T14:35:09.401" v="4139" actId="1582"/>
          <ac:cxnSpMkLst>
            <pc:docMk/>
            <pc:sldMk cId="2623744738" sldId="276"/>
            <ac:cxnSpMk id="49" creationId="{237D98EE-19A8-D799-9BD2-B72A47630096}"/>
          </ac:cxnSpMkLst>
        </pc:cxnChg>
      </pc:sldChg>
      <pc:sldChg chg="add del setBg">
        <pc:chgData name="Johan Fabi" userId="8c75ff543e6c5a1a" providerId="LiveId" clId="{DA1C5820-71E9-4979-B49F-A4EE7142566B}" dt="2023-02-17T11:40:16.488" v="4708" actId="47"/>
        <pc:sldMkLst>
          <pc:docMk/>
          <pc:sldMk cId="0" sldId="280"/>
        </pc:sldMkLst>
      </pc:sldChg>
      <pc:sldChg chg="add del setBg">
        <pc:chgData name="Johan Fabi" userId="8c75ff543e6c5a1a" providerId="LiveId" clId="{DA1C5820-71E9-4979-B49F-A4EE7142566B}" dt="2023-02-17T11:40:16.488" v="4708" actId="47"/>
        <pc:sldMkLst>
          <pc:docMk/>
          <pc:sldMk cId="0" sldId="281"/>
        </pc:sldMkLst>
      </pc:sldChg>
      <pc:sldChg chg="add del setBg">
        <pc:chgData name="Johan Fabi" userId="8c75ff543e6c5a1a" providerId="LiveId" clId="{DA1C5820-71E9-4979-B49F-A4EE7142566B}" dt="2023-02-17T11:40:16.488" v="4708" actId="47"/>
        <pc:sldMkLst>
          <pc:docMk/>
          <pc:sldMk cId="0" sldId="282"/>
        </pc:sldMkLst>
      </pc:sldChg>
      <pc:sldChg chg="add del setBg">
        <pc:chgData name="Johan Fabi" userId="8c75ff543e6c5a1a" providerId="LiveId" clId="{DA1C5820-71E9-4979-B49F-A4EE7142566B}" dt="2023-02-17T11:40:16.488" v="4708" actId="47"/>
        <pc:sldMkLst>
          <pc:docMk/>
          <pc:sldMk cId="0" sldId="283"/>
        </pc:sldMkLst>
      </pc:sldChg>
      <pc:sldChg chg="add del setBg">
        <pc:chgData name="Johan Fabi" userId="8c75ff543e6c5a1a" providerId="LiveId" clId="{DA1C5820-71E9-4979-B49F-A4EE7142566B}" dt="2023-02-17T11:40:16.488" v="4708" actId="47"/>
        <pc:sldMkLst>
          <pc:docMk/>
          <pc:sldMk cId="0" sldId="284"/>
        </pc:sldMkLst>
      </pc:sldChg>
      <pc:sldChg chg="add del setBg">
        <pc:chgData name="Johan Fabi" userId="8c75ff543e6c5a1a" providerId="LiveId" clId="{DA1C5820-71E9-4979-B49F-A4EE7142566B}" dt="2023-02-17T11:40:16.488" v="4708" actId="47"/>
        <pc:sldMkLst>
          <pc:docMk/>
          <pc:sldMk cId="0" sldId="285"/>
        </pc:sldMkLst>
      </pc:sldChg>
      <pc:sldChg chg="add del setBg">
        <pc:chgData name="Johan Fabi" userId="8c75ff543e6c5a1a" providerId="LiveId" clId="{DA1C5820-71E9-4979-B49F-A4EE7142566B}" dt="2023-02-17T11:40:16.488" v="4708" actId="47"/>
        <pc:sldMkLst>
          <pc:docMk/>
          <pc:sldMk cId="0" sldId="286"/>
        </pc:sldMkLst>
      </pc:sldChg>
      <pc:sldChg chg="add del setBg">
        <pc:chgData name="Johan Fabi" userId="8c75ff543e6c5a1a" providerId="LiveId" clId="{DA1C5820-71E9-4979-B49F-A4EE7142566B}" dt="2023-02-17T11:40:16.488" v="4708" actId="47"/>
        <pc:sldMkLst>
          <pc:docMk/>
          <pc:sldMk cId="0" sldId="287"/>
        </pc:sldMkLst>
      </pc:sldChg>
      <pc:sldChg chg="add del setBg">
        <pc:chgData name="Johan Fabi" userId="8c75ff543e6c5a1a" providerId="LiveId" clId="{DA1C5820-71E9-4979-B49F-A4EE7142566B}" dt="2023-02-17T11:40:16.488" v="4708" actId="47"/>
        <pc:sldMkLst>
          <pc:docMk/>
          <pc:sldMk cId="0" sldId="288"/>
        </pc:sldMkLst>
      </pc:sldChg>
      <pc:sldChg chg="add del setBg">
        <pc:chgData name="Johan Fabi" userId="8c75ff543e6c5a1a" providerId="LiveId" clId="{DA1C5820-71E9-4979-B49F-A4EE7142566B}" dt="2023-02-17T11:40:16.488" v="4708" actId="47"/>
        <pc:sldMkLst>
          <pc:docMk/>
          <pc:sldMk cId="0" sldId="289"/>
        </pc:sldMkLst>
      </pc:sldChg>
      <pc:sldChg chg="add del setBg">
        <pc:chgData name="Johan Fabi" userId="8c75ff543e6c5a1a" providerId="LiveId" clId="{DA1C5820-71E9-4979-B49F-A4EE7142566B}" dt="2023-02-17T11:40:16.488" v="4708" actId="47"/>
        <pc:sldMkLst>
          <pc:docMk/>
          <pc:sldMk cId="0" sldId="290"/>
        </pc:sldMkLst>
      </pc:sldChg>
      <pc:sldChg chg="add del setBg">
        <pc:chgData name="Johan Fabi" userId="8c75ff543e6c5a1a" providerId="LiveId" clId="{DA1C5820-71E9-4979-B49F-A4EE7142566B}" dt="2023-02-17T11:40:16.488" v="4708" actId="47"/>
        <pc:sldMkLst>
          <pc:docMk/>
          <pc:sldMk cId="0" sldId="291"/>
        </pc:sldMkLst>
      </pc:sldChg>
      <pc:sldChg chg="add del setBg">
        <pc:chgData name="Johan Fabi" userId="8c75ff543e6c5a1a" providerId="LiveId" clId="{DA1C5820-71E9-4979-B49F-A4EE7142566B}" dt="2023-02-17T11:40:16.488" v="4708" actId="47"/>
        <pc:sldMkLst>
          <pc:docMk/>
          <pc:sldMk cId="0" sldId="292"/>
        </pc:sldMkLst>
      </pc:sldChg>
      <pc:sldChg chg="add del setBg">
        <pc:chgData name="Johan Fabi" userId="8c75ff543e6c5a1a" providerId="LiveId" clId="{DA1C5820-71E9-4979-B49F-A4EE7142566B}" dt="2023-02-15T17:12:14.810" v="1263" actId="47"/>
        <pc:sldMkLst>
          <pc:docMk/>
          <pc:sldMk cId="0" sldId="293"/>
        </pc:sldMkLst>
      </pc:sldChg>
      <pc:sldChg chg="addSp delSp modSp add del mod ord">
        <pc:chgData name="Johan Fabi" userId="8c75ff543e6c5a1a" providerId="LiveId" clId="{DA1C5820-71E9-4979-B49F-A4EE7142566B}" dt="2023-02-17T11:32:32.009" v="4628" actId="47"/>
        <pc:sldMkLst>
          <pc:docMk/>
          <pc:sldMk cId="2559553686" sldId="293"/>
        </pc:sldMkLst>
        <pc:spChg chg="mod">
          <ac:chgData name="Johan Fabi" userId="8c75ff543e6c5a1a" providerId="LiveId" clId="{DA1C5820-71E9-4979-B49F-A4EE7142566B}" dt="2023-02-16T02:05:55.902" v="3640" actId="20577"/>
          <ac:spMkLst>
            <pc:docMk/>
            <pc:sldMk cId="2559553686" sldId="293"/>
            <ac:spMk id="5" creationId="{1D94C31D-AD7B-B628-B5B9-5CC2286D5288}"/>
          </ac:spMkLst>
        </pc:spChg>
        <pc:spChg chg="del">
          <ac:chgData name="Johan Fabi" userId="8c75ff543e6c5a1a" providerId="LiveId" clId="{DA1C5820-71E9-4979-B49F-A4EE7142566B}" dt="2023-02-16T23:59:19.090" v="4194" actId="478"/>
          <ac:spMkLst>
            <pc:docMk/>
            <pc:sldMk cId="2559553686" sldId="293"/>
            <ac:spMk id="9" creationId="{CA05A0AC-5FCB-DCF3-1F0C-587A0609853E}"/>
          </ac:spMkLst>
        </pc:spChg>
        <pc:picChg chg="add mod">
          <ac:chgData name="Johan Fabi" userId="8c75ff543e6c5a1a" providerId="LiveId" clId="{DA1C5820-71E9-4979-B49F-A4EE7142566B}" dt="2023-02-17T00:00:45.896" v="4216"/>
          <ac:picMkLst>
            <pc:docMk/>
            <pc:sldMk cId="2559553686" sldId="293"/>
            <ac:picMk id="2" creationId="{6AF34730-BE22-62D1-DF1A-1FCD6DCB1CEE}"/>
          </ac:picMkLst>
        </pc:picChg>
      </pc:sldChg>
      <pc:sldChg chg="addSp delSp modSp add del mod">
        <pc:chgData name="Johan Fabi" userId="8c75ff543e6c5a1a" providerId="LiveId" clId="{DA1C5820-71E9-4979-B49F-A4EE7142566B}" dt="2023-02-17T11:32:33.430" v="4629" actId="47"/>
        <pc:sldMkLst>
          <pc:docMk/>
          <pc:sldMk cId="3623497780" sldId="294"/>
        </pc:sldMkLst>
        <pc:spChg chg="mod">
          <ac:chgData name="Johan Fabi" userId="8c75ff543e6c5a1a" providerId="LiveId" clId="{DA1C5820-71E9-4979-B49F-A4EE7142566B}" dt="2023-02-16T02:06:13.879" v="3652" actId="20577"/>
          <ac:spMkLst>
            <pc:docMk/>
            <pc:sldMk cId="3623497780" sldId="294"/>
            <ac:spMk id="5" creationId="{1D94C31D-AD7B-B628-B5B9-5CC2286D5288}"/>
          </ac:spMkLst>
        </pc:spChg>
        <pc:spChg chg="del">
          <ac:chgData name="Johan Fabi" userId="8c75ff543e6c5a1a" providerId="LiveId" clId="{DA1C5820-71E9-4979-B49F-A4EE7142566B}" dt="2023-02-16T23:59:23.706" v="4195" actId="478"/>
          <ac:spMkLst>
            <pc:docMk/>
            <pc:sldMk cId="3623497780" sldId="294"/>
            <ac:spMk id="9" creationId="{CA05A0AC-5FCB-DCF3-1F0C-587A0609853E}"/>
          </ac:spMkLst>
        </pc:spChg>
        <pc:picChg chg="add mod">
          <ac:chgData name="Johan Fabi" userId="8c75ff543e6c5a1a" providerId="LiveId" clId="{DA1C5820-71E9-4979-B49F-A4EE7142566B}" dt="2023-02-17T00:00:48.103" v="4217"/>
          <ac:picMkLst>
            <pc:docMk/>
            <pc:sldMk cId="3623497780" sldId="294"/>
            <ac:picMk id="2" creationId="{9CE55A90-F03F-6B26-19CC-E84B89C54A1A}"/>
          </ac:picMkLst>
        </pc:picChg>
      </pc:sldChg>
      <pc:sldChg chg="modSp add mod">
        <pc:chgData name="Johan Fabi" userId="8c75ff543e6c5a1a" providerId="LiveId" clId="{DA1C5820-71E9-4979-B49F-A4EE7142566B}" dt="2023-02-17T11:31:58.820" v="4624" actId="20577"/>
        <pc:sldMkLst>
          <pc:docMk/>
          <pc:sldMk cId="885860111" sldId="295"/>
        </pc:sldMkLst>
        <pc:spChg chg="mod">
          <ac:chgData name="Johan Fabi" userId="8c75ff543e6c5a1a" providerId="LiveId" clId="{DA1C5820-71E9-4979-B49F-A4EE7142566B}" dt="2023-02-17T00:23:25.134" v="4468" actId="20577"/>
          <ac:spMkLst>
            <pc:docMk/>
            <pc:sldMk cId="885860111" sldId="295"/>
            <ac:spMk id="24" creationId="{98A2B4C5-2072-30F6-8CFF-4E9DA13060BD}"/>
          </ac:spMkLst>
        </pc:spChg>
        <pc:spChg chg="mod">
          <ac:chgData name="Johan Fabi" userId="8c75ff543e6c5a1a" providerId="LiveId" clId="{DA1C5820-71E9-4979-B49F-A4EE7142566B}" dt="2023-02-17T00:23:34.193" v="4476" actId="20577"/>
          <ac:spMkLst>
            <pc:docMk/>
            <pc:sldMk cId="885860111" sldId="295"/>
            <ac:spMk id="25" creationId="{199C5A94-9CA0-43A6-EEFB-B106E6575301}"/>
          </ac:spMkLst>
        </pc:spChg>
        <pc:spChg chg="mod">
          <ac:chgData name="Johan Fabi" userId="8c75ff543e6c5a1a" providerId="LiveId" clId="{DA1C5820-71E9-4979-B49F-A4EE7142566B}" dt="2023-02-17T00:22:17.613" v="4409" actId="1036"/>
          <ac:spMkLst>
            <pc:docMk/>
            <pc:sldMk cId="885860111" sldId="295"/>
            <ac:spMk id="26" creationId="{6C20FD3D-816E-8C36-3738-A07D13826B18}"/>
          </ac:spMkLst>
        </pc:spChg>
        <pc:spChg chg="mod">
          <ac:chgData name="Johan Fabi" userId="8c75ff543e6c5a1a" providerId="LiveId" clId="{DA1C5820-71E9-4979-B49F-A4EE7142566B}" dt="2023-02-17T11:27:07.564" v="4596" actId="20577"/>
          <ac:spMkLst>
            <pc:docMk/>
            <pc:sldMk cId="885860111" sldId="295"/>
            <ac:spMk id="29" creationId="{72F1FEA1-DF6B-5606-B9E6-8C05DE76CFD1}"/>
          </ac:spMkLst>
        </pc:spChg>
        <pc:spChg chg="mod">
          <ac:chgData name="Johan Fabi" userId="8c75ff543e6c5a1a" providerId="LiveId" clId="{DA1C5820-71E9-4979-B49F-A4EE7142566B}" dt="2023-02-17T11:31:58.820" v="4624" actId="20577"/>
          <ac:spMkLst>
            <pc:docMk/>
            <pc:sldMk cId="885860111" sldId="295"/>
            <ac:spMk id="30" creationId="{2C97DC22-1279-7748-C038-DC861D708C06}"/>
          </ac:spMkLst>
        </pc:spChg>
        <pc:spChg chg="mod">
          <ac:chgData name="Johan Fabi" userId="8c75ff543e6c5a1a" providerId="LiveId" clId="{DA1C5820-71E9-4979-B49F-A4EE7142566B}" dt="2023-02-17T11:26:50.094" v="4582" actId="20577"/>
          <ac:spMkLst>
            <pc:docMk/>
            <pc:sldMk cId="885860111" sldId="295"/>
            <ac:spMk id="33" creationId="{D94EF350-78B1-E5E5-FD04-BF6FCBFC13A0}"/>
          </ac:spMkLst>
        </pc:spChg>
        <pc:spChg chg="mod">
          <ac:chgData name="Johan Fabi" userId="8c75ff543e6c5a1a" providerId="LiveId" clId="{DA1C5820-71E9-4979-B49F-A4EE7142566B}" dt="2023-02-17T00:22:44.052" v="4421" actId="1038"/>
          <ac:spMkLst>
            <pc:docMk/>
            <pc:sldMk cId="885860111" sldId="295"/>
            <ac:spMk id="37" creationId="{214A3133-999D-4BF3-D927-E0CAE541FE93}"/>
          </ac:spMkLst>
        </pc:spChg>
      </pc:sldChg>
      <pc:sldChg chg="modSp add mod">
        <pc:chgData name="Johan Fabi" userId="8c75ff543e6c5a1a" providerId="LiveId" clId="{DA1C5820-71E9-4979-B49F-A4EE7142566B}" dt="2023-02-17T11:33:14.080" v="4685" actId="20577"/>
        <pc:sldMkLst>
          <pc:docMk/>
          <pc:sldMk cId="595035905" sldId="296"/>
        </pc:sldMkLst>
        <pc:spChg chg="mod">
          <ac:chgData name="Johan Fabi" userId="8c75ff543e6c5a1a" providerId="LiveId" clId="{DA1C5820-71E9-4979-B49F-A4EE7142566B}" dt="2023-02-17T11:33:14.080" v="4685" actId="20577"/>
          <ac:spMkLst>
            <pc:docMk/>
            <pc:sldMk cId="595035905" sldId="296"/>
            <ac:spMk id="5" creationId="{1D94C31D-AD7B-B628-B5B9-5CC2286D5288}"/>
          </ac:spMkLst>
        </pc:spChg>
        <pc:spChg chg="mod">
          <ac:chgData name="Johan Fabi" userId="8c75ff543e6c5a1a" providerId="LiveId" clId="{DA1C5820-71E9-4979-B49F-A4EE7142566B}" dt="2023-02-17T11:32:39.892" v="4631" actId="1076"/>
          <ac:spMkLst>
            <pc:docMk/>
            <pc:sldMk cId="595035905" sldId="296"/>
            <ac:spMk id="16" creationId="{B087D49A-5261-DED5-7EEA-D5ED6F2B594C}"/>
          </ac:spMkLst>
        </pc:spChg>
      </pc:sldChg>
      <pc:sldChg chg="modSp add mod">
        <pc:chgData name="Johan Fabi" userId="8c75ff543e6c5a1a" providerId="LiveId" clId="{DA1C5820-71E9-4979-B49F-A4EE7142566B}" dt="2023-02-17T11:33:08.401" v="4677" actId="20577"/>
        <pc:sldMkLst>
          <pc:docMk/>
          <pc:sldMk cId="2547737508" sldId="297"/>
        </pc:sldMkLst>
        <pc:spChg chg="mod">
          <ac:chgData name="Johan Fabi" userId="8c75ff543e6c5a1a" providerId="LiveId" clId="{DA1C5820-71E9-4979-B49F-A4EE7142566B}" dt="2023-02-17T11:33:08.401" v="4677" actId="20577"/>
          <ac:spMkLst>
            <pc:docMk/>
            <pc:sldMk cId="2547737508" sldId="297"/>
            <ac:spMk id="5" creationId="{1D94C31D-AD7B-B628-B5B9-5CC2286D528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56C93-C913-439E-B954-B57BD3474048}" type="datetimeFigureOut">
              <a:rPr lang="es-CL" smtClean="0"/>
              <a:t>21-02-2023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71508-1BDB-4A92-81C0-688037F465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8852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77FFB-06D8-AF82-5D0A-416185A5A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508835-673E-372F-361B-5DDCAADC3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7FABED-4FFF-4B63-E29D-8FF7280B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934-2E9B-4CCE-8DC0-C067BAAD68B9}" type="datetimeFigureOut">
              <a:rPr lang="es-CL" smtClean="0"/>
              <a:t>21-02-2023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38C73C-352B-D31A-9176-938E7D7E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578CC5-91A3-CFF0-F402-CA1084E6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6CAD-C44E-40CD-B9D4-56DE58D4B4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583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491DC-79EC-8151-BCD7-4A40410CF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335478-0938-0BF9-E8E5-92D845DC9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3237D5-1C3D-7CBE-6EE2-B7B9812D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934-2E9B-4CCE-8DC0-C067BAAD68B9}" type="datetimeFigureOut">
              <a:rPr lang="es-CL" smtClean="0"/>
              <a:t>21-02-2023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3646DB-C8EC-67AA-0425-4153EE9E1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8F5FB0-7628-D26E-4E57-55B847CB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6CAD-C44E-40CD-B9D4-56DE58D4B4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0853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56FC45-0C3C-9C3D-47D9-31F4AE852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6DE7DB-C61A-2F48-DE01-AD90296E9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4FFA45-6F7A-71D7-AC8A-65270DD1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934-2E9B-4CCE-8DC0-C067BAAD68B9}" type="datetimeFigureOut">
              <a:rPr lang="es-CL" smtClean="0"/>
              <a:t>21-02-2023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1FF484-8A53-FA90-8A31-B8BABDC3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25E1B-E706-5950-23CD-C506626C3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6CAD-C44E-40CD-B9D4-56DE58D4B4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199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6E09F-C85C-A04D-DDFE-F9DC2B46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8481CC-4206-85B0-E41F-BD16D4C6C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12D902-AB0F-BFD4-8888-0AA298026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934-2E9B-4CCE-8DC0-C067BAAD68B9}" type="datetimeFigureOut">
              <a:rPr lang="es-CL" smtClean="0"/>
              <a:t>21-02-2023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83C07A-AA2E-BE44-9884-6D801207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6759D3-03E4-5186-B297-EE3E9521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6CAD-C44E-40CD-B9D4-56DE58D4B4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796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2244C-C087-8A3D-F349-D3710522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799586-4343-B0B1-0A12-595EDC130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3D430B-6356-73F3-A857-D6E1B156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934-2E9B-4CCE-8DC0-C067BAAD68B9}" type="datetimeFigureOut">
              <a:rPr lang="es-CL" smtClean="0"/>
              <a:t>21-02-2023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D3194E-7B23-0A22-6B5B-46ADE14C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CF07BC-9BCE-549E-13F7-5520A7C6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6CAD-C44E-40CD-B9D4-56DE58D4B4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62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FA690-9D85-89F7-F026-0A456EAB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3DF732-F1E9-78C3-1EA4-5A5646E83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576E56-BD95-39CB-1D38-60757926E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27424D-7E25-E143-40B2-168E7E0A6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934-2E9B-4CCE-8DC0-C067BAAD68B9}" type="datetimeFigureOut">
              <a:rPr lang="es-CL" smtClean="0"/>
              <a:t>21-02-2023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EF00D5-CB28-A72C-C681-E8376C43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58EB0B-E698-DB72-0A58-FA90AC0E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6CAD-C44E-40CD-B9D4-56DE58D4B4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87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82741-BA46-B45F-2844-EA0A8CEB0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8339CA-DF31-15E9-21A6-522DAA48A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5E2F0F-BA6B-0B5A-286B-E441A5D48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63D04CA-AA39-7FC2-541C-2A6EF657B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0D6160F-6401-1AE3-ADB3-0341AA5EC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B5C098E-403D-7757-2BE5-8E0F4467B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934-2E9B-4CCE-8DC0-C067BAAD68B9}" type="datetimeFigureOut">
              <a:rPr lang="es-CL" smtClean="0"/>
              <a:t>21-02-2023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25D4C54-3E12-62BA-B807-AE7756B72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553557D-1352-8A00-689F-F8C1610C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6CAD-C44E-40CD-B9D4-56DE58D4B4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899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9EC0B-4638-E687-E1F7-614BD5C1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A9FBCD-A1E8-35BF-CC32-557A664D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934-2E9B-4CCE-8DC0-C067BAAD68B9}" type="datetimeFigureOut">
              <a:rPr lang="es-CL" smtClean="0"/>
              <a:t>21-02-2023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F8E9EA-2391-2625-F8EA-98642659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26D64C-15A2-CDE6-4F62-5A60FF63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6CAD-C44E-40CD-B9D4-56DE58D4B4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228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2DD8FBF-BE9C-B3F2-99CC-6A7DAC25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934-2E9B-4CCE-8DC0-C067BAAD68B9}" type="datetimeFigureOut">
              <a:rPr lang="es-CL" smtClean="0"/>
              <a:t>21-02-2023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371B469-62A9-A04F-261F-CCE9C392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EC0EB0-D21F-0DF4-1D49-126C2567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6CAD-C44E-40CD-B9D4-56DE58D4B4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002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E71F5-F9FE-7D52-0F78-DD13E49BB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91D8AF-2EF6-644B-722C-17AEACA38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7752DD-0D0E-F558-7041-BCC53007F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B04312-85C8-E34E-8977-F1F98D348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934-2E9B-4CCE-8DC0-C067BAAD68B9}" type="datetimeFigureOut">
              <a:rPr lang="es-CL" smtClean="0"/>
              <a:t>21-02-2023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060D37-FE30-1714-7846-E012CD7A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D24339-12BD-AC35-794C-78FA1CE6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6CAD-C44E-40CD-B9D4-56DE58D4B4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082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F1B5B-2FEA-07B5-B4FE-DC7CFB61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868F591-5738-98CD-A3D0-90220695C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29EAA7-27F6-100C-F550-EB22C139D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66994F-725F-E66C-C5E3-52C4F9D20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934-2E9B-4CCE-8DC0-C067BAAD68B9}" type="datetimeFigureOut">
              <a:rPr lang="es-CL" smtClean="0"/>
              <a:t>21-02-2023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FECA24-8863-80AE-35F1-7BEBF83E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D74DCD-33AF-B1EB-7BDE-08260B45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6CAD-C44E-40CD-B9D4-56DE58D4B4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993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6D6CE9E-A656-325E-4B6A-C19836792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FE2BEC-4843-93C0-EBC0-A14CA427E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8D1EFE-96F3-CE2E-7E61-B3949E99E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14934-2E9B-4CCE-8DC0-C067BAAD68B9}" type="datetimeFigureOut">
              <a:rPr lang="es-CL" smtClean="0"/>
              <a:t>21-02-2023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29E66C-65A7-12DD-8C98-E6335B6FC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62F5AF-0BDE-A67F-D623-304A37851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C6CAD-C44E-40CD-B9D4-56DE58D4B4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041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.jpe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hyperlink" Target="https://www.jenkins.io/doc/" TargetMode="External"/><Relationship Id="rId18" Type="http://schemas.openxmlformats.org/officeDocument/2006/relationships/image" Target="../media/image24.svg"/><Relationship Id="rId3" Type="http://schemas.openxmlformats.org/officeDocument/2006/relationships/hyperlink" Target="https://github.com/johanfabi/bedevops-functional-testing.git" TargetMode="External"/><Relationship Id="rId21" Type="http://schemas.openxmlformats.org/officeDocument/2006/relationships/image" Target="../media/image25.png"/><Relationship Id="rId7" Type="http://schemas.openxmlformats.org/officeDocument/2006/relationships/hyperlink" Target="https://maven.apache.org/guides/" TargetMode="External"/><Relationship Id="rId12" Type="http://schemas.openxmlformats.org/officeDocument/2006/relationships/hyperlink" Target="https://aerokube.com/selenoid/latest/" TargetMode="External"/><Relationship Id="rId17" Type="http://schemas.openxmlformats.org/officeDocument/2006/relationships/image" Target="../media/image23.png"/><Relationship Id="rId2" Type="http://schemas.openxmlformats.org/officeDocument/2006/relationships/image" Target="../media/image1.jpeg"/><Relationship Id="rId16" Type="http://schemas.openxmlformats.org/officeDocument/2006/relationships/hyperlink" Target="https://cucumber.io/docs/cucumber/" TargetMode="External"/><Relationship Id="rId20" Type="http://schemas.openxmlformats.org/officeDocument/2006/relationships/hyperlink" Target="https://www.browserstack.com/docs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4.png"/><Relationship Id="rId5" Type="http://schemas.openxmlformats.org/officeDocument/2006/relationships/hyperlink" Target="https://docs.oracle.com/javase/tutorial/tutorialLearningPaths.html" TargetMode="External"/><Relationship Id="rId15" Type="http://schemas.openxmlformats.org/officeDocument/2006/relationships/image" Target="../media/image22.svg"/><Relationship Id="rId10" Type="http://schemas.openxmlformats.org/officeDocument/2006/relationships/image" Target="../media/image20.png"/><Relationship Id="rId19" Type="http://schemas.openxmlformats.org/officeDocument/2006/relationships/image" Target="../media/image3.png"/><Relationship Id="rId4" Type="http://schemas.openxmlformats.org/officeDocument/2006/relationships/image" Target="../media/image17.png"/><Relationship Id="rId9" Type="http://schemas.openxmlformats.org/officeDocument/2006/relationships/hyperlink" Target="https://www.selenium.dev/documentation/" TargetMode="External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8.png"/><Relationship Id="rId7" Type="http://schemas.openxmlformats.org/officeDocument/2006/relationships/image" Target="../media/image24.svg"/><Relationship Id="rId12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2.svg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atrón de fondo">
            <a:extLst>
              <a:ext uri="{FF2B5EF4-FFF2-40B4-BE49-F238E27FC236}">
                <a16:creationId xmlns:a16="http://schemas.microsoft.com/office/drawing/2014/main" id="{B64D8650-5AD6-332B-6EF6-85EFFF455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63187" y="-1"/>
            <a:ext cx="12192000" cy="6858001"/>
          </a:xfrm>
          <a:prstGeom prst="rect">
            <a:avLst/>
          </a:prstGeom>
        </p:spPr>
      </p:pic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8AF4D81B-E38F-B68B-FB58-6CE3DD58C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2381" y="-4"/>
            <a:ext cx="6858000" cy="6858000"/>
          </a:xfrm>
          <a:prstGeom prst="rect">
            <a:avLst/>
          </a:prstGeom>
        </p:spPr>
      </p:pic>
      <p:sp>
        <p:nvSpPr>
          <p:cNvPr id="16" name="Paralelogramo 15">
            <a:extLst>
              <a:ext uri="{FF2B5EF4-FFF2-40B4-BE49-F238E27FC236}">
                <a16:creationId xmlns:a16="http://schemas.microsoft.com/office/drawing/2014/main" id="{B087D49A-5261-DED5-7EEA-D5ED6F2B594C}"/>
              </a:ext>
            </a:extLst>
          </p:cNvPr>
          <p:cNvSpPr/>
          <p:nvPr/>
        </p:nvSpPr>
        <p:spPr>
          <a:xfrm>
            <a:off x="2588795" y="-9"/>
            <a:ext cx="7014410" cy="6858003"/>
          </a:xfrm>
          <a:prstGeom prst="parallelogram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D94C31D-AD7B-B628-B5B9-5CC2286D5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9545" y="3077648"/>
            <a:ext cx="7812910" cy="702702"/>
          </a:xfrm>
        </p:spPr>
        <p:txBody>
          <a:bodyPr rtlCol="0" anchor="ctr">
            <a:noAutofit/>
          </a:bodyPr>
          <a:lstStyle/>
          <a:p>
            <a:pPr rtl="0"/>
            <a:r>
              <a:rPr lang="es-ES" sz="3200" dirty="0">
                <a:solidFill>
                  <a:schemeClr val="bg1"/>
                </a:solidFill>
                <a:latin typeface="Montserrat Black" panose="00000A00000000000000" pitchFamily="2" charset="0"/>
                <a:cs typeface="Poppins" panose="00000500000000000000" pitchFamily="2" charset="0"/>
              </a:rPr>
              <a:t>Automatización </a:t>
            </a:r>
          </a:p>
          <a:p>
            <a:pPr rtl="0"/>
            <a:r>
              <a:rPr lang="es-ES" sz="3200" dirty="0">
                <a:solidFill>
                  <a:schemeClr val="bg1"/>
                </a:solidFill>
                <a:latin typeface="Montserrat Black" panose="00000A00000000000000" pitchFamily="2" charset="0"/>
                <a:cs typeface="Poppins" panose="00000500000000000000" pitchFamily="2" charset="0"/>
              </a:rPr>
              <a:t>Pruebas Funcionales</a:t>
            </a:r>
          </a:p>
        </p:txBody>
      </p:sp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01F21FE5-BC19-18EE-F1B6-84D9BBC9A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064" y="380493"/>
            <a:ext cx="1383114" cy="645453"/>
          </a:xfrm>
          <a:prstGeom prst="rect">
            <a:avLst/>
          </a:prstGeom>
        </p:spPr>
      </p:pic>
      <p:sp>
        <p:nvSpPr>
          <p:cNvPr id="15" name="object 10">
            <a:extLst>
              <a:ext uri="{FF2B5EF4-FFF2-40B4-BE49-F238E27FC236}">
                <a16:creationId xmlns:a16="http://schemas.microsoft.com/office/drawing/2014/main" id="{C767A310-0720-30E0-976C-8D0BAEBC1BE5}"/>
              </a:ext>
            </a:extLst>
          </p:cNvPr>
          <p:cNvSpPr/>
          <p:nvPr/>
        </p:nvSpPr>
        <p:spPr>
          <a:xfrm>
            <a:off x="10100440" y="6231367"/>
            <a:ext cx="1765738" cy="237370"/>
          </a:xfrm>
          <a:custGeom>
            <a:avLst/>
            <a:gdLst/>
            <a:ahLst/>
            <a:cxnLst/>
            <a:rect l="l" t="t" r="r" b="b"/>
            <a:pathLst>
              <a:path w="3972559" h="534035">
                <a:moveTo>
                  <a:pt x="558800" y="5613"/>
                </a:moveTo>
                <a:lnTo>
                  <a:pt x="431761" y="5613"/>
                </a:lnTo>
                <a:lnTo>
                  <a:pt x="431761" y="331304"/>
                </a:lnTo>
                <a:lnTo>
                  <a:pt x="432028" y="350342"/>
                </a:lnTo>
                <a:lnTo>
                  <a:pt x="433705" y="396278"/>
                </a:lnTo>
                <a:lnTo>
                  <a:pt x="434060" y="402094"/>
                </a:lnTo>
                <a:lnTo>
                  <a:pt x="433705" y="407365"/>
                </a:lnTo>
                <a:lnTo>
                  <a:pt x="426986" y="411111"/>
                </a:lnTo>
                <a:lnTo>
                  <a:pt x="423227" y="407847"/>
                </a:lnTo>
                <a:lnTo>
                  <a:pt x="420814" y="403555"/>
                </a:lnTo>
                <a:lnTo>
                  <a:pt x="329793" y="241185"/>
                </a:lnTo>
                <a:lnTo>
                  <a:pt x="295503" y="180492"/>
                </a:lnTo>
                <a:lnTo>
                  <a:pt x="264109" y="125412"/>
                </a:lnTo>
                <a:lnTo>
                  <a:pt x="239356" y="82778"/>
                </a:lnTo>
                <a:lnTo>
                  <a:pt x="205511" y="35331"/>
                </a:lnTo>
                <a:lnTo>
                  <a:pt x="152412" y="4343"/>
                </a:lnTo>
                <a:lnTo>
                  <a:pt x="114757" y="0"/>
                </a:lnTo>
                <a:lnTo>
                  <a:pt x="82638" y="3149"/>
                </a:lnTo>
                <a:lnTo>
                  <a:pt x="51650" y="14960"/>
                </a:lnTo>
                <a:lnTo>
                  <a:pt x="25247" y="38950"/>
                </a:lnTo>
                <a:lnTo>
                  <a:pt x="6883" y="78676"/>
                </a:lnTo>
                <a:lnTo>
                  <a:pt x="0" y="137642"/>
                </a:lnTo>
                <a:lnTo>
                  <a:pt x="0" y="528027"/>
                </a:lnTo>
                <a:lnTo>
                  <a:pt x="126885" y="528027"/>
                </a:lnTo>
                <a:lnTo>
                  <a:pt x="126885" y="202476"/>
                </a:lnTo>
                <a:lnTo>
                  <a:pt x="126631" y="183451"/>
                </a:lnTo>
                <a:lnTo>
                  <a:pt x="124739" y="131737"/>
                </a:lnTo>
                <a:lnTo>
                  <a:pt x="125006" y="126276"/>
                </a:lnTo>
                <a:lnTo>
                  <a:pt x="131800" y="122669"/>
                </a:lnTo>
                <a:lnTo>
                  <a:pt x="135407" y="125920"/>
                </a:lnTo>
                <a:lnTo>
                  <a:pt x="192011" y="228053"/>
                </a:lnTo>
                <a:lnTo>
                  <a:pt x="224028" y="285483"/>
                </a:lnTo>
                <a:lnTo>
                  <a:pt x="257517" y="345020"/>
                </a:lnTo>
                <a:lnTo>
                  <a:pt x="289166" y="400469"/>
                </a:lnTo>
                <a:lnTo>
                  <a:pt x="315645" y="445643"/>
                </a:lnTo>
                <a:lnTo>
                  <a:pt x="353212" y="498436"/>
                </a:lnTo>
                <a:lnTo>
                  <a:pt x="406311" y="529590"/>
                </a:lnTo>
                <a:lnTo>
                  <a:pt x="443979" y="533984"/>
                </a:lnTo>
                <a:lnTo>
                  <a:pt x="476072" y="530796"/>
                </a:lnTo>
                <a:lnTo>
                  <a:pt x="507072" y="518934"/>
                </a:lnTo>
                <a:lnTo>
                  <a:pt x="533501" y="494855"/>
                </a:lnTo>
                <a:lnTo>
                  <a:pt x="551891" y="455091"/>
                </a:lnTo>
                <a:lnTo>
                  <a:pt x="558800" y="396138"/>
                </a:lnTo>
                <a:lnTo>
                  <a:pt x="558800" y="5613"/>
                </a:lnTo>
                <a:close/>
              </a:path>
              <a:path w="3972559" h="534035">
                <a:moveTo>
                  <a:pt x="1094435" y="5791"/>
                </a:moveTo>
                <a:lnTo>
                  <a:pt x="602259" y="5791"/>
                </a:lnTo>
                <a:lnTo>
                  <a:pt x="602259" y="115011"/>
                </a:lnTo>
                <a:lnTo>
                  <a:pt x="783996" y="115011"/>
                </a:lnTo>
                <a:lnTo>
                  <a:pt x="783996" y="527761"/>
                </a:lnTo>
                <a:lnTo>
                  <a:pt x="912698" y="527761"/>
                </a:lnTo>
                <a:lnTo>
                  <a:pt x="912698" y="115011"/>
                </a:lnTo>
                <a:lnTo>
                  <a:pt x="1094435" y="115011"/>
                </a:lnTo>
                <a:lnTo>
                  <a:pt x="1094435" y="5791"/>
                </a:lnTo>
                <a:close/>
              </a:path>
              <a:path w="3972559" h="534035">
                <a:moveTo>
                  <a:pt x="1627568" y="5791"/>
                </a:moveTo>
                <a:lnTo>
                  <a:pt x="1135405" y="5791"/>
                </a:lnTo>
                <a:lnTo>
                  <a:pt x="1135405" y="115011"/>
                </a:lnTo>
                <a:lnTo>
                  <a:pt x="1317066" y="115011"/>
                </a:lnTo>
                <a:lnTo>
                  <a:pt x="1317066" y="527761"/>
                </a:lnTo>
                <a:lnTo>
                  <a:pt x="1445895" y="527761"/>
                </a:lnTo>
                <a:lnTo>
                  <a:pt x="1445895" y="115011"/>
                </a:lnTo>
                <a:lnTo>
                  <a:pt x="1627568" y="115011"/>
                </a:lnTo>
                <a:lnTo>
                  <a:pt x="1627568" y="5791"/>
                </a:lnTo>
                <a:close/>
              </a:path>
              <a:path w="3972559" h="534035">
                <a:moveTo>
                  <a:pt x="2315997" y="188772"/>
                </a:moveTo>
                <a:lnTo>
                  <a:pt x="2312428" y="135509"/>
                </a:lnTo>
                <a:lnTo>
                  <a:pt x="2307742" y="117017"/>
                </a:lnTo>
                <a:lnTo>
                  <a:pt x="2301557" y="92595"/>
                </a:lnTo>
                <a:lnTo>
                  <a:pt x="2283104" y="59258"/>
                </a:lnTo>
                <a:lnTo>
                  <a:pt x="2256853" y="34683"/>
                </a:lnTo>
                <a:lnTo>
                  <a:pt x="2222525" y="18097"/>
                </a:lnTo>
                <a:lnTo>
                  <a:pt x="2184603" y="9766"/>
                </a:lnTo>
                <a:lnTo>
                  <a:pt x="2184603" y="186474"/>
                </a:lnTo>
                <a:lnTo>
                  <a:pt x="2184603" y="347281"/>
                </a:lnTo>
                <a:lnTo>
                  <a:pt x="2181034" y="379285"/>
                </a:lnTo>
                <a:lnTo>
                  <a:pt x="2169706" y="400824"/>
                </a:lnTo>
                <a:lnTo>
                  <a:pt x="2149703" y="412953"/>
                </a:lnTo>
                <a:lnTo>
                  <a:pt x="2120125" y="416763"/>
                </a:lnTo>
                <a:lnTo>
                  <a:pt x="1912785" y="416763"/>
                </a:lnTo>
                <a:lnTo>
                  <a:pt x="1912785" y="117017"/>
                </a:lnTo>
                <a:lnTo>
                  <a:pt x="2120125" y="117017"/>
                </a:lnTo>
                <a:lnTo>
                  <a:pt x="2149703" y="120827"/>
                </a:lnTo>
                <a:lnTo>
                  <a:pt x="2169706" y="132969"/>
                </a:lnTo>
                <a:lnTo>
                  <a:pt x="2181034" y="154508"/>
                </a:lnTo>
                <a:lnTo>
                  <a:pt x="2184603" y="186474"/>
                </a:lnTo>
                <a:lnTo>
                  <a:pt x="2184603" y="9766"/>
                </a:lnTo>
                <a:lnTo>
                  <a:pt x="2179878" y="8724"/>
                </a:lnTo>
                <a:lnTo>
                  <a:pt x="2128647" y="5778"/>
                </a:lnTo>
                <a:lnTo>
                  <a:pt x="1784096" y="5778"/>
                </a:lnTo>
                <a:lnTo>
                  <a:pt x="1784096" y="527837"/>
                </a:lnTo>
                <a:lnTo>
                  <a:pt x="2134616" y="527837"/>
                </a:lnTo>
                <a:lnTo>
                  <a:pt x="2188083" y="524002"/>
                </a:lnTo>
                <a:lnTo>
                  <a:pt x="2230882" y="512546"/>
                </a:lnTo>
                <a:lnTo>
                  <a:pt x="2288032" y="467258"/>
                </a:lnTo>
                <a:lnTo>
                  <a:pt x="2307894" y="416763"/>
                </a:lnTo>
                <a:lnTo>
                  <a:pt x="2313190" y="392849"/>
                </a:lnTo>
                <a:lnTo>
                  <a:pt x="2315997" y="344995"/>
                </a:lnTo>
                <a:lnTo>
                  <a:pt x="2315997" y="188772"/>
                </a:lnTo>
                <a:close/>
              </a:path>
              <a:path w="3972559" h="534035">
                <a:moveTo>
                  <a:pt x="2903601" y="184619"/>
                </a:moveTo>
                <a:lnTo>
                  <a:pt x="2900591" y="133299"/>
                </a:lnTo>
                <a:lnTo>
                  <a:pt x="2891078" y="91643"/>
                </a:lnTo>
                <a:lnTo>
                  <a:pt x="2849638" y="34759"/>
                </a:lnTo>
                <a:lnTo>
                  <a:pt x="2773426" y="8788"/>
                </a:lnTo>
                <a:lnTo>
                  <a:pt x="2720467" y="5791"/>
                </a:lnTo>
                <a:lnTo>
                  <a:pt x="2396452" y="5791"/>
                </a:lnTo>
                <a:lnTo>
                  <a:pt x="2396452" y="116598"/>
                </a:lnTo>
                <a:lnTo>
                  <a:pt x="2711869" y="116598"/>
                </a:lnTo>
                <a:lnTo>
                  <a:pt x="2741472" y="120408"/>
                </a:lnTo>
                <a:lnTo>
                  <a:pt x="2761411" y="132549"/>
                </a:lnTo>
                <a:lnTo>
                  <a:pt x="2772676" y="154063"/>
                </a:lnTo>
                <a:lnTo>
                  <a:pt x="2776220" y="186004"/>
                </a:lnTo>
                <a:lnTo>
                  <a:pt x="2776296" y="204444"/>
                </a:lnTo>
                <a:lnTo>
                  <a:pt x="2776220" y="309702"/>
                </a:lnTo>
                <a:lnTo>
                  <a:pt x="2776220" y="416344"/>
                </a:lnTo>
                <a:lnTo>
                  <a:pt x="2533675" y="416344"/>
                </a:lnTo>
                <a:lnTo>
                  <a:pt x="2518956" y="414210"/>
                </a:lnTo>
                <a:lnTo>
                  <a:pt x="2505646" y="406146"/>
                </a:lnTo>
                <a:lnTo>
                  <a:pt x="2495994" y="389699"/>
                </a:lnTo>
                <a:lnTo>
                  <a:pt x="2492273" y="362407"/>
                </a:lnTo>
                <a:lnTo>
                  <a:pt x="2495969" y="335216"/>
                </a:lnTo>
                <a:lnTo>
                  <a:pt x="2505570" y="319201"/>
                </a:lnTo>
                <a:lnTo>
                  <a:pt x="2518867" y="311619"/>
                </a:lnTo>
                <a:lnTo>
                  <a:pt x="2533675" y="309702"/>
                </a:lnTo>
                <a:lnTo>
                  <a:pt x="2776220" y="309702"/>
                </a:lnTo>
                <a:lnTo>
                  <a:pt x="2776220" y="204444"/>
                </a:lnTo>
                <a:lnTo>
                  <a:pt x="2514816" y="204444"/>
                </a:lnTo>
                <a:lnTo>
                  <a:pt x="2461145" y="210045"/>
                </a:lnTo>
                <a:lnTo>
                  <a:pt x="2419451" y="227215"/>
                </a:lnTo>
                <a:lnTo>
                  <a:pt x="2389708" y="256527"/>
                </a:lnTo>
                <a:lnTo>
                  <a:pt x="2371890" y="298551"/>
                </a:lnTo>
                <a:lnTo>
                  <a:pt x="2365946" y="353872"/>
                </a:lnTo>
                <a:lnTo>
                  <a:pt x="2365946" y="378561"/>
                </a:lnTo>
                <a:lnTo>
                  <a:pt x="2372106" y="435038"/>
                </a:lnTo>
                <a:lnTo>
                  <a:pt x="2390571" y="477177"/>
                </a:lnTo>
                <a:lnTo>
                  <a:pt x="2421407" y="506006"/>
                </a:lnTo>
                <a:lnTo>
                  <a:pt x="2464612" y="522554"/>
                </a:lnTo>
                <a:lnTo>
                  <a:pt x="2520226" y="527837"/>
                </a:lnTo>
                <a:lnTo>
                  <a:pt x="2903601" y="527837"/>
                </a:lnTo>
                <a:lnTo>
                  <a:pt x="2903601" y="416344"/>
                </a:lnTo>
                <a:lnTo>
                  <a:pt x="2903601" y="309702"/>
                </a:lnTo>
                <a:lnTo>
                  <a:pt x="2903601" y="184619"/>
                </a:lnTo>
                <a:close/>
              </a:path>
              <a:path w="3972559" h="534035">
                <a:moveTo>
                  <a:pt x="3421773" y="5791"/>
                </a:moveTo>
                <a:lnTo>
                  <a:pt x="2929445" y="5791"/>
                </a:lnTo>
                <a:lnTo>
                  <a:pt x="2929445" y="115011"/>
                </a:lnTo>
                <a:lnTo>
                  <a:pt x="3111258" y="115011"/>
                </a:lnTo>
                <a:lnTo>
                  <a:pt x="3111258" y="527761"/>
                </a:lnTo>
                <a:lnTo>
                  <a:pt x="3239884" y="527761"/>
                </a:lnTo>
                <a:lnTo>
                  <a:pt x="3239884" y="115011"/>
                </a:lnTo>
                <a:lnTo>
                  <a:pt x="3421773" y="115011"/>
                </a:lnTo>
                <a:lnTo>
                  <a:pt x="3421773" y="5791"/>
                </a:lnTo>
                <a:close/>
              </a:path>
              <a:path w="3972559" h="534035">
                <a:moveTo>
                  <a:pt x="3971950" y="184619"/>
                </a:moveTo>
                <a:lnTo>
                  <a:pt x="3968966" y="133299"/>
                </a:lnTo>
                <a:lnTo>
                  <a:pt x="3959479" y="91643"/>
                </a:lnTo>
                <a:lnTo>
                  <a:pt x="3918102" y="34759"/>
                </a:lnTo>
                <a:lnTo>
                  <a:pt x="3841877" y="8788"/>
                </a:lnTo>
                <a:lnTo>
                  <a:pt x="3788829" y="5791"/>
                </a:lnTo>
                <a:lnTo>
                  <a:pt x="3464877" y="5791"/>
                </a:lnTo>
                <a:lnTo>
                  <a:pt x="3464877" y="116598"/>
                </a:lnTo>
                <a:lnTo>
                  <a:pt x="3780498" y="116598"/>
                </a:lnTo>
                <a:lnTo>
                  <a:pt x="3810025" y="120408"/>
                </a:lnTo>
                <a:lnTo>
                  <a:pt x="3829964" y="132549"/>
                </a:lnTo>
                <a:lnTo>
                  <a:pt x="3841229" y="154063"/>
                </a:lnTo>
                <a:lnTo>
                  <a:pt x="3844785" y="186004"/>
                </a:lnTo>
                <a:lnTo>
                  <a:pt x="3844785" y="204444"/>
                </a:lnTo>
                <a:lnTo>
                  <a:pt x="3844785" y="309702"/>
                </a:lnTo>
                <a:lnTo>
                  <a:pt x="3844785" y="416344"/>
                </a:lnTo>
                <a:lnTo>
                  <a:pt x="3602101" y="416344"/>
                </a:lnTo>
                <a:lnTo>
                  <a:pt x="3587407" y="414210"/>
                </a:lnTo>
                <a:lnTo>
                  <a:pt x="3574097" y="406146"/>
                </a:lnTo>
                <a:lnTo>
                  <a:pt x="3564432" y="389699"/>
                </a:lnTo>
                <a:lnTo>
                  <a:pt x="3560699" y="362407"/>
                </a:lnTo>
                <a:lnTo>
                  <a:pt x="3564394" y="335216"/>
                </a:lnTo>
                <a:lnTo>
                  <a:pt x="3574008" y="319201"/>
                </a:lnTo>
                <a:lnTo>
                  <a:pt x="3587318" y="311619"/>
                </a:lnTo>
                <a:lnTo>
                  <a:pt x="3602101" y="309702"/>
                </a:lnTo>
                <a:lnTo>
                  <a:pt x="3844785" y="309702"/>
                </a:lnTo>
                <a:lnTo>
                  <a:pt x="3844785" y="204444"/>
                </a:lnTo>
                <a:lnTo>
                  <a:pt x="3583305" y="204444"/>
                </a:lnTo>
                <a:lnTo>
                  <a:pt x="3529634" y="210045"/>
                </a:lnTo>
                <a:lnTo>
                  <a:pt x="3487953" y="227215"/>
                </a:lnTo>
                <a:lnTo>
                  <a:pt x="3458197" y="256527"/>
                </a:lnTo>
                <a:lnTo>
                  <a:pt x="3440366" y="298551"/>
                </a:lnTo>
                <a:lnTo>
                  <a:pt x="3434435" y="353872"/>
                </a:lnTo>
                <a:lnTo>
                  <a:pt x="3434435" y="378561"/>
                </a:lnTo>
                <a:lnTo>
                  <a:pt x="3440595" y="435038"/>
                </a:lnTo>
                <a:lnTo>
                  <a:pt x="3459086" y="477177"/>
                </a:lnTo>
                <a:lnTo>
                  <a:pt x="3489909" y="506006"/>
                </a:lnTo>
                <a:lnTo>
                  <a:pt x="3533089" y="522554"/>
                </a:lnTo>
                <a:lnTo>
                  <a:pt x="3588651" y="527837"/>
                </a:lnTo>
                <a:lnTo>
                  <a:pt x="3971950" y="527837"/>
                </a:lnTo>
                <a:lnTo>
                  <a:pt x="3971950" y="416344"/>
                </a:lnTo>
                <a:lnTo>
                  <a:pt x="3971950" y="309702"/>
                </a:lnTo>
                <a:lnTo>
                  <a:pt x="3971950" y="1846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901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atrón de fondo">
            <a:extLst>
              <a:ext uri="{FF2B5EF4-FFF2-40B4-BE49-F238E27FC236}">
                <a16:creationId xmlns:a16="http://schemas.microsoft.com/office/drawing/2014/main" id="{B64D8650-5AD6-332B-6EF6-85EFFF455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63187" y="-1"/>
            <a:ext cx="12192000" cy="6858001"/>
          </a:xfrm>
          <a:prstGeom prst="rect">
            <a:avLst/>
          </a:prstGeom>
        </p:spPr>
      </p:pic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8AF4D81B-E38F-B68B-FB58-6CE3DD58C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2381" y="-4"/>
            <a:ext cx="6858000" cy="6858000"/>
          </a:xfrm>
          <a:prstGeom prst="rect">
            <a:avLst/>
          </a:prstGeom>
        </p:spPr>
      </p:pic>
      <p:sp>
        <p:nvSpPr>
          <p:cNvPr id="16" name="Paralelogramo 15">
            <a:extLst>
              <a:ext uri="{FF2B5EF4-FFF2-40B4-BE49-F238E27FC236}">
                <a16:creationId xmlns:a16="http://schemas.microsoft.com/office/drawing/2014/main" id="{B087D49A-5261-DED5-7EEA-D5ED6F2B594C}"/>
              </a:ext>
            </a:extLst>
          </p:cNvPr>
          <p:cNvSpPr/>
          <p:nvPr/>
        </p:nvSpPr>
        <p:spPr>
          <a:xfrm>
            <a:off x="2588795" y="-9"/>
            <a:ext cx="7014410" cy="6858003"/>
          </a:xfrm>
          <a:prstGeom prst="parallelogram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D94C31D-AD7B-B628-B5B9-5CC2286D5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9545" y="3077648"/>
            <a:ext cx="7812910" cy="702702"/>
          </a:xfrm>
        </p:spPr>
        <p:txBody>
          <a:bodyPr rtlCol="0" anchor="ctr">
            <a:noAutofit/>
          </a:bodyPr>
          <a:lstStyle/>
          <a:p>
            <a:pPr rtl="0"/>
            <a:r>
              <a:rPr lang="es-ES" sz="3200" dirty="0">
                <a:solidFill>
                  <a:schemeClr val="bg1"/>
                </a:solidFill>
                <a:latin typeface="Montserrat Black" panose="00000A00000000000000" pitchFamily="2" charset="0"/>
                <a:cs typeface="Poppins" panose="00000500000000000000" pitchFamily="2" charset="0"/>
              </a:rPr>
              <a:t>¿ Preguntas ?</a:t>
            </a: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C767A310-0720-30E0-976C-8D0BAEBC1BE5}"/>
              </a:ext>
            </a:extLst>
          </p:cNvPr>
          <p:cNvSpPr/>
          <p:nvPr/>
        </p:nvSpPr>
        <p:spPr>
          <a:xfrm>
            <a:off x="10100440" y="6231367"/>
            <a:ext cx="1765738" cy="237370"/>
          </a:xfrm>
          <a:custGeom>
            <a:avLst/>
            <a:gdLst/>
            <a:ahLst/>
            <a:cxnLst/>
            <a:rect l="l" t="t" r="r" b="b"/>
            <a:pathLst>
              <a:path w="3972559" h="534035">
                <a:moveTo>
                  <a:pt x="558800" y="5613"/>
                </a:moveTo>
                <a:lnTo>
                  <a:pt x="431761" y="5613"/>
                </a:lnTo>
                <a:lnTo>
                  <a:pt x="431761" y="331304"/>
                </a:lnTo>
                <a:lnTo>
                  <a:pt x="432028" y="350342"/>
                </a:lnTo>
                <a:lnTo>
                  <a:pt x="433705" y="396278"/>
                </a:lnTo>
                <a:lnTo>
                  <a:pt x="434060" y="402094"/>
                </a:lnTo>
                <a:lnTo>
                  <a:pt x="433705" y="407365"/>
                </a:lnTo>
                <a:lnTo>
                  <a:pt x="426986" y="411111"/>
                </a:lnTo>
                <a:lnTo>
                  <a:pt x="423227" y="407847"/>
                </a:lnTo>
                <a:lnTo>
                  <a:pt x="420814" y="403555"/>
                </a:lnTo>
                <a:lnTo>
                  <a:pt x="329793" y="241185"/>
                </a:lnTo>
                <a:lnTo>
                  <a:pt x="295503" y="180492"/>
                </a:lnTo>
                <a:lnTo>
                  <a:pt x="264109" y="125412"/>
                </a:lnTo>
                <a:lnTo>
                  <a:pt x="239356" y="82778"/>
                </a:lnTo>
                <a:lnTo>
                  <a:pt x="205511" y="35331"/>
                </a:lnTo>
                <a:lnTo>
                  <a:pt x="152412" y="4343"/>
                </a:lnTo>
                <a:lnTo>
                  <a:pt x="114757" y="0"/>
                </a:lnTo>
                <a:lnTo>
                  <a:pt x="82638" y="3149"/>
                </a:lnTo>
                <a:lnTo>
                  <a:pt x="51650" y="14960"/>
                </a:lnTo>
                <a:lnTo>
                  <a:pt x="25247" y="38950"/>
                </a:lnTo>
                <a:lnTo>
                  <a:pt x="6883" y="78676"/>
                </a:lnTo>
                <a:lnTo>
                  <a:pt x="0" y="137642"/>
                </a:lnTo>
                <a:lnTo>
                  <a:pt x="0" y="528027"/>
                </a:lnTo>
                <a:lnTo>
                  <a:pt x="126885" y="528027"/>
                </a:lnTo>
                <a:lnTo>
                  <a:pt x="126885" y="202476"/>
                </a:lnTo>
                <a:lnTo>
                  <a:pt x="126631" y="183451"/>
                </a:lnTo>
                <a:lnTo>
                  <a:pt x="124739" y="131737"/>
                </a:lnTo>
                <a:lnTo>
                  <a:pt x="125006" y="126276"/>
                </a:lnTo>
                <a:lnTo>
                  <a:pt x="131800" y="122669"/>
                </a:lnTo>
                <a:lnTo>
                  <a:pt x="135407" y="125920"/>
                </a:lnTo>
                <a:lnTo>
                  <a:pt x="192011" y="228053"/>
                </a:lnTo>
                <a:lnTo>
                  <a:pt x="224028" y="285483"/>
                </a:lnTo>
                <a:lnTo>
                  <a:pt x="257517" y="345020"/>
                </a:lnTo>
                <a:lnTo>
                  <a:pt x="289166" y="400469"/>
                </a:lnTo>
                <a:lnTo>
                  <a:pt x="315645" y="445643"/>
                </a:lnTo>
                <a:lnTo>
                  <a:pt x="353212" y="498436"/>
                </a:lnTo>
                <a:lnTo>
                  <a:pt x="406311" y="529590"/>
                </a:lnTo>
                <a:lnTo>
                  <a:pt x="443979" y="533984"/>
                </a:lnTo>
                <a:lnTo>
                  <a:pt x="476072" y="530796"/>
                </a:lnTo>
                <a:lnTo>
                  <a:pt x="507072" y="518934"/>
                </a:lnTo>
                <a:lnTo>
                  <a:pt x="533501" y="494855"/>
                </a:lnTo>
                <a:lnTo>
                  <a:pt x="551891" y="455091"/>
                </a:lnTo>
                <a:lnTo>
                  <a:pt x="558800" y="396138"/>
                </a:lnTo>
                <a:lnTo>
                  <a:pt x="558800" y="5613"/>
                </a:lnTo>
                <a:close/>
              </a:path>
              <a:path w="3972559" h="534035">
                <a:moveTo>
                  <a:pt x="1094435" y="5791"/>
                </a:moveTo>
                <a:lnTo>
                  <a:pt x="602259" y="5791"/>
                </a:lnTo>
                <a:lnTo>
                  <a:pt x="602259" y="115011"/>
                </a:lnTo>
                <a:lnTo>
                  <a:pt x="783996" y="115011"/>
                </a:lnTo>
                <a:lnTo>
                  <a:pt x="783996" y="527761"/>
                </a:lnTo>
                <a:lnTo>
                  <a:pt x="912698" y="527761"/>
                </a:lnTo>
                <a:lnTo>
                  <a:pt x="912698" y="115011"/>
                </a:lnTo>
                <a:lnTo>
                  <a:pt x="1094435" y="115011"/>
                </a:lnTo>
                <a:lnTo>
                  <a:pt x="1094435" y="5791"/>
                </a:lnTo>
                <a:close/>
              </a:path>
              <a:path w="3972559" h="534035">
                <a:moveTo>
                  <a:pt x="1627568" y="5791"/>
                </a:moveTo>
                <a:lnTo>
                  <a:pt x="1135405" y="5791"/>
                </a:lnTo>
                <a:lnTo>
                  <a:pt x="1135405" y="115011"/>
                </a:lnTo>
                <a:lnTo>
                  <a:pt x="1317066" y="115011"/>
                </a:lnTo>
                <a:lnTo>
                  <a:pt x="1317066" y="527761"/>
                </a:lnTo>
                <a:lnTo>
                  <a:pt x="1445895" y="527761"/>
                </a:lnTo>
                <a:lnTo>
                  <a:pt x="1445895" y="115011"/>
                </a:lnTo>
                <a:lnTo>
                  <a:pt x="1627568" y="115011"/>
                </a:lnTo>
                <a:lnTo>
                  <a:pt x="1627568" y="5791"/>
                </a:lnTo>
                <a:close/>
              </a:path>
              <a:path w="3972559" h="534035">
                <a:moveTo>
                  <a:pt x="2315997" y="188772"/>
                </a:moveTo>
                <a:lnTo>
                  <a:pt x="2312428" y="135509"/>
                </a:lnTo>
                <a:lnTo>
                  <a:pt x="2307742" y="117017"/>
                </a:lnTo>
                <a:lnTo>
                  <a:pt x="2301557" y="92595"/>
                </a:lnTo>
                <a:lnTo>
                  <a:pt x="2283104" y="59258"/>
                </a:lnTo>
                <a:lnTo>
                  <a:pt x="2256853" y="34683"/>
                </a:lnTo>
                <a:lnTo>
                  <a:pt x="2222525" y="18097"/>
                </a:lnTo>
                <a:lnTo>
                  <a:pt x="2184603" y="9766"/>
                </a:lnTo>
                <a:lnTo>
                  <a:pt x="2184603" y="186474"/>
                </a:lnTo>
                <a:lnTo>
                  <a:pt x="2184603" y="347281"/>
                </a:lnTo>
                <a:lnTo>
                  <a:pt x="2181034" y="379285"/>
                </a:lnTo>
                <a:lnTo>
                  <a:pt x="2169706" y="400824"/>
                </a:lnTo>
                <a:lnTo>
                  <a:pt x="2149703" y="412953"/>
                </a:lnTo>
                <a:lnTo>
                  <a:pt x="2120125" y="416763"/>
                </a:lnTo>
                <a:lnTo>
                  <a:pt x="1912785" y="416763"/>
                </a:lnTo>
                <a:lnTo>
                  <a:pt x="1912785" y="117017"/>
                </a:lnTo>
                <a:lnTo>
                  <a:pt x="2120125" y="117017"/>
                </a:lnTo>
                <a:lnTo>
                  <a:pt x="2149703" y="120827"/>
                </a:lnTo>
                <a:lnTo>
                  <a:pt x="2169706" y="132969"/>
                </a:lnTo>
                <a:lnTo>
                  <a:pt x="2181034" y="154508"/>
                </a:lnTo>
                <a:lnTo>
                  <a:pt x="2184603" y="186474"/>
                </a:lnTo>
                <a:lnTo>
                  <a:pt x="2184603" y="9766"/>
                </a:lnTo>
                <a:lnTo>
                  <a:pt x="2179878" y="8724"/>
                </a:lnTo>
                <a:lnTo>
                  <a:pt x="2128647" y="5778"/>
                </a:lnTo>
                <a:lnTo>
                  <a:pt x="1784096" y="5778"/>
                </a:lnTo>
                <a:lnTo>
                  <a:pt x="1784096" y="527837"/>
                </a:lnTo>
                <a:lnTo>
                  <a:pt x="2134616" y="527837"/>
                </a:lnTo>
                <a:lnTo>
                  <a:pt x="2188083" y="524002"/>
                </a:lnTo>
                <a:lnTo>
                  <a:pt x="2230882" y="512546"/>
                </a:lnTo>
                <a:lnTo>
                  <a:pt x="2288032" y="467258"/>
                </a:lnTo>
                <a:lnTo>
                  <a:pt x="2307894" y="416763"/>
                </a:lnTo>
                <a:lnTo>
                  <a:pt x="2313190" y="392849"/>
                </a:lnTo>
                <a:lnTo>
                  <a:pt x="2315997" y="344995"/>
                </a:lnTo>
                <a:lnTo>
                  <a:pt x="2315997" y="188772"/>
                </a:lnTo>
                <a:close/>
              </a:path>
              <a:path w="3972559" h="534035">
                <a:moveTo>
                  <a:pt x="2903601" y="184619"/>
                </a:moveTo>
                <a:lnTo>
                  <a:pt x="2900591" y="133299"/>
                </a:lnTo>
                <a:lnTo>
                  <a:pt x="2891078" y="91643"/>
                </a:lnTo>
                <a:lnTo>
                  <a:pt x="2849638" y="34759"/>
                </a:lnTo>
                <a:lnTo>
                  <a:pt x="2773426" y="8788"/>
                </a:lnTo>
                <a:lnTo>
                  <a:pt x="2720467" y="5791"/>
                </a:lnTo>
                <a:lnTo>
                  <a:pt x="2396452" y="5791"/>
                </a:lnTo>
                <a:lnTo>
                  <a:pt x="2396452" y="116598"/>
                </a:lnTo>
                <a:lnTo>
                  <a:pt x="2711869" y="116598"/>
                </a:lnTo>
                <a:lnTo>
                  <a:pt x="2741472" y="120408"/>
                </a:lnTo>
                <a:lnTo>
                  <a:pt x="2761411" y="132549"/>
                </a:lnTo>
                <a:lnTo>
                  <a:pt x="2772676" y="154063"/>
                </a:lnTo>
                <a:lnTo>
                  <a:pt x="2776220" y="186004"/>
                </a:lnTo>
                <a:lnTo>
                  <a:pt x="2776296" y="204444"/>
                </a:lnTo>
                <a:lnTo>
                  <a:pt x="2776220" y="309702"/>
                </a:lnTo>
                <a:lnTo>
                  <a:pt x="2776220" y="416344"/>
                </a:lnTo>
                <a:lnTo>
                  <a:pt x="2533675" y="416344"/>
                </a:lnTo>
                <a:lnTo>
                  <a:pt x="2518956" y="414210"/>
                </a:lnTo>
                <a:lnTo>
                  <a:pt x="2505646" y="406146"/>
                </a:lnTo>
                <a:lnTo>
                  <a:pt x="2495994" y="389699"/>
                </a:lnTo>
                <a:lnTo>
                  <a:pt x="2492273" y="362407"/>
                </a:lnTo>
                <a:lnTo>
                  <a:pt x="2495969" y="335216"/>
                </a:lnTo>
                <a:lnTo>
                  <a:pt x="2505570" y="319201"/>
                </a:lnTo>
                <a:lnTo>
                  <a:pt x="2518867" y="311619"/>
                </a:lnTo>
                <a:lnTo>
                  <a:pt x="2533675" y="309702"/>
                </a:lnTo>
                <a:lnTo>
                  <a:pt x="2776220" y="309702"/>
                </a:lnTo>
                <a:lnTo>
                  <a:pt x="2776220" y="204444"/>
                </a:lnTo>
                <a:lnTo>
                  <a:pt x="2514816" y="204444"/>
                </a:lnTo>
                <a:lnTo>
                  <a:pt x="2461145" y="210045"/>
                </a:lnTo>
                <a:lnTo>
                  <a:pt x="2419451" y="227215"/>
                </a:lnTo>
                <a:lnTo>
                  <a:pt x="2389708" y="256527"/>
                </a:lnTo>
                <a:lnTo>
                  <a:pt x="2371890" y="298551"/>
                </a:lnTo>
                <a:lnTo>
                  <a:pt x="2365946" y="353872"/>
                </a:lnTo>
                <a:lnTo>
                  <a:pt x="2365946" y="378561"/>
                </a:lnTo>
                <a:lnTo>
                  <a:pt x="2372106" y="435038"/>
                </a:lnTo>
                <a:lnTo>
                  <a:pt x="2390571" y="477177"/>
                </a:lnTo>
                <a:lnTo>
                  <a:pt x="2421407" y="506006"/>
                </a:lnTo>
                <a:lnTo>
                  <a:pt x="2464612" y="522554"/>
                </a:lnTo>
                <a:lnTo>
                  <a:pt x="2520226" y="527837"/>
                </a:lnTo>
                <a:lnTo>
                  <a:pt x="2903601" y="527837"/>
                </a:lnTo>
                <a:lnTo>
                  <a:pt x="2903601" y="416344"/>
                </a:lnTo>
                <a:lnTo>
                  <a:pt x="2903601" y="309702"/>
                </a:lnTo>
                <a:lnTo>
                  <a:pt x="2903601" y="184619"/>
                </a:lnTo>
                <a:close/>
              </a:path>
              <a:path w="3972559" h="534035">
                <a:moveTo>
                  <a:pt x="3421773" y="5791"/>
                </a:moveTo>
                <a:lnTo>
                  <a:pt x="2929445" y="5791"/>
                </a:lnTo>
                <a:lnTo>
                  <a:pt x="2929445" y="115011"/>
                </a:lnTo>
                <a:lnTo>
                  <a:pt x="3111258" y="115011"/>
                </a:lnTo>
                <a:lnTo>
                  <a:pt x="3111258" y="527761"/>
                </a:lnTo>
                <a:lnTo>
                  <a:pt x="3239884" y="527761"/>
                </a:lnTo>
                <a:lnTo>
                  <a:pt x="3239884" y="115011"/>
                </a:lnTo>
                <a:lnTo>
                  <a:pt x="3421773" y="115011"/>
                </a:lnTo>
                <a:lnTo>
                  <a:pt x="3421773" y="5791"/>
                </a:lnTo>
                <a:close/>
              </a:path>
              <a:path w="3972559" h="534035">
                <a:moveTo>
                  <a:pt x="3971950" y="184619"/>
                </a:moveTo>
                <a:lnTo>
                  <a:pt x="3968966" y="133299"/>
                </a:lnTo>
                <a:lnTo>
                  <a:pt x="3959479" y="91643"/>
                </a:lnTo>
                <a:lnTo>
                  <a:pt x="3918102" y="34759"/>
                </a:lnTo>
                <a:lnTo>
                  <a:pt x="3841877" y="8788"/>
                </a:lnTo>
                <a:lnTo>
                  <a:pt x="3788829" y="5791"/>
                </a:lnTo>
                <a:lnTo>
                  <a:pt x="3464877" y="5791"/>
                </a:lnTo>
                <a:lnTo>
                  <a:pt x="3464877" y="116598"/>
                </a:lnTo>
                <a:lnTo>
                  <a:pt x="3780498" y="116598"/>
                </a:lnTo>
                <a:lnTo>
                  <a:pt x="3810025" y="120408"/>
                </a:lnTo>
                <a:lnTo>
                  <a:pt x="3829964" y="132549"/>
                </a:lnTo>
                <a:lnTo>
                  <a:pt x="3841229" y="154063"/>
                </a:lnTo>
                <a:lnTo>
                  <a:pt x="3844785" y="186004"/>
                </a:lnTo>
                <a:lnTo>
                  <a:pt x="3844785" y="204444"/>
                </a:lnTo>
                <a:lnTo>
                  <a:pt x="3844785" y="309702"/>
                </a:lnTo>
                <a:lnTo>
                  <a:pt x="3844785" y="416344"/>
                </a:lnTo>
                <a:lnTo>
                  <a:pt x="3602101" y="416344"/>
                </a:lnTo>
                <a:lnTo>
                  <a:pt x="3587407" y="414210"/>
                </a:lnTo>
                <a:lnTo>
                  <a:pt x="3574097" y="406146"/>
                </a:lnTo>
                <a:lnTo>
                  <a:pt x="3564432" y="389699"/>
                </a:lnTo>
                <a:lnTo>
                  <a:pt x="3560699" y="362407"/>
                </a:lnTo>
                <a:lnTo>
                  <a:pt x="3564394" y="335216"/>
                </a:lnTo>
                <a:lnTo>
                  <a:pt x="3574008" y="319201"/>
                </a:lnTo>
                <a:lnTo>
                  <a:pt x="3587318" y="311619"/>
                </a:lnTo>
                <a:lnTo>
                  <a:pt x="3602101" y="309702"/>
                </a:lnTo>
                <a:lnTo>
                  <a:pt x="3844785" y="309702"/>
                </a:lnTo>
                <a:lnTo>
                  <a:pt x="3844785" y="204444"/>
                </a:lnTo>
                <a:lnTo>
                  <a:pt x="3583305" y="204444"/>
                </a:lnTo>
                <a:lnTo>
                  <a:pt x="3529634" y="210045"/>
                </a:lnTo>
                <a:lnTo>
                  <a:pt x="3487953" y="227215"/>
                </a:lnTo>
                <a:lnTo>
                  <a:pt x="3458197" y="256527"/>
                </a:lnTo>
                <a:lnTo>
                  <a:pt x="3440366" y="298551"/>
                </a:lnTo>
                <a:lnTo>
                  <a:pt x="3434435" y="353872"/>
                </a:lnTo>
                <a:lnTo>
                  <a:pt x="3434435" y="378561"/>
                </a:lnTo>
                <a:lnTo>
                  <a:pt x="3440595" y="435038"/>
                </a:lnTo>
                <a:lnTo>
                  <a:pt x="3459086" y="477177"/>
                </a:lnTo>
                <a:lnTo>
                  <a:pt x="3489909" y="506006"/>
                </a:lnTo>
                <a:lnTo>
                  <a:pt x="3533089" y="522554"/>
                </a:lnTo>
                <a:lnTo>
                  <a:pt x="3588651" y="527837"/>
                </a:lnTo>
                <a:lnTo>
                  <a:pt x="3971950" y="527837"/>
                </a:lnTo>
                <a:lnTo>
                  <a:pt x="3971950" y="416344"/>
                </a:lnTo>
                <a:lnTo>
                  <a:pt x="3971950" y="309702"/>
                </a:lnTo>
                <a:lnTo>
                  <a:pt x="3971950" y="1846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Imagen 1" descr="Patrón de fondo&#10;&#10;Descripción generada automáticamente">
            <a:extLst>
              <a:ext uri="{FF2B5EF4-FFF2-40B4-BE49-F238E27FC236}">
                <a16:creationId xmlns:a16="http://schemas.microsoft.com/office/drawing/2014/main" id="{B18C967E-6467-66C3-FC3F-AF6A6F208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064" y="380493"/>
            <a:ext cx="1383114" cy="64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3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atrón de fondo">
            <a:extLst>
              <a:ext uri="{FF2B5EF4-FFF2-40B4-BE49-F238E27FC236}">
                <a16:creationId xmlns:a16="http://schemas.microsoft.com/office/drawing/2014/main" id="{B64D8650-5AD6-332B-6EF6-85EFFF455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63187" y="-1"/>
            <a:ext cx="12192000" cy="6858001"/>
          </a:xfrm>
          <a:prstGeom prst="rect">
            <a:avLst/>
          </a:prstGeom>
        </p:spPr>
      </p:pic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8AF4D81B-E38F-B68B-FB58-6CE3DD58C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2381" y="-4"/>
            <a:ext cx="6858000" cy="6858000"/>
          </a:xfrm>
          <a:prstGeom prst="rect">
            <a:avLst/>
          </a:prstGeom>
        </p:spPr>
      </p:pic>
      <p:sp>
        <p:nvSpPr>
          <p:cNvPr id="16" name="Paralelogramo 15">
            <a:extLst>
              <a:ext uri="{FF2B5EF4-FFF2-40B4-BE49-F238E27FC236}">
                <a16:creationId xmlns:a16="http://schemas.microsoft.com/office/drawing/2014/main" id="{B087D49A-5261-DED5-7EEA-D5ED6F2B594C}"/>
              </a:ext>
            </a:extLst>
          </p:cNvPr>
          <p:cNvSpPr/>
          <p:nvPr/>
        </p:nvSpPr>
        <p:spPr>
          <a:xfrm>
            <a:off x="2588795" y="-9"/>
            <a:ext cx="7014410" cy="6858003"/>
          </a:xfrm>
          <a:prstGeom prst="parallelogram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D94C31D-AD7B-B628-B5B9-5CC2286D5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9545" y="3077648"/>
            <a:ext cx="7812910" cy="702702"/>
          </a:xfrm>
        </p:spPr>
        <p:txBody>
          <a:bodyPr rtlCol="0" anchor="ctr">
            <a:noAutofit/>
          </a:bodyPr>
          <a:lstStyle/>
          <a:p>
            <a:pPr rtl="0"/>
            <a:r>
              <a:rPr lang="es-ES" sz="3200" dirty="0">
                <a:solidFill>
                  <a:schemeClr val="bg1"/>
                </a:solidFill>
                <a:latin typeface="Montserrat Black" panose="00000A00000000000000" pitchFamily="2" charset="0"/>
                <a:cs typeface="Poppins" panose="00000500000000000000" pitchFamily="2" charset="0"/>
              </a:rPr>
              <a:t>¡Gracias!</a:t>
            </a: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C767A310-0720-30E0-976C-8D0BAEBC1BE5}"/>
              </a:ext>
            </a:extLst>
          </p:cNvPr>
          <p:cNvSpPr/>
          <p:nvPr/>
        </p:nvSpPr>
        <p:spPr>
          <a:xfrm>
            <a:off x="10100440" y="6231367"/>
            <a:ext cx="1765738" cy="237370"/>
          </a:xfrm>
          <a:custGeom>
            <a:avLst/>
            <a:gdLst/>
            <a:ahLst/>
            <a:cxnLst/>
            <a:rect l="l" t="t" r="r" b="b"/>
            <a:pathLst>
              <a:path w="3972559" h="534035">
                <a:moveTo>
                  <a:pt x="558800" y="5613"/>
                </a:moveTo>
                <a:lnTo>
                  <a:pt x="431761" y="5613"/>
                </a:lnTo>
                <a:lnTo>
                  <a:pt x="431761" y="331304"/>
                </a:lnTo>
                <a:lnTo>
                  <a:pt x="432028" y="350342"/>
                </a:lnTo>
                <a:lnTo>
                  <a:pt x="433705" y="396278"/>
                </a:lnTo>
                <a:lnTo>
                  <a:pt x="434060" y="402094"/>
                </a:lnTo>
                <a:lnTo>
                  <a:pt x="433705" y="407365"/>
                </a:lnTo>
                <a:lnTo>
                  <a:pt x="426986" y="411111"/>
                </a:lnTo>
                <a:lnTo>
                  <a:pt x="423227" y="407847"/>
                </a:lnTo>
                <a:lnTo>
                  <a:pt x="420814" y="403555"/>
                </a:lnTo>
                <a:lnTo>
                  <a:pt x="329793" y="241185"/>
                </a:lnTo>
                <a:lnTo>
                  <a:pt x="295503" y="180492"/>
                </a:lnTo>
                <a:lnTo>
                  <a:pt x="264109" y="125412"/>
                </a:lnTo>
                <a:lnTo>
                  <a:pt x="239356" y="82778"/>
                </a:lnTo>
                <a:lnTo>
                  <a:pt x="205511" y="35331"/>
                </a:lnTo>
                <a:lnTo>
                  <a:pt x="152412" y="4343"/>
                </a:lnTo>
                <a:lnTo>
                  <a:pt x="114757" y="0"/>
                </a:lnTo>
                <a:lnTo>
                  <a:pt x="82638" y="3149"/>
                </a:lnTo>
                <a:lnTo>
                  <a:pt x="51650" y="14960"/>
                </a:lnTo>
                <a:lnTo>
                  <a:pt x="25247" y="38950"/>
                </a:lnTo>
                <a:lnTo>
                  <a:pt x="6883" y="78676"/>
                </a:lnTo>
                <a:lnTo>
                  <a:pt x="0" y="137642"/>
                </a:lnTo>
                <a:lnTo>
                  <a:pt x="0" y="528027"/>
                </a:lnTo>
                <a:lnTo>
                  <a:pt x="126885" y="528027"/>
                </a:lnTo>
                <a:lnTo>
                  <a:pt x="126885" y="202476"/>
                </a:lnTo>
                <a:lnTo>
                  <a:pt x="126631" y="183451"/>
                </a:lnTo>
                <a:lnTo>
                  <a:pt x="124739" y="131737"/>
                </a:lnTo>
                <a:lnTo>
                  <a:pt x="125006" y="126276"/>
                </a:lnTo>
                <a:lnTo>
                  <a:pt x="131800" y="122669"/>
                </a:lnTo>
                <a:lnTo>
                  <a:pt x="135407" y="125920"/>
                </a:lnTo>
                <a:lnTo>
                  <a:pt x="192011" y="228053"/>
                </a:lnTo>
                <a:lnTo>
                  <a:pt x="224028" y="285483"/>
                </a:lnTo>
                <a:lnTo>
                  <a:pt x="257517" y="345020"/>
                </a:lnTo>
                <a:lnTo>
                  <a:pt x="289166" y="400469"/>
                </a:lnTo>
                <a:lnTo>
                  <a:pt x="315645" y="445643"/>
                </a:lnTo>
                <a:lnTo>
                  <a:pt x="353212" y="498436"/>
                </a:lnTo>
                <a:lnTo>
                  <a:pt x="406311" y="529590"/>
                </a:lnTo>
                <a:lnTo>
                  <a:pt x="443979" y="533984"/>
                </a:lnTo>
                <a:lnTo>
                  <a:pt x="476072" y="530796"/>
                </a:lnTo>
                <a:lnTo>
                  <a:pt x="507072" y="518934"/>
                </a:lnTo>
                <a:lnTo>
                  <a:pt x="533501" y="494855"/>
                </a:lnTo>
                <a:lnTo>
                  <a:pt x="551891" y="455091"/>
                </a:lnTo>
                <a:lnTo>
                  <a:pt x="558800" y="396138"/>
                </a:lnTo>
                <a:lnTo>
                  <a:pt x="558800" y="5613"/>
                </a:lnTo>
                <a:close/>
              </a:path>
              <a:path w="3972559" h="534035">
                <a:moveTo>
                  <a:pt x="1094435" y="5791"/>
                </a:moveTo>
                <a:lnTo>
                  <a:pt x="602259" y="5791"/>
                </a:lnTo>
                <a:lnTo>
                  <a:pt x="602259" y="115011"/>
                </a:lnTo>
                <a:lnTo>
                  <a:pt x="783996" y="115011"/>
                </a:lnTo>
                <a:lnTo>
                  <a:pt x="783996" y="527761"/>
                </a:lnTo>
                <a:lnTo>
                  <a:pt x="912698" y="527761"/>
                </a:lnTo>
                <a:lnTo>
                  <a:pt x="912698" y="115011"/>
                </a:lnTo>
                <a:lnTo>
                  <a:pt x="1094435" y="115011"/>
                </a:lnTo>
                <a:lnTo>
                  <a:pt x="1094435" y="5791"/>
                </a:lnTo>
                <a:close/>
              </a:path>
              <a:path w="3972559" h="534035">
                <a:moveTo>
                  <a:pt x="1627568" y="5791"/>
                </a:moveTo>
                <a:lnTo>
                  <a:pt x="1135405" y="5791"/>
                </a:lnTo>
                <a:lnTo>
                  <a:pt x="1135405" y="115011"/>
                </a:lnTo>
                <a:lnTo>
                  <a:pt x="1317066" y="115011"/>
                </a:lnTo>
                <a:lnTo>
                  <a:pt x="1317066" y="527761"/>
                </a:lnTo>
                <a:lnTo>
                  <a:pt x="1445895" y="527761"/>
                </a:lnTo>
                <a:lnTo>
                  <a:pt x="1445895" y="115011"/>
                </a:lnTo>
                <a:lnTo>
                  <a:pt x="1627568" y="115011"/>
                </a:lnTo>
                <a:lnTo>
                  <a:pt x="1627568" y="5791"/>
                </a:lnTo>
                <a:close/>
              </a:path>
              <a:path w="3972559" h="534035">
                <a:moveTo>
                  <a:pt x="2315997" y="188772"/>
                </a:moveTo>
                <a:lnTo>
                  <a:pt x="2312428" y="135509"/>
                </a:lnTo>
                <a:lnTo>
                  <a:pt x="2307742" y="117017"/>
                </a:lnTo>
                <a:lnTo>
                  <a:pt x="2301557" y="92595"/>
                </a:lnTo>
                <a:lnTo>
                  <a:pt x="2283104" y="59258"/>
                </a:lnTo>
                <a:lnTo>
                  <a:pt x="2256853" y="34683"/>
                </a:lnTo>
                <a:lnTo>
                  <a:pt x="2222525" y="18097"/>
                </a:lnTo>
                <a:lnTo>
                  <a:pt x="2184603" y="9766"/>
                </a:lnTo>
                <a:lnTo>
                  <a:pt x="2184603" y="186474"/>
                </a:lnTo>
                <a:lnTo>
                  <a:pt x="2184603" y="347281"/>
                </a:lnTo>
                <a:lnTo>
                  <a:pt x="2181034" y="379285"/>
                </a:lnTo>
                <a:lnTo>
                  <a:pt x="2169706" y="400824"/>
                </a:lnTo>
                <a:lnTo>
                  <a:pt x="2149703" y="412953"/>
                </a:lnTo>
                <a:lnTo>
                  <a:pt x="2120125" y="416763"/>
                </a:lnTo>
                <a:lnTo>
                  <a:pt x="1912785" y="416763"/>
                </a:lnTo>
                <a:lnTo>
                  <a:pt x="1912785" y="117017"/>
                </a:lnTo>
                <a:lnTo>
                  <a:pt x="2120125" y="117017"/>
                </a:lnTo>
                <a:lnTo>
                  <a:pt x="2149703" y="120827"/>
                </a:lnTo>
                <a:lnTo>
                  <a:pt x="2169706" y="132969"/>
                </a:lnTo>
                <a:lnTo>
                  <a:pt x="2181034" y="154508"/>
                </a:lnTo>
                <a:lnTo>
                  <a:pt x="2184603" y="186474"/>
                </a:lnTo>
                <a:lnTo>
                  <a:pt x="2184603" y="9766"/>
                </a:lnTo>
                <a:lnTo>
                  <a:pt x="2179878" y="8724"/>
                </a:lnTo>
                <a:lnTo>
                  <a:pt x="2128647" y="5778"/>
                </a:lnTo>
                <a:lnTo>
                  <a:pt x="1784096" y="5778"/>
                </a:lnTo>
                <a:lnTo>
                  <a:pt x="1784096" y="527837"/>
                </a:lnTo>
                <a:lnTo>
                  <a:pt x="2134616" y="527837"/>
                </a:lnTo>
                <a:lnTo>
                  <a:pt x="2188083" y="524002"/>
                </a:lnTo>
                <a:lnTo>
                  <a:pt x="2230882" y="512546"/>
                </a:lnTo>
                <a:lnTo>
                  <a:pt x="2288032" y="467258"/>
                </a:lnTo>
                <a:lnTo>
                  <a:pt x="2307894" y="416763"/>
                </a:lnTo>
                <a:lnTo>
                  <a:pt x="2313190" y="392849"/>
                </a:lnTo>
                <a:lnTo>
                  <a:pt x="2315997" y="344995"/>
                </a:lnTo>
                <a:lnTo>
                  <a:pt x="2315997" y="188772"/>
                </a:lnTo>
                <a:close/>
              </a:path>
              <a:path w="3972559" h="534035">
                <a:moveTo>
                  <a:pt x="2903601" y="184619"/>
                </a:moveTo>
                <a:lnTo>
                  <a:pt x="2900591" y="133299"/>
                </a:lnTo>
                <a:lnTo>
                  <a:pt x="2891078" y="91643"/>
                </a:lnTo>
                <a:lnTo>
                  <a:pt x="2849638" y="34759"/>
                </a:lnTo>
                <a:lnTo>
                  <a:pt x="2773426" y="8788"/>
                </a:lnTo>
                <a:lnTo>
                  <a:pt x="2720467" y="5791"/>
                </a:lnTo>
                <a:lnTo>
                  <a:pt x="2396452" y="5791"/>
                </a:lnTo>
                <a:lnTo>
                  <a:pt x="2396452" y="116598"/>
                </a:lnTo>
                <a:lnTo>
                  <a:pt x="2711869" y="116598"/>
                </a:lnTo>
                <a:lnTo>
                  <a:pt x="2741472" y="120408"/>
                </a:lnTo>
                <a:lnTo>
                  <a:pt x="2761411" y="132549"/>
                </a:lnTo>
                <a:lnTo>
                  <a:pt x="2772676" y="154063"/>
                </a:lnTo>
                <a:lnTo>
                  <a:pt x="2776220" y="186004"/>
                </a:lnTo>
                <a:lnTo>
                  <a:pt x="2776296" y="204444"/>
                </a:lnTo>
                <a:lnTo>
                  <a:pt x="2776220" y="309702"/>
                </a:lnTo>
                <a:lnTo>
                  <a:pt x="2776220" y="416344"/>
                </a:lnTo>
                <a:lnTo>
                  <a:pt x="2533675" y="416344"/>
                </a:lnTo>
                <a:lnTo>
                  <a:pt x="2518956" y="414210"/>
                </a:lnTo>
                <a:lnTo>
                  <a:pt x="2505646" y="406146"/>
                </a:lnTo>
                <a:lnTo>
                  <a:pt x="2495994" y="389699"/>
                </a:lnTo>
                <a:lnTo>
                  <a:pt x="2492273" y="362407"/>
                </a:lnTo>
                <a:lnTo>
                  <a:pt x="2495969" y="335216"/>
                </a:lnTo>
                <a:lnTo>
                  <a:pt x="2505570" y="319201"/>
                </a:lnTo>
                <a:lnTo>
                  <a:pt x="2518867" y="311619"/>
                </a:lnTo>
                <a:lnTo>
                  <a:pt x="2533675" y="309702"/>
                </a:lnTo>
                <a:lnTo>
                  <a:pt x="2776220" y="309702"/>
                </a:lnTo>
                <a:lnTo>
                  <a:pt x="2776220" y="204444"/>
                </a:lnTo>
                <a:lnTo>
                  <a:pt x="2514816" y="204444"/>
                </a:lnTo>
                <a:lnTo>
                  <a:pt x="2461145" y="210045"/>
                </a:lnTo>
                <a:lnTo>
                  <a:pt x="2419451" y="227215"/>
                </a:lnTo>
                <a:lnTo>
                  <a:pt x="2389708" y="256527"/>
                </a:lnTo>
                <a:lnTo>
                  <a:pt x="2371890" y="298551"/>
                </a:lnTo>
                <a:lnTo>
                  <a:pt x="2365946" y="353872"/>
                </a:lnTo>
                <a:lnTo>
                  <a:pt x="2365946" y="378561"/>
                </a:lnTo>
                <a:lnTo>
                  <a:pt x="2372106" y="435038"/>
                </a:lnTo>
                <a:lnTo>
                  <a:pt x="2390571" y="477177"/>
                </a:lnTo>
                <a:lnTo>
                  <a:pt x="2421407" y="506006"/>
                </a:lnTo>
                <a:lnTo>
                  <a:pt x="2464612" y="522554"/>
                </a:lnTo>
                <a:lnTo>
                  <a:pt x="2520226" y="527837"/>
                </a:lnTo>
                <a:lnTo>
                  <a:pt x="2903601" y="527837"/>
                </a:lnTo>
                <a:lnTo>
                  <a:pt x="2903601" y="416344"/>
                </a:lnTo>
                <a:lnTo>
                  <a:pt x="2903601" y="309702"/>
                </a:lnTo>
                <a:lnTo>
                  <a:pt x="2903601" y="184619"/>
                </a:lnTo>
                <a:close/>
              </a:path>
              <a:path w="3972559" h="534035">
                <a:moveTo>
                  <a:pt x="3421773" y="5791"/>
                </a:moveTo>
                <a:lnTo>
                  <a:pt x="2929445" y="5791"/>
                </a:lnTo>
                <a:lnTo>
                  <a:pt x="2929445" y="115011"/>
                </a:lnTo>
                <a:lnTo>
                  <a:pt x="3111258" y="115011"/>
                </a:lnTo>
                <a:lnTo>
                  <a:pt x="3111258" y="527761"/>
                </a:lnTo>
                <a:lnTo>
                  <a:pt x="3239884" y="527761"/>
                </a:lnTo>
                <a:lnTo>
                  <a:pt x="3239884" y="115011"/>
                </a:lnTo>
                <a:lnTo>
                  <a:pt x="3421773" y="115011"/>
                </a:lnTo>
                <a:lnTo>
                  <a:pt x="3421773" y="5791"/>
                </a:lnTo>
                <a:close/>
              </a:path>
              <a:path w="3972559" h="534035">
                <a:moveTo>
                  <a:pt x="3971950" y="184619"/>
                </a:moveTo>
                <a:lnTo>
                  <a:pt x="3968966" y="133299"/>
                </a:lnTo>
                <a:lnTo>
                  <a:pt x="3959479" y="91643"/>
                </a:lnTo>
                <a:lnTo>
                  <a:pt x="3918102" y="34759"/>
                </a:lnTo>
                <a:lnTo>
                  <a:pt x="3841877" y="8788"/>
                </a:lnTo>
                <a:lnTo>
                  <a:pt x="3788829" y="5791"/>
                </a:lnTo>
                <a:lnTo>
                  <a:pt x="3464877" y="5791"/>
                </a:lnTo>
                <a:lnTo>
                  <a:pt x="3464877" y="116598"/>
                </a:lnTo>
                <a:lnTo>
                  <a:pt x="3780498" y="116598"/>
                </a:lnTo>
                <a:lnTo>
                  <a:pt x="3810025" y="120408"/>
                </a:lnTo>
                <a:lnTo>
                  <a:pt x="3829964" y="132549"/>
                </a:lnTo>
                <a:lnTo>
                  <a:pt x="3841229" y="154063"/>
                </a:lnTo>
                <a:lnTo>
                  <a:pt x="3844785" y="186004"/>
                </a:lnTo>
                <a:lnTo>
                  <a:pt x="3844785" y="204444"/>
                </a:lnTo>
                <a:lnTo>
                  <a:pt x="3844785" y="309702"/>
                </a:lnTo>
                <a:lnTo>
                  <a:pt x="3844785" y="416344"/>
                </a:lnTo>
                <a:lnTo>
                  <a:pt x="3602101" y="416344"/>
                </a:lnTo>
                <a:lnTo>
                  <a:pt x="3587407" y="414210"/>
                </a:lnTo>
                <a:lnTo>
                  <a:pt x="3574097" y="406146"/>
                </a:lnTo>
                <a:lnTo>
                  <a:pt x="3564432" y="389699"/>
                </a:lnTo>
                <a:lnTo>
                  <a:pt x="3560699" y="362407"/>
                </a:lnTo>
                <a:lnTo>
                  <a:pt x="3564394" y="335216"/>
                </a:lnTo>
                <a:lnTo>
                  <a:pt x="3574008" y="319201"/>
                </a:lnTo>
                <a:lnTo>
                  <a:pt x="3587318" y="311619"/>
                </a:lnTo>
                <a:lnTo>
                  <a:pt x="3602101" y="309702"/>
                </a:lnTo>
                <a:lnTo>
                  <a:pt x="3844785" y="309702"/>
                </a:lnTo>
                <a:lnTo>
                  <a:pt x="3844785" y="204444"/>
                </a:lnTo>
                <a:lnTo>
                  <a:pt x="3583305" y="204444"/>
                </a:lnTo>
                <a:lnTo>
                  <a:pt x="3529634" y="210045"/>
                </a:lnTo>
                <a:lnTo>
                  <a:pt x="3487953" y="227215"/>
                </a:lnTo>
                <a:lnTo>
                  <a:pt x="3458197" y="256527"/>
                </a:lnTo>
                <a:lnTo>
                  <a:pt x="3440366" y="298551"/>
                </a:lnTo>
                <a:lnTo>
                  <a:pt x="3434435" y="353872"/>
                </a:lnTo>
                <a:lnTo>
                  <a:pt x="3434435" y="378561"/>
                </a:lnTo>
                <a:lnTo>
                  <a:pt x="3440595" y="435038"/>
                </a:lnTo>
                <a:lnTo>
                  <a:pt x="3459086" y="477177"/>
                </a:lnTo>
                <a:lnTo>
                  <a:pt x="3489909" y="506006"/>
                </a:lnTo>
                <a:lnTo>
                  <a:pt x="3533089" y="522554"/>
                </a:lnTo>
                <a:lnTo>
                  <a:pt x="3588651" y="527837"/>
                </a:lnTo>
                <a:lnTo>
                  <a:pt x="3971950" y="527837"/>
                </a:lnTo>
                <a:lnTo>
                  <a:pt x="3971950" y="416344"/>
                </a:lnTo>
                <a:lnTo>
                  <a:pt x="3971950" y="309702"/>
                </a:lnTo>
                <a:lnTo>
                  <a:pt x="3971950" y="1846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Imagen 1" descr="Patrón de fondo&#10;&#10;Descripción generada automáticamente">
            <a:extLst>
              <a:ext uri="{FF2B5EF4-FFF2-40B4-BE49-F238E27FC236}">
                <a16:creationId xmlns:a16="http://schemas.microsoft.com/office/drawing/2014/main" id="{B7F5E603-795D-13F5-3922-15CB50EBE4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064" y="380493"/>
            <a:ext cx="1383114" cy="64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Patrón de fondo">
            <a:extLst>
              <a:ext uri="{FF2B5EF4-FFF2-40B4-BE49-F238E27FC236}">
                <a16:creationId xmlns:a16="http://schemas.microsoft.com/office/drawing/2014/main" id="{C83BB786-1424-44FE-2944-FDC3A4D0F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78732" y="0"/>
            <a:ext cx="12192000" cy="6858001"/>
          </a:xfrm>
          <a:prstGeom prst="rect">
            <a:avLst/>
          </a:prstGeom>
        </p:spPr>
      </p:pic>
      <p:sp>
        <p:nvSpPr>
          <p:cNvPr id="39" name="Flecha: pentágono 38">
            <a:extLst>
              <a:ext uri="{FF2B5EF4-FFF2-40B4-BE49-F238E27FC236}">
                <a16:creationId xmlns:a16="http://schemas.microsoft.com/office/drawing/2014/main" id="{8FE15CCC-315B-B126-EE45-A1FF737F2693}"/>
              </a:ext>
            </a:extLst>
          </p:cNvPr>
          <p:cNvSpPr/>
          <p:nvPr/>
        </p:nvSpPr>
        <p:spPr>
          <a:xfrm>
            <a:off x="0" y="-1"/>
            <a:ext cx="3663517" cy="6858001"/>
          </a:xfrm>
          <a:prstGeom prst="homePlat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C51719AC-FC33-7C17-45A7-4CA5B9AD668C}"/>
              </a:ext>
            </a:extLst>
          </p:cNvPr>
          <p:cNvSpPr txBox="1">
            <a:spLocks/>
          </p:cNvSpPr>
          <p:nvPr/>
        </p:nvSpPr>
        <p:spPr>
          <a:xfrm>
            <a:off x="5248603" y="1483417"/>
            <a:ext cx="3478923" cy="702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6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8" name="object 10">
            <a:extLst>
              <a:ext uri="{FF2B5EF4-FFF2-40B4-BE49-F238E27FC236}">
                <a16:creationId xmlns:a16="http://schemas.microsoft.com/office/drawing/2014/main" id="{EA1069DF-B17C-F48B-E055-5F99895018BC}"/>
              </a:ext>
            </a:extLst>
          </p:cNvPr>
          <p:cNvSpPr/>
          <p:nvPr/>
        </p:nvSpPr>
        <p:spPr>
          <a:xfrm>
            <a:off x="10100440" y="6231367"/>
            <a:ext cx="1765738" cy="237370"/>
          </a:xfrm>
          <a:custGeom>
            <a:avLst/>
            <a:gdLst/>
            <a:ahLst/>
            <a:cxnLst/>
            <a:rect l="l" t="t" r="r" b="b"/>
            <a:pathLst>
              <a:path w="3972559" h="534035">
                <a:moveTo>
                  <a:pt x="558800" y="5613"/>
                </a:moveTo>
                <a:lnTo>
                  <a:pt x="431761" y="5613"/>
                </a:lnTo>
                <a:lnTo>
                  <a:pt x="431761" y="331304"/>
                </a:lnTo>
                <a:lnTo>
                  <a:pt x="432028" y="350342"/>
                </a:lnTo>
                <a:lnTo>
                  <a:pt x="433705" y="396278"/>
                </a:lnTo>
                <a:lnTo>
                  <a:pt x="434060" y="402094"/>
                </a:lnTo>
                <a:lnTo>
                  <a:pt x="433705" y="407365"/>
                </a:lnTo>
                <a:lnTo>
                  <a:pt x="426986" y="411111"/>
                </a:lnTo>
                <a:lnTo>
                  <a:pt x="423227" y="407847"/>
                </a:lnTo>
                <a:lnTo>
                  <a:pt x="420814" y="403555"/>
                </a:lnTo>
                <a:lnTo>
                  <a:pt x="329793" y="241185"/>
                </a:lnTo>
                <a:lnTo>
                  <a:pt x="295503" y="180492"/>
                </a:lnTo>
                <a:lnTo>
                  <a:pt x="264109" y="125412"/>
                </a:lnTo>
                <a:lnTo>
                  <a:pt x="239356" y="82778"/>
                </a:lnTo>
                <a:lnTo>
                  <a:pt x="205511" y="35331"/>
                </a:lnTo>
                <a:lnTo>
                  <a:pt x="152412" y="4343"/>
                </a:lnTo>
                <a:lnTo>
                  <a:pt x="114757" y="0"/>
                </a:lnTo>
                <a:lnTo>
                  <a:pt x="82638" y="3149"/>
                </a:lnTo>
                <a:lnTo>
                  <a:pt x="51650" y="14960"/>
                </a:lnTo>
                <a:lnTo>
                  <a:pt x="25247" y="38950"/>
                </a:lnTo>
                <a:lnTo>
                  <a:pt x="6883" y="78676"/>
                </a:lnTo>
                <a:lnTo>
                  <a:pt x="0" y="137642"/>
                </a:lnTo>
                <a:lnTo>
                  <a:pt x="0" y="528027"/>
                </a:lnTo>
                <a:lnTo>
                  <a:pt x="126885" y="528027"/>
                </a:lnTo>
                <a:lnTo>
                  <a:pt x="126885" y="202476"/>
                </a:lnTo>
                <a:lnTo>
                  <a:pt x="126631" y="183451"/>
                </a:lnTo>
                <a:lnTo>
                  <a:pt x="124739" y="131737"/>
                </a:lnTo>
                <a:lnTo>
                  <a:pt x="125006" y="126276"/>
                </a:lnTo>
                <a:lnTo>
                  <a:pt x="131800" y="122669"/>
                </a:lnTo>
                <a:lnTo>
                  <a:pt x="135407" y="125920"/>
                </a:lnTo>
                <a:lnTo>
                  <a:pt x="192011" y="228053"/>
                </a:lnTo>
                <a:lnTo>
                  <a:pt x="224028" y="285483"/>
                </a:lnTo>
                <a:lnTo>
                  <a:pt x="257517" y="345020"/>
                </a:lnTo>
                <a:lnTo>
                  <a:pt x="289166" y="400469"/>
                </a:lnTo>
                <a:lnTo>
                  <a:pt x="315645" y="445643"/>
                </a:lnTo>
                <a:lnTo>
                  <a:pt x="353212" y="498436"/>
                </a:lnTo>
                <a:lnTo>
                  <a:pt x="406311" y="529590"/>
                </a:lnTo>
                <a:lnTo>
                  <a:pt x="443979" y="533984"/>
                </a:lnTo>
                <a:lnTo>
                  <a:pt x="476072" y="530796"/>
                </a:lnTo>
                <a:lnTo>
                  <a:pt x="507072" y="518934"/>
                </a:lnTo>
                <a:lnTo>
                  <a:pt x="533501" y="494855"/>
                </a:lnTo>
                <a:lnTo>
                  <a:pt x="551891" y="455091"/>
                </a:lnTo>
                <a:lnTo>
                  <a:pt x="558800" y="396138"/>
                </a:lnTo>
                <a:lnTo>
                  <a:pt x="558800" y="5613"/>
                </a:lnTo>
                <a:close/>
              </a:path>
              <a:path w="3972559" h="534035">
                <a:moveTo>
                  <a:pt x="1094435" y="5791"/>
                </a:moveTo>
                <a:lnTo>
                  <a:pt x="602259" y="5791"/>
                </a:lnTo>
                <a:lnTo>
                  <a:pt x="602259" y="115011"/>
                </a:lnTo>
                <a:lnTo>
                  <a:pt x="783996" y="115011"/>
                </a:lnTo>
                <a:lnTo>
                  <a:pt x="783996" y="527761"/>
                </a:lnTo>
                <a:lnTo>
                  <a:pt x="912698" y="527761"/>
                </a:lnTo>
                <a:lnTo>
                  <a:pt x="912698" y="115011"/>
                </a:lnTo>
                <a:lnTo>
                  <a:pt x="1094435" y="115011"/>
                </a:lnTo>
                <a:lnTo>
                  <a:pt x="1094435" y="5791"/>
                </a:lnTo>
                <a:close/>
              </a:path>
              <a:path w="3972559" h="534035">
                <a:moveTo>
                  <a:pt x="1627568" y="5791"/>
                </a:moveTo>
                <a:lnTo>
                  <a:pt x="1135405" y="5791"/>
                </a:lnTo>
                <a:lnTo>
                  <a:pt x="1135405" y="115011"/>
                </a:lnTo>
                <a:lnTo>
                  <a:pt x="1317066" y="115011"/>
                </a:lnTo>
                <a:lnTo>
                  <a:pt x="1317066" y="527761"/>
                </a:lnTo>
                <a:lnTo>
                  <a:pt x="1445895" y="527761"/>
                </a:lnTo>
                <a:lnTo>
                  <a:pt x="1445895" y="115011"/>
                </a:lnTo>
                <a:lnTo>
                  <a:pt x="1627568" y="115011"/>
                </a:lnTo>
                <a:lnTo>
                  <a:pt x="1627568" y="5791"/>
                </a:lnTo>
                <a:close/>
              </a:path>
              <a:path w="3972559" h="534035">
                <a:moveTo>
                  <a:pt x="2315997" y="188772"/>
                </a:moveTo>
                <a:lnTo>
                  <a:pt x="2312428" y="135509"/>
                </a:lnTo>
                <a:lnTo>
                  <a:pt x="2307742" y="117017"/>
                </a:lnTo>
                <a:lnTo>
                  <a:pt x="2301557" y="92595"/>
                </a:lnTo>
                <a:lnTo>
                  <a:pt x="2283104" y="59258"/>
                </a:lnTo>
                <a:lnTo>
                  <a:pt x="2256853" y="34683"/>
                </a:lnTo>
                <a:lnTo>
                  <a:pt x="2222525" y="18097"/>
                </a:lnTo>
                <a:lnTo>
                  <a:pt x="2184603" y="9766"/>
                </a:lnTo>
                <a:lnTo>
                  <a:pt x="2184603" y="186474"/>
                </a:lnTo>
                <a:lnTo>
                  <a:pt x="2184603" y="347281"/>
                </a:lnTo>
                <a:lnTo>
                  <a:pt x="2181034" y="379285"/>
                </a:lnTo>
                <a:lnTo>
                  <a:pt x="2169706" y="400824"/>
                </a:lnTo>
                <a:lnTo>
                  <a:pt x="2149703" y="412953"/>
                </a:lnTo>
                <a:lnTo>
                  <a:pt x="2120125" y="416763"/>
                </a:lnTo>
                <a:lnTo>
                  <a:pt x="1912785" y="416763"/>
                </a:lnTo>
                <a:lnTo>
                  <a:pt x="1912785" y="117017"/>
                </a:lnTo>
                <a:lnTo>
                  <a:pt x="2120125" y="117017"/>
                </a:lnTo>
                <a:lnTo>
                  <a:pt x="2149703" y="120827"/>
                </a:lnTo>
                <a:lnTo>
                  <a:pt x="2169706" y="132969"/>
                </a:lnTo>
                <a:lnTo>
                  <a:pt x="2181034" y="154508"/>
                </a:lnTo>
                <a:lnTo>
                  <a:pt x="2184603" y="186474"/>
                </a:lnTo>
                <a:lnTo>
                  <a:pt x="2184603" y="9766"/>
                </a:lnTo>
                <a:lnTo>
                  <a:pt x="2179878" y="8724"/>
                </a:lnTo>
                <a:lnTo>
                  <a:pt x="2128647" y="5778"/>
                </a:lnTo>
                <a:lnTo>
                  <a:pt x="1784096" y="5778"/>
                </a:lnTo>
                <a:lnTo>
                  <a:pt x="1784096" y="527837"/>
                </a:lnTo>
                <a:lnTo>
                  <a:pt x="2134616" y="527837"/>
                </a:lnTo>
                <a:lnTo>
                  <a:pt x="2188083" y="524002"/>
                </a:lnTo>
                <a:lnTo>
                  <a:pt x="2230882" y="512546"/>
                </a:lnTo>
                <a:lnTo>
                  <a:pt x="2288032" y="467258"/>
                </a:lnTo>
                <a:lnTo>
                  <a:pt x="2307894" y="416763"/>
                </a:lnTo>
                <a:lnTo>
                  <a:pt x="2313190" y="392849"/>
                </a:lnTo>
                <a:lnTo>
                  <a:pt x="2315997" y="344995"/>
                </a:lnTo>
                <a:lnTo>
                  <a:pt x="2315997" y="188772"/>
                </a:lnTo>
                <a:close/>
              </a:path>
              <a:path w="3972559" h="534035">
                <a:moveTo>
                  <a:pt x="2903601" y="184619"/>
                </a:moveTo>
                <a:lnTo>
                  <a:pt x="2900591" y="133299"/>
                </a:lnTo>
                <a:lnTo>
                  <a:pt x="2891078" y="91643"/>
                </a:lnTo>
                <a:lnTo>
                  <a:pt x="2849638" y="34759"/>
                </a:lnTo>
                <a:lnTo>
                  <a:pt x="2773426" y="8788"/>
                </a:lnTo>
                <a:lnTo>
                  <a:pt x="2720467" y="5791"/>
                </a:lnTo>
                <a:lnTo>
                  <a:pt x="2396452" y="5791"/>
                </a:lnTo>
                <a:lnTo>
                  <a:pt x="2396452" y="116598"/>
                </a:lnTo>
                <a:lnTo>
                  <a:pt x="2711869" y="116598"/>
                </a:lnTo>
                <a:lnTo>
                  <a:pt x="2741472" y="120408"/>
                </a:lnTo>
                <a:lnTo>
                  <a:pt x="2761411" y="132549"/>
                </a:lnTo>
                <a:lnTo>
                  <a:pt x="2772676" y="154063"/>
                </a:lnTo>
                <a:lnTo>
                  <a:pt x="2776220" y="186004"/>
                </a:lnTo>
                <a:lnTo>
                  <a:pt x="2776296" y="204444"/>
                </a:lnTo>
                <a:lnTo>
                  <a:pt x="2776220" y="309702"/>
                </a:lnTo>
                <a:lnTo>
                  <a:pt x="2776220" y="416344"/>
                </a:lnTo>
                <a:lnTo>
                  <a:pt x="2533675" y="416344"/>
                </a:lnTo>
                <a:lnTo>
                  <a:pt x="2518956" y="414210"/>
                </a:lnTo>
                <a:lnTo>
                  <a:pt x="2505646" y="406146"/>
                </a:lnTo>
                <a:lnTo>
                  <a:pt x="2495994" y="389699"/>
                </a:lnTo>
                <a:lnTo>
                  <a:pt x="2492273" y="362407"/>
                </a:lnTo>
                <a:lnTo>
                  <a:pt x="2495969" y="335216"/>
                </a:lnTo>
                <a:lnTo>
                  <a:pt x="2505570" y="319201"/>
                </a:lnTo>
                <a:lnTo>
                  <a:pt x="2518867" y="311619"/>
                </a:lnTo>
                <a:lnTo>
                  <a:pt x="2533675" y="309702"/>
                </a:lnTo>
                <a:lnTo>
                  <a:pt x="2776220" y="309702"/>
                </a:lnTo>
                <a:lnTo>
                  <a:pt x="2776220" y="204444"/>
                </a:lnTo>
                <a:lnTo>
                  <a:pt x="2514816" y="204444"/>
                </a:lnTo>
                <a:lnTo>
                  <a:pt x="2461145" y="210045"/>
                </a:lnTo>
                <a:lnTo>
                  <a:pt x="2419451" y="227215"/>
                </a:lnTo>
                <a:lnTo>
                  <a:pt x="2389708" y="256527"/>
                </a:lnTo>
                <a:lnTo>
                  <a:pt x="2371890" y="298551"/>
                </a:lnTo>
                <a:lnTo>
                  <a:pt x="2365946" y="353872"/>
                </a:lnTo>
                <a:lnTo>
                  <a:pt x="2365946" y="378561"/>
                </a:lnTo>
                <a:lnTo>
                  <a:pt x="2372106" y="435038"/>
                </a:lnTo>
                <a:lnTo>
                  <a:pt x="2390571" y="477177"/>
                </a:lnTo>
                <a:lnTo>
                  <a:pt x="2421407" y="506006"/>
                </a:lnTo>
                <a:lnTo>
                  <a:pt x="2464612" y="522554"/>
                </a:lnTo>
                <a:lnTo>
                  <a:pt x="2520226" y="527837"/>
                </a:lnTo>
                <a:lnTo>
                  <a:pt x="2903601" y="527837"/>
                </a:lnTo>
                <a:lnTo>
                  <a:pt x="2903601" y="416344"/>
                </a:lnTo>
                <a:lnTo>
                  <a:pt x="2903601" y="309702"/>
                </a:lnTo>
                <a:lnTo>
                  <a:pt x="2903601" y="184619"/>
                </a:lnTo>
                <a:close/>
              </a:path>
              <a:path w="3972559" h="534035">
                <a:moveTo>
                  <a:pt x="3421773" y="5791"/>
                </a:moveTo>
                <a:lnTo>
                  <a:pt x="2929445" y="5791"/>
                </a:lnTo>
                <a:lnTo>
                  <a:pt x="2929445" y="115011"/>
                </a:lnTo>
                <a:lnTo>
                  <a:pt x="3111258" y="115011"/>
                </a:lnTo>
                <a:lnTo>
                  <a:pt x="3111258" y="527761"/>
                </a:lnTo>
                <a:lnTo>
                  <a:pt x="3239884" y="527761"/>
                </a:lnTo>
                <a:lnTo>
                  <a:pt x="3239884" y="115011"/>
                </a:lnTo>
                <a:lnTo>
                  <a:pt x="3421773" y="115011"/>
                </a:lnTo>
                <a:lnTo>
                  <a:pt x="3421773" y="5791"/>
                </a:lnTo>
                <a:close/>
              </a:path>
              <a:path w="3972559" h="534035">
                <a:moveTo>
                  <a:pt x="3971950" y="184619"/>
                </a:moveTo>
                <a:lnTo>
                  <a:pt x="3968966" y="133299"/>
                </a:lnTo>
                <a:lnTo>
                  <a:pt x="3959479" y="91643"/>
                </a:lnTo>
                <a:lnTo>
                  <a:pt x="3918102" y="34759"/>
                </a:lnTo>
                <a:lnTo>
                  <a:pt x="3841877" y="8788"/>
                </a:lnTo>
                <a:lnTo>
                  <a:pt x="3788829" y="5791"/>
                </a:lnTo>
                <a:lnTo>
                  <a:pt x="3464877" y="5791"/>
                </a:lnTo>
                <a:lnTo>
                  <a:pt x="3464877" y="116598"/>
                </a:lnTo>
                <a:lnTo>
                  <a:pt x="3780498" y="116598"/>
                </a:lnTo>
                <a:lnTo>
                  <a:pt x="3810025" y="120408"/>
                </a:lnTo>
                <a:lnTo>
                  <a:pt x="3829964" y="132549"/>
                </a:lnTo>
                <a:lnTo>
                  <a:pt x="3841229" y="154063"/>
                </a:lnTo>
                <a:lnTo>
                  <a:pt x="3844785" y="186004"/>
                </a:lnTo>
                <a:lnTo>
                  <a:pt x="3844785" y="204444"/>
                </a:lnTo>
                <a:lnTo>
                  <a:pt x="3844785" y="309702"/>
                </a:lnTo>
                <a:lnTo>
                  <a:pt x="3844785" y="416344"/>
                </a:lnTo>
                <a:lnTo>
                  <a:pt x="3602101" y="416344"/>
                </a:lnTo>
                <a:lnTo>
                  <a:pt x="3587407" y="414210"/>
                </a:lnTo>
                <a:lnTo>
                  <a:pt x="3574097" y="406146"/>
                </a:lnTo>
                <a:lnTo>
                  <a:pt x="3564432" y="389699"/>
                </a:lnTo>
                <a:lnTo>
                  <a:pt x="3560699" y="362407"/>
                </a:lnTo>
                <a:lnTo>
                  <a:pt x="3564394" y="335216"/>
                </a:lnTo>
                <a:lnTo>
                  <a:pt x="3574008" y="319201"/>
                </a:lnTo>
                <a:lnTo>
                  <a:pt x="3587318" y="311619"/>
                </a:lnTo>
                <a:lnTo>
                  <a:pt x="3602101" y="309702"/>
                </a:lnTo>
                <a:lnTo>
                  <a:pt x="3844785" y="309702"/>
                </a:lnTo>
                <a:lnTo>
                  <a:pt x="3844785" y="204444"/>
                </a:lnTo>
                <a:lnTo>
                  <a:pt x="3583305" y="204444"/>
                </a:lnTo>
                <a:lnTo>
                  <a:pt x="3529634" y="210045"/>
                </a:lnTo>
                <a:lnTo>
                  <a:pt x="3487953" y="227215"/>
                </a:lnTo>
                <a:lnTo>
                  <a:pt x="3458197" y="256527"/>
                </a:lnTo>
                <a:lnTo>
                  <a:pt x="3440366" y="298551"/>
                </a:lnTo>
                <a:lnTo>
                  <a:pt x="3434435" y="353872"/>
                </a:lnTo>
                <a:lnTo>
                  <a:pt x="3434435" y="378561"/>
                </a:lnTo>
                <a:lnTo>
                  <a:pt x="3440595" y="435038"/>
                </a:lnTo>
                <a:lnTo>
                  <a:pt x="3459086" y="477177"/>
                </a:lnTo>
                <a:lnTo>
                  <a:pt x="3489909" y="506006"/>
                </a:lnTo>
                <a:lnTo>
                  <a:pt x="3533089" y="522554"/>
                </a:lnTo>
                <a:lnTo>
                  <a:pt x="3588651" y="527837"/>
                </a:lnTo>
                <a:lnTo>
                  <a:pt x="3971950" y="527837"/>
                </a:lnTo>
                <a:lnTo>
                  <a:pt x="3971950" y="416344"/>
                </a:lnTo>
                <a:lnTo>
                  <a:pt x="3971950" y="309702"/>
                </a:lnTo>
                <a:lnTo>
                  <a:pt x="3971950" y="1846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6059BFDA-FF25-E03A-10FC-6ECB6C5C7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520" y="3077648"/>
            <a:ext cx="3478923" cy="702702"/>
          </a:xfrm>
        </p:spPr>
        <p:txBody>
          <a:bodyPr rtlCol="0" anchor="ctr">
            <a:noAutofit/>
          </a:bodyPr>
          <a:lstStyle/>
          <a:p>
            <a:pPr algn="l" rtl="0"/>
            <a:r>
              <a:rPr lang="es-ES" sz="2000" dirty="0">
                <a:solidFill>
                  <a:schemeClr val="bg1"/>
                </a:solidFill>
                <a:latin typeface="Montserrat Black" panose="00000A00000000000000" pitchFamily="2" charset="0"/>
                <a:cs typeface="Poppins" panose="00000500000000000000" pitchFamily="2" charset="0"/>
              </a:rPr>
              <a:t>Acerca de mi…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A7AFAAE-33CC-D126-A52D-64945899CC42}"/>
              </a:ext>
            </a:extLst>
          </p:cNvPr>
          <p:cNvGrpSpPr/>
          <p:nvPr/>
        </p:nvGrpSpPr>
        <p:grpSpPr>
          <a:xfrm>
            <a:off x="4411287" y="2209817"/>
            <a:ext cx="6785083" cy="1440798"/>
            <a:chOff x="4423987" y="2463817"/>
            <a:chExt cx="6785083" cy="1440798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81CB419B-AD6D-8397-DB55-2B2C64E4FA03}"/>
                </a:ext>
              </a:extLst>
            </p:cNvPr>
            <p:cNvSpPr/>
            <p:nvPr/>
          </p:nvSpPr>
          <p:spPr>
            <a:xfrm>
              <a:off x="4423987" y="2463817"/>
              <a:ext cx="5607050" cy="44002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r>
                <a:rPr lang="es-CL" sz="1400" b="1" dirty="0">
                  <a:solidFill>
                    <a:schemeClr val="bg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Experticia</a:t>
              </a: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99C50C92-8EAE-FDF2-63DF-24B5351F97DF}"/>
                </a:ext>
              </a:extLst>
            </p:cNvPr>
            <p:cNvSpPr/>
            <p:nvPr/>
          </p:nvSpPr>
          <p:spPr>
            <a:xfrm>
              <a:off x="5602020" y="2917405"/>
              <a:ext cx="5607050" cy="987210"/>
            </a:xfrm>
            <a:prstGeom prst="rect">
              <a:avLst/>
            </a:prstGeom>
            <a:solidFill>
              <a:schemeClr val="bg1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L" sz="1100" dirty="0">
                  <a:solidFill>
                    <a:schemeClr val="tx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Tengo 16 años como profesional TI.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L" sz="1100" dirty="0">
                  <a:solidFill>
                    <a:schemeClr val="tx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Actualmente me desempeño como DevOps, viendo temas de automatización, CI / CD.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L" sz="1100" dirty="0">
                  <a:solidFill>
                    <a:schemeClr val="tx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Antes de entrar en el mundo de DevOps, desempeñe roles de DBA, </a:t>
              </a:r>
              <a:r>
                <a:rPr lang="es-CL" sz="1100" dirty="0" err="1">
                  <a:solidFill>
                    <a:schemeClr val="tx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SysAdmin</a:t>
              </a:r>
              <a:r>
                <a:rPr lang="es-CL" sz="1100" dirty="0">
                  <a:solidFill>
                    <a:schemeClr val="tx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, desarrollador, monitoreo y gestor de incidentes.</a:t>
              </a: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F8618E1-C72A-5859-1633-4D87F30A7DA3}"/>
              </a:ext>
            </a:extLst>
          </p:cNvPr>
          <p:cNvGrpSpPr/>
          <p:nvPr/>
        </p:nvGrpSpPr>
        <p:grpSpPr>
          <a:xfrm>
            <a:off x="4411287" y="957681"/>
            <a:ext cx="6788815" cy="1137951"/>
            <a:chOff x="4423987" y="1135481"/>
            <a:chExt cx="6788815" cy="1137951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BD3435FA-D806-373C-7FE9-72E5DEFF5283}"/>
                </a:ext>
              </a:extLst>
            </p:cNvPr>
            <p:cNvSpPr/>
            <p:nvPr/>
          </p:nvSpPr>
          <p:spPr>
            <a:xfrm>
              <a:off x="4423987" y="1135481"/>
              <a:ext cx="5607050" cy="44002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r>
                <a:rPr lang="es-CL" sz="1400" b="1" dirty="0">
                  <a:solidFill>
                    <a:schemeClr val="bg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Johan Alexander Fabi Contreras</a:t>
              </a: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07552216-F104-40C6-B0B6-4384563C2836}"/>
                </a:ext>
              </a:extLst>
            </p:cNvPr>
            <p:cNvSpPr/>
            <p:nvPr/>
          </p:nvSpPr>
          <p:spPr>
            <a:xfrm>
              <a:off x="5605752" y="1570730"/>
              <a:ext cx="5607050" cy="702702"/>
            </a:xfrm>
            <a:prstGeom prst="rect">
              <a:avLst/>
            </a:prstGeom>
            <a:solidFill>
              <a:schemeClr val="bg1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L" sz="1100" dirty="0">
                  <a:solidFill>
                    <a:schemeClr val="tx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DevOps Engineer.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L" sz="1100" dirty="0">
                  <a:solidFill>
                    <a:schemeClr val="tx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Tech </a:t>
              </a:r>
              <a:r>
                <a:rPr lang="es-CL" sz="1100" dirty="0" err="1">
                  <a:solidFill>
                    <a:schemeClr val="tx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Ambassador</a:t>
              </a:r>
              <a:r>
                <a:rPr lang="es-CL" sz="1100" dirty="0">
                  <a:solidFill>
                    <a:schemeClr val="tx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 cliente LATAM Airlines. </a:t>
              </a:r>
            </a:p>
            <a:p>
              <a:pPr marL="171450" indent="-171450">
                <a:buFontTx/>
                <a:buChar char="-"/>
              </a:pPr>
              <a:endParaRPr lang="es-CL" sz="1100" dirty="0">
                <a:solidFill>
                  <a:schemeClr val="tx1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39385BF6-0F35-B619-486E-2926C028DE2D}"/>
              </a:ext>
            </a:extLst>
          </p:cNvPr>
          <p:cNvGrpSpPr/>
          <p:nvPr/>
        </p:nvGrpSpPr>
        <p:grpSpPr>
          <a:xfrm>
            <a:off x="4411287" y="3760792"/>
            <a:ext cx="6785083" cy="2251840"/>
            <a:chOff x="4423987" y="4078292"/>
            <a:chExt cx="6785083" cy="2251840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59D1EE44-3116-EB3D-2767-5D261516C45B}"/>
                </a:ext>
              </a:extLst>
            </p:cNvPr>
            <p:cNvSpPr/>
            <p:nvPr/>
          </p:nvSpPr>
          <p:spPr>
            <a:xfrm>
              <a:off x="4423987" y="4078292"/>
              <a:ext cx="5607050" cy="44002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r>
                <a:rPr lang="es-CL" sz="1400" b="1" dirty="0">
                  <a:solidFill>
                    <a:schemeClr val="bg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Áreas de conocimiento y tecnologías</a:t>
              </a:r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8ECD833A-C342-22C9-D968-78881CBBE76A}"/>
                </a:ext>
              </a:extLst>
            </p:cNvPr>
            <p:cNvSpPr/>
            <p:nvPr/>
          </p:nvSpPr>
          <p:spPr>
            <a:xfrm>
              <a:off x="5602020" y="4535887"/>
              <a:ext cx="5607050" cy="17942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marL="171450" indent="-171450">
                <a:buClr>
                  <a:srgbClr val="505050"/>
                </a:buClr>
                <a:buFont typeface="Arial" panose="020B0604020202020204" pitchFamily="34" charset="0"/>
                <a:buChar char="•"/>
                <a:defRPr/>
              </a:pPr>
              <a:r>
                <a:rPr lang="es-CL" sz="1100" kern="0" dirty="0">
                  <a:solidFill>
                    <a:schemeClr val="tx1"/>
                  </a:solidFill>
                  <a:latin typeface="Montserrat" panose="00000500000000000000" pitchFamily="2" charset="0"/>
                  <a:cs typeface="Arial"/>
                  <a:sym typeface="Arial"/>
                </a:rPr>
                <a:t>Automatización CI /CD: Jenkins, CloudBees, </a:t>
              </a:r>
              <a:r>
                <a:rPr lang="es-CL" sz="1100" kern="0" dirty="0" err="1">
                  <a:solidFill>
                    <a:schemeClr val="tx1"/>
                  </a:solidFill>
                  <a:latin typeface="Montserrat" panose="00000500000000000000" pitchFamily="2" charset="0"/>
                  <a:cs typeface="Arial"/>
                  <a:sym typeface="Arial"/>
                </a:rPr>
                <a:t>GitLab</a:t>
              </a:r>
              <a:r>
                <a:rPr lang="es-CL" sz="1100" kern="0" dirty="0">
                  <a:solidFill>
                    <a:schemeClr val="tx1"/>
                  </a:solidFill>
                  <a:latin typeface="Montserrat" panose="00000500000000000000" pitchFamily="2" charset="0"/>
                  <a:cs typeface="Arial"/>
                  <a:sym typeface="Arial"/>
                </a:rPr>
                <a:t>, Ansible, Terraform.</a:t>
              </a:r>
            </a:p>
            <a:p>
              <a:pPr marL="171450" indent="-171450">
                <a:buClr>
                  <a:srgbClr val="505050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100" kern="0" noProof="1">
                  <a:solidFill>
                    <a:schemeClr val="tx1"/>
                  </a:solidFill>
                  <a:latin typeface="Montserrat" panose="00000500000000000000" pitchFamily="2" charset="0"/>
                  <a:cs typeface="Arial"/>
                </a:rPr>
                <a:t>Programación: Python, Bash Script, Java, Groovy, NodeJS.</a:t>
              </a:r>
            </a:p>
            <a:p>
              <a:pPr marL="171450" indent="-171450">
                <a:buClr>
                  <a:srgbClr val="505050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100" kern="0" noProof="1">
                  <a:solidFill>
                    <a:schemeClr val="tx1"/>
                  </a:solidFill>
                  <a:latin typeface="Montserrat" panose="00000500000000000000" pitchFamily="2" charset="0"/>
                  <a:cs typeface="Arial"/>
                  <a:sym typeface="Arial"/>
                </a:rPr>
                <a:t>Build: Maven, Gradle, NPM, Ant.</a:t>
              </a:r>
            </a:p>
            <a:p>
              <a:pPr marL="171450" indent="-171450">
                <a:buClr>
                  <a:srgbClr val="505050"/>
                </a:buClr>
                <a:buFont typeface="Arial" panose="020B0604020202020204" pitchFamily="34" charset="0"/>
                <a:buChar char="•"/>
                <a:defRPr/>
              </a:pPr>
              <a:r>
                <a:rPr lang="es-CL" sz="1100" kern="0" noProof="1">
                  <a:solidFill>
                    <a:schemeClr val="tx1"/>
                  </a:solidFill>
                  <a:latin typeface="Montserrat" panose="00000500000000000000" pitchFamily="2" charset="0"/>
                  <a:cs typeface="Arial"/>
                </a:rPr>
                <a:t>Infraestructura: Linux, Windows, Docker, Kubernetes, WebLogic.</a:t>
              </a:r>
              <a:endParaRPr lang="es-CL" sz="1100" kern="0" dirty="0">
                <a:solidFill>
                  <a:schemeClr val="tx1"/>
                </a:solidFill>
                <a:latin typeface="Montserrat" panose="00000500000000000000" pitchFamily="2" charset="0"/>
                <a:cs typeface="Arial"/>
                <a:sym typeface="Arial"/>
              </a:endParaRPr>
            </a:p>
            <a:p>
              <a:pPr marL="171450" indent="-171450">
                <a:buClr>
                  <a:srgbClr val="505050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100" kern="0" noProof="1">
                  <a:solidFill>
                    <a:schemeClr val="tx1"/>
                  </a:solidFill>
                  <a:latin typeface="Montserrat" panose="00000500000000000000" pitchFamily="2" charset="0"/>
                  <a:cs typeface="Arial"/>
                </a:rPr>
                <a:t>Cloud Computing: Google Cloud Platform</a:t>
              </a:r>
              <a:r>
                <a:rPr lang="es-CL" sz="1100" kern="0" noProof="1">
                  <a:solidFill>
                    <a:schemeClr val="tx1"/>
                  </a:solidFill>
                  <a:latin typeface="Montserrat" panose="00000500000000000000" pitchFamily="2" charset="0"/>
                  <a:cs typeface="Arial"/>
                </a:rPr>
                <a:t>.</a:t>
              </a:r>
            </a:p>
            <a:p>
              <a:pPr marL="171450" indent="-171450">
                <a:buClr>
                  <a:srgbClr val="505050"/>
                </a:buClr>
                <a:buFont typeface="Arial" panose="020B0604020202020204" pitchFamily="34" charset="0"/>
                <a:buChar char="•"/>
                <a:defRPr/>
              </a:pPr>
              <a:r>
                <a:rPr lang="es-CL" sz="1100" kern="0" noProof="1">
                  <a:solidFill>
                    <a:schemeClr val="tx1"/>
                  </a:solidFill>
                  <a:latin typeface="Montserrat" panose="00000500000000000000" pitchFamily="2" charset="0"/>
                  <a:cs typeface="Arial"/>
                </a:rPr>
                <a:t>QA - Testing: Selenium, WebDriverIO, EggPlant, Cucumber, Selenoid, BrowserStack.</a:t>
              </a:r>
            </a:p>
            <a:p>
              <a:pPr marL="171450" indent="-171450">
                <a:buClr>
                  <a:srgbClr val="505050"/>
                </a:buClr>
                <a:buFont typeface="Arial" panose="020B0604020202020204" pitchFamily="34" charset="0"/>
                <a:buChar char="•"/>
                <a:defRPr/>
              </a:pPr>
              <a:r>
                <a:rPr lang="es-CL" sz="1100" kern="0" dirty="0">
                  <a:solidFill>
                    <a:schemeClr val="tx1"/>
                  </a:solidFill>
                  <a:latin typeface="Montserrat" panose="00000500000000000000" pitchFamily="2" charset="0"/>
                  <a:cs typeface="Arial"/>
                  <a:sym typeface="Arial"/>
                </a:rPr>
                <a:t>Base de Datos: MSSQL, MySQL, Oracle.</a:t>
              </a:r>
              <a:endParaRPr lang="es-CL" sz="1100" kern="0" noProof="1">
                <a:solidFill>
                  <a:schemeClr val="tx1"/>
                </a:solidFill>
                <a:latin typeface="Montserrat" panose="00000500000000000000" pitchFamily="2" charset="0"/>
                <a:cs typeface="Arial"/>
              </a:endParaRPr>
            </a:p>
            <a:p>
              <a:pPr marL="171450" indent="-171450">
                <a:buClr>
                  <a:srgbClr val="505050"/>
                </a:buClr>
                <a:buFont typeface="Arial" panose="020B0604020202020204" pitchFamily="34" charset="0"/>
                <a:buChar char="•"/>
                <a:defRPr/>
              </a:pPr>
              <a:r>
                <a:rPr lang="es-CL" sz="1100" kern="0" noProof="1">
                  <a:solidFill>
                    <a:schemeClr val="tx1"/>
                  </a:solidFill>
                  <a:latin typeface="Montserrat" panose="00000500000000000000" pitchFamily="2" charset="0"/>
                  <a:cs typeface="Arial"/>
                </a:rPr>
                <a:t>Observabilidad: Nagios, Grafana, Dynatrace, Site 24x7, ELK.</a:t>
              </a:r>
            </a:p>
            <a:p>
              <a:pPr marL="171450" indent="-171450">
                <a:buClr>
                  <a:srgbClr val="505050"/>
                </a:buClr>
                <a:buFont typeface="Arial" panose="020B0604020202020204" pitchFamily="34" charset="0"/>
                <a:buChar char="•"/>
                <a:defRPr/>
              </a:pPr>
              <a:r>
                <a:rPr lang="es-CL" sz="1100" kern="0" dirty="0">
                  <a:solidFill>
                    <a:schemeClr val="tx1"/>
                  </a:solidFill>
                  <a:latin typeface="Montserrat" panose="00000500000000000000" pitchFamily="2" charset="0"/>
                  <a:cs typeface="Arial"/>
                  <a:sym typeface="Arial"/>
                </a:rPr>
                <a:t>Otras: Git, BitBucket, Jira, SonarQube.</a:t>
              </a:r>
              <a:endParaRPr lang="es-CL" sz="1400" b="1" dirty="0">
                <a:solidFill>
                  <a:schemeClr val="tx1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CEAE77C-5F4A-3891-F3F9-B458132E3773}"/>
              </a:ext>
            </a:extLst>
          </p:cNvPr>
          <p:cNvGrpSpPr/>
          <p:nvPr/>
        </p:nvGrpSpPr>
        <p:grpSpPr>
          <a:xfrm>
            <a:off x="2257488" y="4210374"/>
            <a:ext cx="2884761" cy="2335528"/>
            <a:chOff x="2257488" y="4210374"/>
            <a:chExt cx="2884761" cy="2335528"/>
          </a:xfrm>
        </p:grpSpPr>
        <p:pic>
          <p:nvPicPr>
            <p:cNvPr id="40" name="Imagen 39" descr="Una caricatura de una persona&#10;&#10;Descripción generada automáticamente con confianza media">
              <a:extLst>
                <a:ext uri="{FF2B5EF4-FFF2-40B4-BE49-F238E27FC236}">
                  <a16:creationId xmlns:a16="http://schemas.microsoft.com/office/drawing/2014/main" id="{34AF1ED1-0057-BEB8-84E4-99327EB20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196" y="4833753"/>
              <a:ext cx="591030" cy="591030"/>
            </a:xfrm>
            <a:prstGeom prst="rect">
              <a:avLst/>
            </a:prstGeom>
          </p:spPr>
        </p:pic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EC4B1494-233F-1ED4-05F9-40FA996018E1}"/>
                </a:ext>
              </a:extLst>
            </p:cNvPr>
            <p:cNvGrpSpPr/>
            <p:nvPr/>
          </p:nvGrpSpPr>
          <p:grpSpPr>
            <a:xfrm>
              <a:off x="2257488" y="4210374"/>
              <a:ext cx="2884761" cy="2335528"/>
              <a:chOff x="2257488" y="4210374"/>
              <a:chExt cx="2884761" cy="2335528"/>
            </a:xfrm>
          </p:grpSpPr>
          <p:pic>
            <p:nvPicPr>
              <p:cNvPr id="7" name="Imagen 6" descr="Logotipo, Icono&#10;&#10;Descripción generada automáticamente">
                <a:extLst>
                  <a:ext uri="{FF2B5EF4-FFF2-40B4-BE49-F238E27FC236}">
                    <a16:creationId xmlns:a16="http://schemas.microsoft.com/office/drawing/2014/main" id="{B9CBB45B-6442-E380-5BD1-3427A9B1D1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0587" y="6361070"/>
                <a:ext cx="442214" cy="184832"/>
              </a:xfrm>
              <a:prstGeom prst="rect">
                <a:avLst/>
              </a:prstGeom>
            </p:spPr>
          </p:pic>
          <p:pic>
            <p:nvPicPr>
              <p:cNvPr id="10" name="Imagen 9" descr="Logotipo&#10;&#10;Descripción generada automáticamente con confianza media">
                <a:extLst>
                  <a:ext uri="{FF2B5EF4-FFF2-40B4-BE49-F238E27FC236}">
                    <a16:creationId xmlns:a16="http://schemas.microsoft.com/office/drawing/2014/main" id="{A964CE6E-CCB7-548A-9223-E9EA1F66EB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5145" y="4742662"/>
                <a:ext cx="709989" cy="354163"/>
              </a:xfrm>
              <a:prstGeom prst="rect">
                <a:avLst/>
              </a:prstGeom>
            </p:spPr>
          </p:pic>
          <p:pic>
            <p:nvPicPr>
              <p:cNvPr id="15" name="Imagen 14" descr="Icono&#10;&#10;Descripción generada automáticamente">
                <a:extLst>
                  <a:ext uri="{FF2B5EF4-FFF2-40B4-BE49-F238E27FC236}">
                    <a16:creationId xmlns:a16="http://schemas.microsoft.com/office/drawing/2014/main" id="{14D0F4E4-ACEE-264A-A4E4-7FCC97342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05133" y="5551114"/>
                <a:ext cx="461519" cy="461519"/>
              </a:xfrm>
              <a:prstGeom prst="rect">
                <a:avLst/>
              </a:prstGeom>
            </p:spPr>
          </p:pic>
          <p:pic>
            <p:nvPicPr>
              <p:cNvPr id="23" name="Imagen 22" descr="Logotipo&#10;&#10;Descripción generada automáticamente">
                <a:extLst>
                  <a:ext uri="{FF2B5EF4-FFF2-40B4-BE49-F238E27FC236}">
                    <a16:creationId xmlns:a16="http://schemas.microsoft.com/office/drawing/2014/main" id="{3FEB9183-80EB-E123-5F71-EF27138D9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4975" y="4210374"/>
                <a:ext cx="655517" cy="276290"/>
              </a:xfrm>
              <a:prstGeom prst="rect">
                <a:avLst/>
              </a:prstGeom>
            </p:spPr>
          </p:pic>
          <p:pic>
            <p:nvPicPr>
              <p:cNvPr id="27" name="Imagen 26" descr="Logotipo&#10;&#10;Descripción generada automáticamente">
                <a:extLst>
                  <a:ext uri="{FF2B5EF4-FFF2-40B4-BE49-F238E27FC236}">
                    <a16:creationId xmlns:a16="http://schemas.microsoft.com/office/drawing/2014/main" id="{CAEF9D71-3854-7BAB-ABA1-CAADA3399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1771" y="6074179"/>
                <a:ext cx="820478" cy="461519"/>
              </a:xfrm>
              <a:prstGeom prst="rect">
                <a:avLst/>
              </a:prstGeom>
            </p:spPr>
          </p:pic>
          <p:pic>
            <p:nvPicPr>
              <p:cNvPr id="30" name="Imagen 29" descr="Logotipo&#10;&#10;Descripción generada automáticamente con confianza media">
                <a:extLst>
                  <a:ext uri="{FF2B5EF4-FFF2-40B4-BE49-F238E27FC236}">
                    <a16:creationId xmlns:a16="http://schemas.microsoft.com/office/drawing/2014/main" id="{7C867853-2319-1AE7-4D15-8A2E17A440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0056" y="5756037"/>
                <a:ext cx="1103066" cy="689416"/>
              </a:xfrm>
              <a:prstGeom prst="rect">
                <a:avLst/>
              </a:prstGeom>
            </p:spPr>
          </p:pic>
          <p:pic>
            <p:nvPicPr>
              <p:cNvPr id="32" name="Imagen 31" descr="Un dibujo con letras&#10;&#10;Descripción generada automáticamente con confianza media">
                <a:extLst>
                  <a:ext uri="{FF2B5EF4-FFF2-40B4-BE49-F238E27FC236}">
                    <a16:creationId xmlns:a16="http://schemas.microsoft.com/office/drawing/2014/main" id="{C3659603-8010-4475-3EA6-2C93978429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8665" y="4491646"/>
                <a:ext cx="889507" cy="263377"/>
              </a:xfrm>
              <a:prstGeom prst="rect">
                <a:avLst/>
              </a:prstGeom>
            </p:spPr>
          </p:pic>
          <p:pic>
            <p:nvPicPr>
              <p:cNvPr id="36" name="Imagen 35" descr="Logotipo&#10;&#10;Descripción generada automáticamente">
                <a:extLst>
                  <a:ext uri="{FF2B5EF4-FFF2-40B4-BE49-F238E27FC236}">
                    <a16:creationId xmlns:a16="http://schemas.microsoft.com/office/drawing/2014/main" id="{475D44EF-B065-B25F-2F48-51669A270F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43785" y="5297134"/>
                <a:ext cx="1022295" cy="420383"/>
              </a:xfrm>
              <a:prstGeom prst="rect">
                <a:avLst/>
              </a:prstGeom>
            </p:spPr>
          </p:pic>
          <p:pic>
            <p:nvPicPr>
              <p:cNvPr id="43" name="Imagen 42" descr="Icono&#10;&#10;Descripción generada automáticamente">
                <a:extLst>
                  <a:ext uri="{FF2B5EF4-FFF2-40B4-BE49-F238E27FC236}">
                    <a16:creationId xmlns:a16="http://schemas.microsoft.com/office/drawing/2014/main" id="{E5C35109-938F-F404-B771-E5FDDE9F56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75547" y="5532490"/>
                <a:ext cx="405225" cy="498765"/>
              </a:xfrm>
              <a:prstGeom prst="rect">
                <a:avLst/>
              </a:prstGeom>
            </p:spPr>
          </p:pic>
          <p:pic>
            <p:nvPicPr>
              <p:cNvPr id="45" name="Gráfico 44">
                <a:extLst>
                  <a:ext uri="{FF2B5EF4-FFF2-40B4-BE49-F238E27FC236}">
                    <a16:creationId xmlns:a16="http://schemas.microsoft.com/office/drawing/2014/main" id="{1EA6EFA7-C079-F063-EF79-E466B18B24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257488" y="6304938"/>
                <a:ext cx="928083" cy="227195"/>
              </a:xfrm>
              <a:prstGeom prst="rect">
                <a:avLst/>
              </a:prstGeom>
            </p:spPr>
          </p:pic>
          <p:pic>
            <p:nvPicPr>
              <p:cNvPr id="50" name="Imagen 49" descr="Dibujo de una persona&#10;&#10;Descripción generada automáticamente con confianza baja">
                <a:extLst>
                  <a:ext uri="{FF2B5EF4-FFF2-40B4-BE49-F238E27FC236}">
                    <a16:creationId xmlns:a16="http://schemas.microsoft.com/office/drawing/2014/main" id="{FFE62859-2A6F-DB80-2949-3951F59D7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3744" y="5117467"/>
                <a:ext cx="641231" cy="159025"/>
              </a:xfrm>
              <a:prstGeom prst="rect">
                <a:avLst/>
              </a:prstGeom>
            </p:spPr>
          </p:pic>
        </p:grpSp>
      </p:grpSp>
      <p:pic>
        <p:nvPicPr>
          <p:cNvPr id="5" name="Imagen 4" descr="Patrón de fondo&#10;&#10;Descripción generada automáticamente">
            <a:extLst>
              <a:ext uri="{FF2B5EF4-FFF2-40B4-BE49-F238E27FC236}">
                <a16:creationId xmlns:a16="http://schemas.microsoft.com/office/drawing/2014/main" id="{85025AED-A7F9-13DB-080E-F8B46DF292A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064" y="380493"/>
            <a:ext cx="1383114" cy="64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2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Patrón de fondo">
            <a:extLst>
              <a:ext uri="{FF2B5EF4-FFF2-40B4-BE49-F238E27FC236}">
                <a16:creationId xmlns:a16="http://schemas.microsoft.com/office/drawing/2014/main" id="{C83BB786-1424-44FE-2944-FDC3A4D0F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78732" y="0"/>
            <a:ext cx="12192000" cy="6858001"/>
          </a:xfrm>
          <a:prstGeom prst="rect">
            <a:avLst/>
          </a:prstGeom>
        </p:spPr>
      </p:pic>
      <p:sp>
        <p:nvSpPr>
          <p:cNvPr id="39" name="Flecha: pentágono 38">
            <a:extLst>
              <a:ext uri="{FF2B5EF4-FFF2-40B4-BE49-F238E27FC236}">
                <a16:creationId xmlns:a16="http://schemas.microsoft.com/office/drawing/2014/main" id="{8FE15CCC-315B-B126-EE45-A1FF737F2693}"/>
              </a:ext>
            </a:extLst>
          </p:cNvPr>
          <p:cNvSpPr/>
          <p:nvPr/>
        </p:nvSpPr>
        <p:spPr>
          <a:xfrm>
            <a:off x="0" y="-1"/>
            <a:ext cx="3663517" cy="6858001"/>
          </a:xfrm>
          <a:prstGeom prst="homePlat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C51719AC-FC33-7C17-45A7-4CA5B9AD668C}"/>
              </a:ext>
            </a:extLst>
          </p:cNvPr>
          <p:cNvSpPr txBox="1">
            <a:spLocks/>
          </p:cNvSpPr>
          <p:nvPr/>
        </p:nvSpPr>
        <p:spPr>
          <a:xfrm>
            <a:off x="4524703" y="1483417"/>
            <a:ext cx="3478923" cy="702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6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8" name="object 10">
            <a:extLst>
              <a:ext uri="{FF2B5EF4-FFF2-40B4-BE49-F238E27FC236}">
                <a16:creationId xmlns:a16="http://schemas.microsoft.com/office/drawing/2014/main" id="{EA1069DF-B17C-F48B-E055-5F99895018BC}"/>
              </a:ext>
            </a:extLst>
          </p:cNvPr>
          <p:cNvSpPr/>
          <p:nvPr/>
        </p:nvSpPr>
        <p:spPr>
          <a:xfrm>
            <a:off x="10100440" y="6231367"/>
            <a:ext cx="1765738" cy="237370"/>
          </a:xfrm>
          <a:custGeom>
            <a:avLst/>
            <a:gdLst/>
            <a:ahLst/>
            <a:cxnLst/>
            <a:rect l="l" t="t" r="r" b="b"/>
            <a:pathLst>
              <a:path w="3972559" h="534035">
                <a:moveTo>
                  <a:pt x="558800" y="5613"/>
                </a:moveTo>
                <a:lnTo>
                  <a:pt x="431761" y="5613"/>
                </a:lnTo>
                <a:lnTo>
                  <a:pt x="431761" y="331304"/>
                </a:lnTo>
                <a:lnTo>
                  <a:pt x="432028" y="350342"/>
                </a:lnTo>
                <a:lnTo>
                  <a:pt x="433705" y="396278"/>
                </a:lnTo>
                <a:lnTo>
                  <a:pt x="434060" y="402094"/>
                </a:lnTo>
                <a:lnTo>
                  <a:pt x="433705" y="407365"/>
                </a:lnTo>
                <a:lnTo>
                  <a:pt x="426986" y="411111"/>
                </a:lnTo>
                <a:lnTo>
                  <a:pt x="423227" y="407847"/>
                </a:lnTo>
                <a:lnTo>
                  <a:pt x="420814" y="403555"/>
                </a:lnTo>
                <a:lnTo>
                  <a:pt x="329793" y="241185"/>
                </a:lnTo>
                <a:lnTo>
                  <a:pt x="295503" y="180492"/>
                </a:lnTo>
                <a:lnTo>
                  <a:pt x="264109" y="125412"/>
                </a:lnTo>
                <a:lnTo>
                  <a:pt x="239356" y="82778"/>
                </a:lnTo>
                <a:lnTo>
                  <a:pt x="205511" y="35331"/>
                </a:lnTo>
                <a:lnTo>
                  <a:pt x="152412" y="4343"/>
                </a:lnTo>
                <a:lnTo>
                  <a:pt x="114757" y="0"/>
                </a:lnTo>
                <a:lnTo>
                  <a:pt x="82638" y="3149"/>
                </a:lnTo>
                <a:lnTo>
                  <a:pt x="51650" y="14960"/>
                </a:lnTo>
                <a:lnTo>
                  <a:pt x="25247" y="38950"/>
                </a:lnTo>
                <a:lnTo>
                  <a:pt x="6883" y="78676"/>
                </a:lnTo>
                <a:lnTo>
                  <a:pt x="0" y="137642"/>
                </a:lnTo>
                <a:lnTo>
                  <a:pt x="0" y="528027"/>
                </a:lnTo>
                <a:lnTo>
                  <a:pt x="126885" y="528027"/>
                </a:lnTo>
                <a:lnTo>
                  <a:pt x="126885" y="202476"/>
                </a:lnTo>
                <a:lnTo>
                  <a:pt x="126631" y="183451"/>
                </a:lnTo>
                <a:lnTo>
                  <a:pt x="124739" y="131737"/>
                </a:lnTo>
                <a:lnTo>
                  <a:pt x="125006" y="126276"/>
                </a:lnTo>
                <a:lnTo>
                  <a:pt x="131800" y="122669"/>
                </a:lnTo>
                <a:lnTo>
                  <a:pt x="135407" y="125920"/>
                </a:lnTo>
                <a:lnTo>
                  <a:pt x="192011" y="228053"/>
                </a:lnTo>
                <a:lnTo>
                  <a:pt x="224028" y="285483"/>
                </a:lnTo>
                <a:lnTo>
                  <a:pt x="257517" y="345020"/>
                </a:lnTo>
                <a:lnTo>
                  <a:pt x="289166" y="400469"/>
                </a:lnTo>
                <a:lnTo>
                  <a:pt x="315645" y="445643"/>
                </a:lnTo>
                <a:lnTo>
                  <a:pt x="353212" y="498436"/>
                </a:lnTo>
                <a:lnTo>
                  <a:pt x="406311" y="529590"/>
                </a:lnTo>
                <a:lnTo>
                  <a:pt x="443979" y="533984"/>
                </a:lnTo>
                <a:lnTo>
                  <a:pt x="476072" y="530796"/>
                </a:lnTo>
                <a:lnTo>
                  <a:pt x="507072" y="518934"/>
                </a:lnTo>
                <a:lnTo>
                  <a:pt x="533501" y="494855"/>
                </a:lnTo>
                <a:lnTo>
                  <a:pt x="551891" y="455091"/>
                </a:lnTo>
                <a:lnTo>
                  <a:pt x="558800" y="396138"/>
                </a:lnTo>
                <a:lnTo>
                  <a:pt x="558800" y="5613"/>
                </a:lnTo>
                <a:close/>
              </a:path>
              <a:path w="3972559" h="534035">
                <a:moveTo>
                  <a:pt x="1094435" y="5791"/>
                </a:moveTo>
                <a:lnTo>
                  <a:pt x="602259" y="5791"/>
                </a:lnTo>
                <a:lnTo>
                  <a:pt x="602259" y="115011"/>
                </a:lnTo>
                <a:lnTo>
                  <a:pt x="783996" y="115011"/>
                </a:lnTo>
                <a:lnTo>
                  <a:pt x="783996" y="527761"/>
                </a:lnTo>
                <a:lnTo>
                  <a:pt x="912698" y="527761"/>
                </a:lnTo>
                <a:lnTo>
                  <a:pt x="912698" y="115011"/>
                </a:lnTo>
                <a:lnTo>
                  <a:pt x="1094435" y="115011"/>
                </a:lnTo>
                <a:lnTo>
                  <a:pt x="1094435" y="5791"/>
                </a:lnTo>
                <a:close/>
              </a:path>
              <a:path w="3972559" h="534035">
                <a:moveTo>
                  <a:pt x="1627568" y="5791"/>
                </a:moveTo>
                <a:lnTo>
                  <a:pt x="1135405" y="5791"/>
                </a:lnTo>
                <a:lnTo>
                  <a:pt x="1135405" y="115011"/>
                </a:lnTo>
                <a:lnTo>
                  <a:pt x="1317066" y="115011"/>
                </a:lnTo>
                <a:lnTo>
                  <a:pt x="1317066" y="527761"/>
                </a:lnTo>
                <a:lnTo>
                  <a:pt x="1445895" y="527761"/>
                </a:lnTo>
                <a:lnTo>
                  <a:pt x="1445895" y="115011"/>
                </a:lnTo>
                <a:lnTo>
                  <a:pt x="1627568" y="115011"/>
                </a:lnTo>
                <a:lnTo>
                  <a:pt x="1627568" y="5791"/>
                </a:lnTo>
                <a:close/>
              </a:path>
              <a:path w="3972559" h="534035">
                <a:moveTo>
                  <a:pt x="2315997" y="188772"/>
                </a:moveTo>
                <a:lnTo>
                  <a:pt x="2312428" y="135509"/>
                </a:lnTo>
                <a:lnTo>
                  <a:pt x="2307742" y="117017"/>
                </a:lnTo>
                <a:lnTo>
                  <a:pt x="2301557" y="92595"/>
                </a:lnTo>
                <a:lnTo>
                  <a:pt x="2283104" y="59258"/>
                </a:lnTo>
                <a:lnTo>
                  <a:pt x="2256853" y="34683"/>
                </a:lnTo>
                <a:lnTo>
                  <a:pt x="2222525" y="18097"/>
                </a:lnTo>
                <a:lnTo>
                  <a:pt x="2184603" y="9766"/>
                </a:lnTo>
                <a:lnTo>
                  <a:pt x="2184603" y="186474"/>
                </a:lnTo>
                <a:lnTo>
                  <a:pt x="2184603" y="347281"/>
                </a:lnTo>
                <a:lnTo>
                  <a:pt x="2181034" y="379285"/>
                </a:lnTo>
                <a:lnTo>
                  <a:pt x="2169706" y="400824"/>
                </a:lnTo>
                <a:lnTo>
                  <a:pt x="2149703" y="412953"/>
                </a:lnTo>
                <a:lnTo>
                  <a:pt x="2120125" y="416763"/>
                </a:lnTo>
                <a:lnTo>
                  <a:pt x="1912785" y="416763"/>
                </a:lnTo>
                <a:lnTo>
                  <a:pt x="1912785" y="117017"/>
                </a:lnTo>
                <a:lnTo>
                  <a:pt x="2120125" y="117017"/>
                </a:lnTo>
                <a:lnTo>
                  <a:pt x="2149703" y="120827"/>
                </a:lnTo>
                <a:lnTo>
                  <a:pt x="2169706" y="132969"/>
                </a:lnTo>
                <a:lnTo>
                  <a:pt x="2181034" y="154508"/>
                </a:lnTo>
                <a:lnTo>
                  <a:pt x="2184603" y="186474"/>
                </a:lnTo>
                <a:lnTo>
                  <a:pt x="2184603" y="9766"/>
                </a:lnTo>
                <a:lnTo>
                  <a:pt x="2179878" y="8724"/>
                </a:lnTo>
                <a:lnTo>
                  <a:pt x="2128647" y="5778"/>
                </a:lnTo>
                <a:lnTo>
                  <a:pt x="1784096" y="5778"/>
                </a:lnTo>
                <a:lnTo>
                  <a:pt x="1784096" y="527837"/>
                </a:lnTo>
                <a:lnTo>
                  <a:pt x="2134616" y="527837"/>
                </a:lnTo>
                <a:lnTo>
                  <a:pt x="2188083" y="524002"/>
                </a:lnTo>
                <a:lnTo>
                  <a:pt x="2230882" y="512546"/>
                </a:lnTo>
                <a:lnTo>
                  <a:pt x="2288032" y="467258"/>
                </a:lnTo>
                <a:lnTo>
                  <a:pt x="2307894" y="416763"/>
                </a:lnTo>
                <a:lnTo>
                  <a:pt x="2313190" y="392849"/>
                </a:lnTo>
                <a:lnTo>
                  <a:pt x="2315997" y="344995"/>
                </a:lnTo>
                <a:lnTo>
                  <a:pt x="2315997" y="188772"/>
                </a:lnTo>
                <a:close/>
              </a:path>
              <a:path w="3972559" h="534035">
                <a:moveTo>
                  <a:pt x="2903601" y="184619"/>
                </a:moveTo>
                <a:lnTo>
                  <a:pt x="2900591" y="133299"/>
                </a:lnTo>
                <a:lnTo>
                  <a:pt x="2891078" y="91643"/>
                </a:lnTo>
                <a:lnTo>
                  <a:pt x="2849638" y="34759"/>
                </a:lnTo>
                <a:lnTo>
                  <a:pt x="2773426" y="8788"/>
                </a:lnTo>
                <a:lnTo>
                  <a:pt x="2720467" y="5791"/>
                </a:lnTo>
                <a:lnTo>
                  <a:pt x="2396452" y="5791"/>
                </a:lnTo>
                <a:lnTo>
                  <a:pt x="2396452" y="116598"/>
                </a:lnTo>
                <a:lnTo>
                  <a:pt x="2711869" y="116598"/>
                </a:lnTo>
                <a:lnTo>
                  <a:pt x="2741472" y="120408"/>
                </a:lnTo>
                <a:lnTo>
                  <a:pt x="2761411" y="132549"/>
                </a:lnTo>
                <a:lnTo>
                  <a:pt x="2772676" y="154063"/>
                </a:lnTo>
                <a:lnTo>
                  <a:pt x="2776220" y="186004"/>
                </a:lnTo>
                <a:lnTo>
                  <a:pt x="2776296" y="204444"/>
                </a:lnTo>
                <a:lnTo>
                  <a:pt x="2776220" y="309702"/>
                </a:lnTo>
                <a:lnTo>
                  <a:pt x="2776220" y="416344"/>
                </a:lnTo>
                <a:lnTo>
                  <a:pt x="2533675" y="416344"/>
                </a:lnTo>
                <a:lnTo>
                  <a:pt x="2518956" y="414210"/>
                </a:lnTo>
                <a:lnTo>
                  <a:pt x="2505646" y="406146"/>
                </a:lnTo>
                <a:lnTo>
                  <a:pt x="2495994" y="389699"/>
                </a:lnTo>
                <a:lnTo>
                  <a:pt x="2492273" y="362407"/>
                </a:lnTo>
                <a:lnTo>
                  <a:pt x="2495969" y="335216"/>
                </a:lnTo>
                <a:lnTo>
                  <a:pt x="2505570" y="319201"/>
                </a:lnTo>
                <a:lnTo>
                  <a:pt x="2518867" y="311619"/>
                </a:lnTo>
                <a:lnTo>
                  <a:pt x="2533675" y="309702"/>
                </a:lnTo>
                <a:lnTo>
                  <a:pt x="2776220" y="309702"/>
                </a:lnTo>
                <a:lnTo>
                  <a:pt x="2776220" y="204444"/>
                </a:lnTo>
                <a:lnTo>
                  <a:pt x="2514816" y="204444"/>
                </a:lnTo>
                <a:lnTo>
                  <a:pt x="2461145" y="210045"/>
                </a:lnTo>
                <a:lnTo>
                  <a:pt x="2419451" y="227215"/>
                </a:lnTo>
                <a:lnTo>
                  <a:pt x="2389708" y="256527"/>
                </a:lnTo>
                <a:lnTo>
                  <a:pt x="2371890" y="298551"/>
                </a:lnTo>
                <a:lnTo>
                  <a:pt x="2365946" y="353872"/>
                </a:lnTo>
                <a:lnTo>
                  <a:pt x="2365946" y="378561"/>
                </a:lnTo>
                <a:lnTo>
                  <a:pt x="2372106" y="435038"/>
                </a:lnTo>
                <a:lnTo>
                  <a:pt x="2390571" y="477177"/>
                </a:lnTo>
                <a:lnTo>
                  <a:pt x="2421407" y="506006"/>
                </a:lnTo>
                <a:lnTo>
                  <a:pt x="2464612" y="522554"/>
                </a:lnTo>
                <a:lnTo>
                  <a:pt x="2520226" y="527837"/>
                </a:lnTo>
                <a:lnTo>
                  <a:pt x="2903601" y="527837"/>
                </a:lnTo>
                <a:lnTo>
                  <a:pt x="2903601" y="416344"/>
                </a:lnTo>
                <a:lnTo>
                  <a:pt x="2903601" y="309702"/>
                </a:lnTo>
                <a:lnTo>
                  <a:pt x="2903601" y="184619"/>
                </a:lnTo>
                <a:close/>
              </a:path>
              <a:path w="3972559" h="534035">
                <a:moveTo>
                  <a:pt x="3421773" y="5791"/>
                </a:moveTo>
                <a:lnTo>
                  <a:pt x="2929445" y="5791"/>
                </a:lnTo>
                <a:lnTo>
                  <a:pt x="2929445" y="115011"/>
                </a:lnTo>
                <a:lnTo>
                  <a:pt x="3111258" y="115011"/>
                </a:lnTo>
                <a:lnTo>
                  <a:pt x="3111258" y="527761"/>
                </a:lnTo>
                <a:lnTo>
                  <a:pt x="3239884" y="527761"/>
                </a:lnTo>
                <a:lnTo>
                  <a:pt x="3239884" y="115011"/>
                </a:lnTo>
                <a:lnTo>
                  <a:pt x="3421773" y="115011"/>
                </a:lnTo>
                <a:lnTo>
                  <a:pt x="3421773" y="5791"/>
                </a:lnTo>
                <a:close/>
              </a:path>
              <a:path w="3972559" h="534035">
                <a:moveTo>
                  <a:pt x="3971950" y="184619"/>
                </a:moveTo>
                <a:lnTo>
                  <a:pt x="3968966" y="133299"/>
                </a:lnTo>
                <a:lnTo>
                  <a:pt x="3959479" y="91643"/>
                </a:lnTo>
                <a:lnTo>
                  <a:pt x="3918102" y="34759"/>
                </a:lnTo>
                <a:lnTo>
                  <a:pt x="3841877" y="8788"/>
                </a:lnTo>
                <a:lnTo>
                  <a:pt x="3788829" y="5791"/>
                </a:lnTo>
                <a:lnTo>
                  <a:pt x="3464877" y="5791"/>
                </a:lnTo>
                <a:lnTo>
                  <a:pt x="3464877" y="116598"/>
                </a:lnTo>
                <a:lnTo>
                  <a:pt x="3780498" y="116598"/>
                </a:lnTo>
                <a:lnTo>
                  <a:pt x="3810025" y="120408"/>
                </a:lnTo>
                <a:lnTo>
                  <a:pt x="3829964" y="132549"/>
                </a:lnTo>
                <a:lnTo>
                  <a:pt x="3841229" y="154063"/>
                </a:lnTo>
                <a:lnTo>
                  <a:pt x="3844785" y="186004"/>
                </a:lnTo>
                <a:lnTo>
                  <a:pt x="3844785" y="204444"/>
                </a:lnTo>
                <a:lnTo>
                  <a:pt x="3844785" y="309702"/>
                </a:lnTo>
                <a:lnTo>
                  <a:pt x="3844785" y="416344"/>
                </a:lnTo>
                <a:lnTo>
                  <a:pt x="3602101" y="416344"/>
                </a:lnTo>
                <a:lnTo>
                  <a:pt x="3587407" y="414210"/>
                </a:lnTo>
                <a:lnTo>
                  <a:pt x="3574097" y="406146"/>
                </a:lnTo>
                <a:lnTo>
                  <a:pt x="3564432" y="389699"/>
                </a:lnTo>
                <a:lnTo>
                  <a:pt x="3560699" y="362407"/>
                </a:lnTo>
                <a:lnTo>
                  <a:pt x="3564394" y="335216"/>
                </a:lnTo>
                <a:lnTo>
                  <a:pt x="3574008" y="319201"/>
                </a:lnTo>
                <a:lnTo>
                  <a:pt x="3587318" y="311619"/>
                </a:lnTo>
                <a:lnTo>
                  <a:pt x="3602101" y="309702"/>
                </a:lnTo>
                <a:lnTo>
                  <a:pt x="3844785" y="309702"/>
                </a:lnTo>
                <a:lnTo>
                  <a:pt x="3844785" y="204444"/>
                </a:lnTo>
                <a:lnTo>
                  <a:pt x="3583305" y="204444"/>
                </a:lnTo>
                <a:lnTo>
                  <a:pt x="3529634" y="210045"/>
                </a:lnTo>
                <a:lnTo>
                  <a:pt x="3487953" y="227215"/>
                </a:lnTo>
                <a:lnTo>
                  <a:pt x="3458197" y="256527"/>
                </a:lnTo>
                <a:lnTo>
                  <a:pt x="3440366" y="298551"/>
                </a:lnTo>
                <a:lnTo>
                  <a:pt x="3434435" y="353872"/>
                </a:lnTo>
                <a:lnTo>
                  <a:pt x="3434435" y="378561"/>
                </a:lnTo>
                <a:lnTo>
                  <a:pt x="3440595" y="435038"/>
                </a:lnTo>
                <a:lnTo>
                  <a:pt x="3459086" y="477177"/>
                </a:lnTo>
                <a:lnTo>
                  <a:pt x="3489909" y="506006"/>
                </a:lnTo>
                <a:lnTo>
                  <a:pt x="3533089" y="522554"/>
                </a:lnTo>
                <a:lnTo>
                  <a:pt x="3588651" y="527837"/>
                </a:lnTo>
                <a:lnTo>
                  <a:pt x="3971950" y="527837"/>
                </a:lnTo>
                <a:lnTo>
                  <a:pt x="3971950" y="416344"/>
                </a:lnTo>
                <a:lnTo>
                  <a:pt x="3971950" y="309702"/>
                </a:lnTo>
                <a:lnTo>
                  <a:pt x="3971950" y="1846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6059BFDA-FF25-E03A-10FC-6ECB6C5C7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520" y="3077648"/>
            <a:ext cx="3478923" cy="702702"/>
          </a:xfrm>
        </p:spPr>
        <p:txBody>
          <a:bodyPr rtlCol="0" anchor="ctr">
            <a:noAutofit/>
          </a:bodyPr>
          <a:lstStyle/>
          <a:p>
            <a:pPr algn="l" rtl="0"/>
            <a:r>
              <a:rPr lang="es-ES" sz="2000" dirty="0">
                <a:solidFill>
                  <a:schemeClr val="bg1"/>
                </a:solidFill>
                <a:latin typeface="Montserrat Black" panose="00000A00000000000000" pitchFamily="2" charset="0"/>
                <a:cs typeface="Poppins" panose="00000500000000000000" pitchFamily="2" charset="0"/>
              </a:rPr>
              <a:t>Recursos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DFB8687A-EEC2-25D2-CA98-DB596A20C59A}"/>
              </a:ext>
            </a:extLst>
          </p:cNvPr>
          <p:cNvGrpSpPr/>
          <p:nvPr/>
        </p:nvGrpSpPr>
        <p:grpSpPr>
          <a:xfrm>
            <a:off x="4786637" y="1249218"/>
            <a:ext cx="6176484" cy="489599"/>
            <a:chOff x="4786637" y="1318663"/>
            <a:chExt cx="6176484" cy="489599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677D01B3-AF53-F4A2-47FA-A2CC9B13F681}"/>
                </a:ext>
              </a:extLst>
            </p:cNvPr>
            <p:cNvSpPr/>
            <p:nvPr/>
          </p:nvSpPr>
          <p:spPr>
            <a:xfrm>
              <a:off x="5356071" y="1366989"/>
              <a:ext cx="5607050" cy="44002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r>
                <a:rPr lang="es-CL" sz="1400" dirty="0">
                  <a:solidFill>
                    <a:schemeClr val="bg1"/>
                  </a:solidFill>
                  <a:latin typeface="Montserrat" panose="00000500000000000000" pitchFamily="2" charset="0"/>
                  <a:cs typeface="Poppins" panose="00000500000000000000" pitchFamily="2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Repositorio GitHub </a:t>
              </a:r>
              <a:r>
                <a:rPr lang="es-CL" sz="1400" dirty="0" err="1">
                  <a:solidFill>
                    <a:schemeClr val="bg1"/>
                  </a:solidFill>
                  <a:latin typeface="Montserrat" panose="00000500000000000000" pitchFamily="2" charset="0"/>
                  <a:cs typeface="Poppins" panose="00000500000000000000" pitchFamily="2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Functional</a:t>
              </a:r>
              <a:r>
                <a:rPr lang="es-CL" sz="1400" dirty="0">
                  <a:solidFill>
                    <a:schemeClr val="bg1"/>
                  </a:solidFill>
                  <a:latin typeface="Montserrat" panose="00000500000000000000" pitchFamily="2" charset="0"/>
                  <a:cs typeface="Poppins" panose="00000500000000000000" pitchFamily="2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Testing</a:t>
              </a:r>
              <a:endParaRPr lang="es-CL" sz="14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14" name="Imagen 13" descr="Icono&#10;&#10;Descripción generada automáticamente">
              <a:extLst>
                <a:ext uri="{FF2B5EF4-FFF2-40B4-BE49-F238E27FC236}">
                  <a16:creationId xmlns:a16="http://schemas.microsoft.com/office/drawing/2014/main" id="{95A7D2EF-5DCD-7266-A3CD-A7B69AECF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637" y="1318663"/>
              <a:ext cx="489599" cy="489599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C981476-7F30-8C85-529F-989343EB9F64}"/>
              </a:ext>
            </a:extLst>
          </p:cNvPr>
          <p:cNvGrpSpPr/>
          <p:nvPr/>
        </p:nvGrpSpPr>
        <p:grpSpPr>
          <a:xfrm>
            <a:off x="4738214" y="1745304"/>
            <a:ext cx="6219320" cy="578354"/>
            <a:chOff x="4743801" y="2431185"/>
            <a:chExt cx="6219320" cy="578354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B7442415-01B9-65FB-40FD-9BFE89F57B11}"/>
                </a:ext>
              </a:extLst>
            </p:cNvPr>
            <p:cNvSpPr/>
            <p:nvPr/>
          </p:nvSpPr>
          <p:spPr>
            <a:xfrm>
              <a:off x="5356071" y="2569517"/>
              <a:ext cx="5607050" cy="44002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r>
                <a:rPr lang="es-CL" sz="1400" dirty="0">
                  <a:solidFill>
                    <a:schemeClr val="bg1"/>
                  </a:solidFill>
                  <a:latin typeface="Montserrat" panose="00000500000000000000" pitchFamily="2" charset="0"/>
                  <a:cs typeface="Poppins" panose="00000500000000000000" pitchFamily="2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Documentación Java</a:t>
              </a:r>
              <a:endParaRPr lang="es-CL" sz="14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22" name="Imagen 21" descr="Logotipo&#10;&#10;Descripción generada automáticamente">
              <a:extLst>
                <a:ext uri="{FF2B5EF4-FFF2-40B4-BE49-F238E27FC236}">
                  <a16:creationId xmlns:a16="http://schemas.microsoft.com/office/drawing/2014/main" id="{23145341-8AAB-8819-53AF-8E363AE38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3801" y="2431185"/>
              <a:ext cx="539175" cy="539175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D7C15117-6652-7B1B-814B-37BC581CD0DE}"/>
              </a:ext>
            </a:extLst>
          </p:cNvPr>
          <p:cNvGrpSpPr/>
          <p:nvPr/>
        </p:nvGrpSpPr>
        <p:grpSpPr>
          <a:xfrm>
            <a:off x="4756263" y="2383085"/>
            <a:ext cx="6201271" cy="543034"/>
            <a:chOff x="4761850" y="3068966"/>
            <a:chExt cx="6201271" cy="543034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66777B90-BE2E-E62F-60E3-5A986E5A9667}"/>
                </a:ext>
              </a:extLst>
            </p:cNvPr>
            <p:cNvSpPr/>
            <p:nvPr/>
          </p:nvSpPr>
          <p:spPr>
            <a:xfrm>
              <a:off x="5356071" y="3171978"/>
              <a:ext cx="5607050" cy="44002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r>
                <a:rPr lang="es-CL" sz="1400" dirty="0">
                  <a:solidFill>
                    <a:schemeClr val="bg1"/>
                  </a:solidFill>
                  <a:latin typeface="Montserrat" panose="00000500000000000000" pitchFamily="2" charset="0"/>
                  <a:cs typeface="Poppins" panose="00000500000000000000" pitchFamily="2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Documentación Maven</a:t>
              </a:r>
              <a:endParaRPr lang="es-CL" sz="14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26" name="Imagen 25" descr="Imagen que contiene aeronave, globo, transporte, surfeando&#10;&#10;Descripción generada automáticamente">
              <a:extLst>
                <a:ext uri="{FF2B5EF4-FFF2-40B4-BE49-F238E27FC236}">
                  <a16:creationId xmlns:a16="http://schemas.microsoft.com/office/drawing/2014/main" id="{4B3063F6-D309-9E33-BCCE-D8CB2F5DC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1850" y="3068966"/>
              <a:ext cx="539176" cy="539176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04075426-8690-9DCA-142D-861709FC91FB}"/>
              </a:ext>
            </a:extLst>
          </p:cNvPr>
          <p:cNvGrpSpPr/>
          <p:nvPr/>
        </p:nvGrpSpPr>
        <p:grpSpPr>
          <a:xfrm>
            <a:off x="4815295" y="3088283"/>
            <a:ext cx="6147826" cy="442451"/>
            <a:chOff x="4820882" y="3774164"/>
            <a:chExt cx="6147826" cy="442451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70ECFF64-762F-46E2-BA03-FB22F25023B3}"/>
                </a:ext>
              </a:extLst>
            </p:cNvPr>
            <p:cNvSpPr/>
            <p:nvPr/>
          </p:nvSpPr>
          <p:spPr>
            <a:xfrm>
              <a:off x="5361658" y="3776593"/>
              <a:ext cx="5607050" cy="44002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r>
                <a:rPr lang="es-CL" sz="1400" dirty="0">
                  <a:solidFill>
                    <a:schemeClr val="bg1"/>
                  </a:solidFill>
                  <a:latin typeface="Montserrat" panose="00000500000000000000" pitchFamily="2" charset="0"/>
                  <a:cs typeface="Poppins" panose="00000500000000000000" pitchFamily="2" charset="0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Documentación Selenium</a:t>
              </a:r>
              <a:endParaRPr lang="es-CL" sz="14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28" name="Imagen 27" descr="Icono&#10;&#10;Descripción generada automáticamente">
              <a:extLst>
                <a:ext uri="{FF2B5EF4-FFF2-40B4-BE49-F238E27FC236}">
                  <a16:creationId xmlns:a16="http://schemas.microsoft.com/office/drawing/2014/main" id="{3E8E2569-DC3B-D247-C174-A5A41277D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882" y="3774164"/>
              <a:ext cx="421111" cy="440022"/>
            </a:xfrm>
            <a:prstGeom prst="rect">
              <a:avLst/>
            </a:prstGeom>
          </p:spPr>
        </p:pic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56E209A-6183-C2AA-7C1D-36FA78417159}"/>
              </a:ext>
            </a:extLst>
          </p:cNvPr>
          <p:cNvGrpSpPr/>
          <p:nvPr/>
        </p:nvGrpSpPr>
        <p:grpSpPr>
          <a:xfrm>
            <a:off x="4781050" y="4263274"/>
            <a:ext cx="6176484" cy="539176"/>
            <a:chOff x="4786637" y="4949155"/>
            <a:chExt cx="6176484" cy="539176"/>
          </a:xfrm>
        </p:grpSpPr>
        <p:pic>
          <p:nvPicPr>
            <p:cNvPr id="24" name="Imagen 23" descr="Una caricatura de una persona&#10;&#10;Descripción generada automáticamente con confianza media">
              <a:extLst>
                <a:ext uri="{FF2B5EF4-FFF2-40B4-BE49-F238E27FC236}">
                  <a16:creationId xmlns:a16="http://schemas.microsoft.com/office/drawing/2014/main" id="{C389B710-B3AC-80EB-A7FC-FFDCDBFC1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637" y="4949155"/>
              <a:ext cx="539176" cy="539176"/>
            </a:xfrm>
            <a:prstGeom prst="rect">
              <a:avLst/>
            </a:prstGeom>
          </p:spPr>
        </p:pic>
        <p:sp>
          <p:nvSpPr>
            <p:cNvPr id="12" name="Rectángulo 11">
              <a:hlinkClick r:id="rId12"/>
              <a:extLst>
                <a:ext uri="{FF2B5EF4-FFF2-40B4-BE49-F238E27FC236}">
                  <a16:creationId xmlns:a16="http://schemas.microsoft.com/office/drawing/2014/main" id="{61055CAA-F84C-78B2-8D5D-E2632895A7B5}"/>
                </a:ext>
              </a:extLst>
            </p:cNvPr>
            <p:cNvSpPr/>
            <p:nvPr/>
          </p:nvSpPr>
          <p:spPr>
            <a:xfrm>
              <a:off x="5356071" y="5002417"/>
              <a:ext cx="5607050" cy="44002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r>
                <a:rPr lang="es-CL" sz="1400" dirty="0">
                  <a:solidFill>
                    <a:schemeClr val="bg1"/>
                  </a:solidFill>
                  <a:latin typeface="Montserrat" panose="00000500000000000000" pitchFamily="2" charset="0"/>
                  <a:cs typeface="Poppins" panose="00000500000000000000" pitchFamily="2" charset="0"/>
                  <a:hlinkClick r:id="rId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Documentación Jenkins</a:t>
              </a:r>
              <a:endParaRPr lang="es-CL" sz="14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FA32AF24-BEA1-CB7D-AB56-DC4D00E93619}"/>
              </a:ext>
            </a:extLst>
          </p:cNvPr>
          <p:cNvGrpSpPr/>
          <p:nvPr/>
        </p:nvGrpSpPr>
        <p:grpSpPr>
          <a:xfrm>
            <a:off x="4786109" y="4743793"/>
            <a:ext cx="6171425" cy="762586"/>
            <a:chOff x="4791696" y="5429674"/>
            <a:chExt cx="6171425" cy="762586"/>
          </a:xfrm>
        </p:grpSpPr>
        <p:sp>
          <p:nvSpPr>
            <p:cNvPr id="5" name="Rectángulo 4">
              <a:hlinkClick r:id="rId12"/>
              <a:extLst>
                <a:ext uri="{FF2B5EF4-FFF2-40B4-BE49-F238E27FC236}">
                  <a16:creationId xmlns:a16="http://schemas.microsoft.com/office/drawing/2014/main" id="{AFEBF2DA-C3D6-A1D3-7FFC-DC239A8BFAFA}"/>
                </a:ext>
              </a:extLst>
            </p:cNvPr>
            <p:cNvSpPr/>
            <p:nvPr/>
          </p:nvSpPr>
          <p:spPr>
            <a:xfrm>
              <a:off x="5356071" y="5589605"/>
              <a:ext cx="5607050" cy="44002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r>
                <a:rPr lang="es-CL" sz="1400" dirty="0">
                  <a:solidFill>
                    <a:schemeClr val="bg1"/>
                  </a:solidFill>
                  <a:latin typeface="Montserrat" panose="00000500000000000000" pitchFamily="2" charset="0"/>
                  <a:cs typeface="Poppins" panose="00000500000000000000" pitchFamily="2" charset="0"/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Documentación Selenoid</a:t>
              </a:r>
              <a:endParaRPr lang="es-CL" sz="14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30" name="Gráfico 29">
              <a:extLst>
                <a:ext uri="{FF2B5EF4-FFF2-40B4-BE49-F238E27FC236}">
                  <a16:creationId xmlns:a16="http://schemas.microsoft.com/office/drawing/2014/main" id="{8C997A16-CD6B-0B34-4243-05C11AB0E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791696" y="5429674"/>
              <a:ext cx="539175" cy="762586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FE411C82-86D4-A25D-C461-F7D0B045FCB5}"/>
              </a:ext>
            </a:extLst>
          </p:cNvPr>
          <p:cNvGrpSpPr/>
          <p:nvPr/>
        </p:nvGrpSpPr>
        <p:grpSpPr>
          <a:xfrm>
            <a:off x="4815295" y="3701909"/>
            <a:ext cx="6142239" cy="459347"/>
            <a:chOff x="4820882" y="4387790"/>
            <a:chExt cx="6142239" cy="459347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2D0DAA4B-F106-EC06-D956-DB951A4DBD59}"/>
                </a:ext>
              </a:extLst>
            </p:cNvPr>
            <p:cNvSpPr/>
            <p:nvPr/>
          </p:nvSpPr>
          <p:spPr>
            <a:xfrm>
              <a:off x="5356071" y="4387790"/>
              <a:ext cx="5607050" cy="44002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r>
                <a:rPr lang="es-CL" sz="1400" dirty="0">
                  <a:solidFill>
                    <a:schemeClr val="bg1"/>
                  </a:solidFill>
                  <a:latin typeface="Montserrat" panose="00000500000000000000" pitchFamily="2" charset="0"/>
                  <a:cs typeface="Poppins" panose="00000500000000000000" pitchFamily="2" charset="0"/>
                  <a:hlinkClick r:id="rId1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Documentación Cucumber</a:t>
              </a:r>
              <a:endParaRPr lang="es-CL" sz="14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32" name="Gráfico 31">
              <a:extLst>
                <a:ext uri="{FF2B5EF4-FFF2-40B4-BE49-F238E27FC236}">
                  <a16:creationId xmlns:a16="http://schemas.microsoft.com/office/drawing/2014/main" id="{45403941-A777-EFA2-3BEC-D615A38B7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820882" y="4407115"/>
              <a:ext cx="385019" cy="440022"/>
            </a:xfrm>
            <a:prstGeom prst="rect">
              <a:avLst/>
            </a:prstGeom>
          </p:spPr>
        </p:pic>
      </p:grpSp>
      <p:pic>
        <p:nvPicPr>
          <p:cNvPr id="20" name="Imagen 19" descr="Patrón de fondo&#10;&#10;Descripción generada automáticamente">
            <a:extLst>
              <a:ext uri="{FF2B5EF4-FFF2-40B4-BE49-F238E27FC236}">
                <a16:creationId xmlns:a16="http://schemas.microsoft.com/office/drawing/2014/main" id="{C1F3B2E0-52A7-4A48-5DE5-B10685A4C4D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064" y="380493"/>
            <a:ext cx="1383114" cy="645453"/>
          </a:xfrm>
          <a:prstGeom prst="rect">
            <a:avLst/>
          </a:prstGeom>
        </p:spPr>
      </p:pic>
      <p:grpSp>
        <p:nvGrpSpPr>
          <p:cNvPr id="31" name="Grupo 30">
            <a:extLst>
              <a:ext uri="{FF2B5EF4-FFF2-40B4-BE49-F238E27FC236}">
                <a16:creationId xmlns:a16="http://schemas.microsoft.com/office/drawing/2014/main" id="{30DF844F-191D-1C58-AB50-E991A07C5C0F}"/>
              </a:ext>
            </a:extLst>
          </p:cNvPr>
          <p:cNvGrpSpPr/>
          <p:nvPr/>
        </p:nvGrpSpPr>
        <p:grpSpPr>
          <a:xfrm>
            <a:off x="4801347" y="5497317"/>
            <a:ext cx="6156187" cy="498661"/>
            <a:chOff x="4801347" y="5497317"/>
            <a:chExt cx="6156187" cy="498661"/>
          </a:xfrm>
        </p:grpSpPr>
        <p:sp>
          <p:nvSpPr>
            <p:cNvPr id="13" name="Rectángulo 12">
              <a:hlinkClick r:id="rId12"/>
              <a:extLst>
                <a:ext uri="{FF2B5EF4-FFF2-40B4-BE49-F238E27FC236}">
                  <a16:creationId xmlns:a16="http://schemas.microsoft.com/office/drawing/2014/main" id="{EAD77A63-E10D-469D-E359-B0939EA4DB21}"/>
                </a:ext>
              </a:extLst>
            </p:cNvPr>
            <p:cNvSpPr/>
            <p:nvPr/>
          </p:nvSpPr>
          <p:spPr>
            <a:xfrm>
              <a:off x="5350484" y="5497317"/>
              <a:ext cx="5607050" cy="44002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r>
                <a:rPr lang="es-CL" sz="1400" dirty="0">
                  <a:solidFill>
                    <a:srgbClr val="FFFFFF"/>
                  </a:solidFill>
                  <a:latin typeface="Montserrat" panose="00000500000000000000" pitchFamily="2" charset="0"/>
                  <a:cs typeface="Poppins" panose="00000500000000000000" pitchFamily="2" charset="0"/>
                  <a:hlinkClick r:id="rId2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Documentación BrowserStack</a:t>
              </a:r>
              <a:endParaRPr lang="es-CL" sz="1400" dirty="0">
                <a:solidFill>
                  <a:srgbClr val="FFFFFF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29" name="Imagen 28" descr="Logotipo&#10;&#10;Descripción generada automáticamente">
              <a:extLst>
                <a:ext uri="{FF2B5EF4-FFF2-40B4-BE49-F238E27FC236}">
                  <a16:creationId xmlns:a16="http://schemas.microsoft.com/office/drawing/2014/main" id="{10A0ACB6-C691-E968-F824-43330F0A9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347" y="5506379"/>
              <a:ext cx="489599" cy="489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773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Patrón de fondo">
            <a:extLst>
              <a:ext uri="{FF2B5EF4-FFF2-40B4-BE49-F238E27FC236}">
                <a16:creationId xmlns:a16="http://schemas.microsoft.com/office/drawing/2014/main" id="{C83BB786-1424-44FE-2944-FDC3A4D0F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78732" y="0"/>
            <a:ext cx="12192000" cy="6858001"/>
          </a:xfrm>
          <a:prstGeom prst="rect">
            <a:avLst/>
          </a:prstGeom>
        </p:spPr>
      </p:pic>
      <p:sp>
        <p:nvSpPr>
          <p:cNvPr id="39" name="Flecha: pentágono 38">
            <a:extLst>
              <a:ext uri="{FF2B5EF4-FFF2-40B4-BE49-F238E27FC236}">
                <a16:creationId xmlns:a16="http://schemas.microsoft.com/office/drawing/2014/main" id="{8FE15CCC-315B-B126-EE45-A1FF737F2693}"/>
              </a:ext>
            </a:extLst>
          </p:cNvPr>
          <p:cNvSpPr/>
          <p:nvPr/>
        </p:nvSpPr>
        <p:spPr>
          <a:xfrm>
            <a:off x="0" y="-1"/>
            <a:ext cx="3663517" cy="6858001"/>
          </a:xfrm>
          <a:prstGeom prst="homePlat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A8E3578D-70C0-7EA2-FE2E-C23D2D235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520" y="3077648"/>
            <a:ext cx="3478923" cy="702702"/>
          </a:xfrm>
        </p:spPr>
        <p:txBody>
          <a:bodyPr rtlCol="0" anchor="ctr">
            <a:noAutofit/>
          </a:bodyPr>
          <a:lstStyle/>
          <a:p>
            <a:pPr algn="l" rtl="0"/>
            <a:r>
              <a:rPr lang="es-ES" sz="2000" dirty="0">
                <a:solidFill>
                  <a:schemeClr val="bg1"/>
                </a:solidFill>
                <a:latin typeface="Montserrat Black" panose="00000A00000000000000" pitchFamily="2" charset="0"/>
                <a:cs typeface="Poppins" panose="00000500000000000000" pitchFamily="2" charset="0"/>
              </a:rPr>
              <a:t>Contenido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C51719AC-FC33-7C17-45A7-4CA5B9AD668C}"/>
              </a:ext>
            </a:extLst>
          </p:cNvPr>
          <p:cNvSpPr txBox="1">
            <a:spLocks/>
          </p:cNvSpPr>
          <p:nvPr/>
        </p:nvSpPr>
        <p:spPr>
          <a:xfrm>
            <a:off x="4524703" y="1560740"/>
            <a:ext cx="3478923" cy="702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6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0F33B529-3C9B-9CE3-F645-C04FBBA93986}"/>
              </a:ext>
            </a:extLst>
          </p:cNvPr>
          <p:cNvGrpSpPr/>
          <p:nvPr/>
        </p:nvGrpSpPr>
        <p:grpSpPr>
          <a:xfrm>
            <a:off x="4058419" y="1560739"/>
            <a:ext cx="7535119" cy="4186305"/>
            <a:chOff x="4058419" y="1560739"/>
            <a:chExt cx="7535119" cy="4186305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CD54D150-035C-5559-3AB2-16498F2D0287}"/>
                </a:ext>
              </a:extLst>
            </p:cNvPr>
            <p:cNvGrpSpPr/>
            <p:nvPr/>
          </p:nvGrpSpPr>
          <p:grpSpPr>
            <a:xfrm>
              <a:off x="4058419" y="1560739"/>
              <a:ext cx="7535119" cy="4186305"/>
              <a:chOff x="4058419" y="1560739"/>
              <a:chExt cx="7535119" cy="4186305"/>
            </a:xfrm>
          </p:grpSpPr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214A3133-999D-4BF3-D927-E0CAE541FE93}"/>
                  </a:ext>
                </a:extLst>
              </p:cNvPr>
              <p:cNvSpPr/>
              <p:nvPr/>
            </p:nvSpPr>
            <p:spPr>
              <a:xfrm>
                <a:off x="4058419" y="1560739"/>
                <a:ext cx="7535119" cy="4186305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11" name="Hexágono 10">
                <a:extLst>
                  <a:ext uri="{FF2B5EF4-FFF2-40B4-BE49-F238E27FC236}">
                    <a16:creationId xmlns:a16="http://schemas.microsoft.com/office/drawing/2014/main" id="{B3D49345-7F09-27D1-2F35-E448D599142E}"/>
                  </a:ext>
                </a:extLst>
              </p:cNvPr>
              <p:cNvSpPr/>
              <p:nvPr/>
            </p:nvSpPr>
            <p:spPr>
              <a:xfrm>
                <a:off x="4919224" y="2037253"/>
                <a:ext cx="725213" cy="634244"/>
              </a:xfrm>
              <a:prstGeom prst="hexagon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dirty="0"/>
                  <a:t>01</a:t>
                </a:r>
              </a:p>
            </p:txBody>
          </p:sp>
          <p:sp>
            <p:nvSpPr>
              <p:cNvPr id="12" name="Hexágono 11">
                <a:extLst>
                  <a:ext uri="{FF2B5EF4-FFF2-40B4-BE49-F238E27FC236}">
                    <a16:creationId xmlns:a16="http://schemas.microsoft.com/office/drawing/2014/main" id="{5CE43DA1-BC48-8F47-1431-48F75E710FCA}"/>
                  </a:ext>
                </a:extLst>
              </p:cNvPr>
              <p:cNvSpPr/>
              <p:nvPr/>
            </p:nvSpPr>
            <p:spPr>
              <a:xfrm>
                <a:off x="7662899" y="2037253"/>
                <a:ext cx="725213" cy="634244"/>
              </a:xfrm>
              <a:prstGeom prst="hexagon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/>
                  <a:t>02</a:t>
                </a:r>
              </a:p>
            </p:txBody>
          </p:sp>
          <p:sp>
            <p:nvSpPr>
              <p:cNvPr id="13" name="Hexágono 12">
                <a:extLst>
                  <a:ext uri="{FF2B5EF4-FFF2-40B4-BE49-F238E27FC236}">
                    <a16:creationId xmlns:a16="http://schemas.microsoft.com/office/drawing/2014/main" id="{2A32CD65-1535-1E02-5D1B-C19C1B024D84}"/>
                  </a:ext>
                </a:extLst>
              </p:cNvPr>
              <p:cNvSpPr/>
              <p:nvPr/>
            </p:nvSpPr>
            <p:spPr>
              <a:xfrm>
                <a:off x="10222767" y="2037253"/>
                <a:ext cx="725213" cy="634244"/>
              </a:xfrm>
              <a:prstGeom prst="hexagon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/>
                  <a:t>03</a:t>
                </a:r>
              </a:p>
            </p:txBody>
          </p:sp>
          <p:sp>
            <p:nvSpPr>
              <p:cNvPr id="14" name="Hexágono 13">
                <a:extLst>
                  <a:ext uri="{FF2B5EF4-FFF2-40B4-BE49-F238E27FC236}">
                    <a16:creationId xmlns:a16="http://schemas.microsoft.com/office/drawing/2014/main" id="{ED6A2DBD-742A-536A-C9E2-DA2C73EA6739}"/>
                  </a:ext>
                </a:extLst>
              </p:cNvPr>
              <p:cNvSpPr/>
              <p:nvPr/>
            </p:nvSpPr>
            <p:spPr>
              <a:xfrm>
                <a:off x="6248787" y="3768037"/>
                <a:ext cx="725213" cy="634244"/>
              </a:xfrm>
              <a:prstGeom prst="hexagon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/>
                  <a:t>04</a:t>
                </a:r>
              </a:p>
            </p:txBody>
          </p:sp>
          <p:sp>
            <p:nvSpPr>
              <p:cNvPr id="22" name="Hexágono 21">
                <a:extLst>
                  <a:ext uri="{FF2B5EF4-FFF2-40B4-BE49-F238E27FC236}">
                    <a16:creationId xmlns:a16="http://schemas.microsoft.com/office/drawing/2014/main" id="{FD1BFF54-61A9-E4DC-1878-08D474447E19}"/>
                  </a:ext>
                </a:extLst>
              </p:cNvPr>
              <p:cNvSpPr/>
              <p:nvPr/>
            </p:nvSpPr>
            <p:spPr>
              <a:xfrm>
                <a:off x="8945142" y="3768037"/>
                <a:ext cx="725213" cy="634244"/>
              </a:xfrm>
              <a:prstGeom prst="hexagon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/>
                  <a:t>05</a:t>
                </a:r>
              </a:p>
            </p:txBody>
          </p:sp>
          <p:sp>
            <p:nvSpPr>
              <p:cNvPr id="24" name="Google Shape;126;p23">
                <a:extLst>
                  <a:ext uri="{FF2B5EF4-FFF2-40B4-BE49-F238E27FC236}">
                    <a16:creationId xmlns:a16="http://schemas.microsoft.com/office/drawing/2014/main" id="{98A2B4C5-2072-30F6-8CFF-4E9DA13060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05538" y="2718610"/>
                <a:ext cx="2160191" cy="433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Nunito Sans"/>
                  <a:buNone/>
                  <a:defRPr sz="825" b="1" i="0" u="none" strike="noStrike" cap="none">
                    <a:solidFill>
                      <a:schemeClr val="dk1"/>
                    </a:solidFill>
                    <a:latin typeface="Nunito Sans"/>
                    <a:ea typeface="Nunito Sans"/>
                    <a:cs typeface="Nunito Sans"/>
                    <a:sym typeface="Nunito Sans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Nunito Sans"/>
                  <a:buNone/>
                  <a:defRPr sz="825" b="1" i="0" u="none" strike="noStrike" cap="none">
                    <a:solidFill>
                      <a:schemeClr val="dk1"/>
                    </a:solidFill>
                    <a:latin typeface="Nunito Sans"/>
                    <a:ea typeface="Nunito Sans"/>
                    <a:cs typeface="Nunito Sans"/>
                    <a:sym typeface="Nunito Sans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Nunito Sans"/>
                  <a:buNone/>
                  <a:defRPr sz="825" b="1" i="0" u="none" strike="noStrike" cap="none">
                    <a:solidFill>
                      <a:schemeClr val="dk1"/>
                    </a:solidFill>
                    <a:latin typeface="Nunito Sans"/>
                    <a:ea typeface="Nunito Sans"/>
                    <a:cs typeface="Nunito Sans"/>
                    <a:sym typeface="Nunito Sans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Nunito Sans"/>
                  <a:buNone/>
                  <a:defRPr sz="825" b="1" i="0" u="none" strike="noStrike" cap="none">
                    <a:solidFill>
                      <a:schemeClr val="dk1"/>
                    </a:solidFill>
                    <a:latin typeface="Nunito Sans"/>
                    <a:ea typeface="Nunito Sans"/>
                    <a:cs typeface="Nunito Sans"/>
                    <a:sym typeface="Nunito Sans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Nunito Sans"/>
                  <a:buNone/>
                  <a:defRPr sz="825" b="1" i="0" u="none" strike="noStrike" cap="none">
                    <a:solidFill>
                      <a:schemeClr val="dk1"/>
                    </a:solidFill>
                    <a:latin typeface="Nunito Sans"/>
                    <a:ea typeface="Nunito Sans"/>
                    <a:cs typeface="Nunito Sans"/>
                    <a:sym typeface="Nunito Sans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Nunito Sans"/>
                  <a:buNone/>
                  <a:defRPr sz="825" b="1" i="0" u="none" strike="noStrike" cap="none">
                    <a:solidFill>
                      <a:schemeClr val="dk1"/>
                    </a:solidFill>
                    <a:latin typeface="Nunito Sans"/>
                    <a:ea typeface="Nunito Sans"/>
                    <a:cs typeface="Nunito Sans"/>
                    <a:sym typeface="Nunito Sans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Nunito Sans"/>
                  <a:buNone/>
                  <a:defRPr sz="825" b="1" i="0" u="none" strike="noStrike" cap="none">
                    <a:solidFill>
                      <a:schemeClr val="dk1"/>
                    </a:solidFill>
                    <a:latin typeface="Nunito Sans"/>
                    <a:ea typeface="Nunito Sans"/>
                    <a:cs typeface="Nunito Sans"/>
                    <a:sym typeface="Nunito Sans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Nunito Sans"/>
                  <a:buNone/>
                  <a:defRPr sz="825" b="1" i="0" u="none" strike="noStrike" cap="none">
                    <a:solidFill>
                      <a:schemeClr val="dk1"/>
                    </a:solidFill>
                    <a:latin typeface="Nunito Sans"/>
                    <a:ea typeface="Nunito Sans"/>
                    <a:cs typeface="Nunito Sans"/>
                    <a:sym typeface="Nunito Sans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Nunito Sans"/>
                  <a:buNone/>
                  <a:defRPr sz="825" b="1" i="0" u="none" strike="noStrike" cap="none">
                    <a:solidFill>
                      <a:schemeClr val="dk1"/>
                    </a:solidFill>
                    <a:latin typeface="Nunito Sans"/>
                    <a:ea typeface="Nunito Sans"/>
                    <a:cs typeface="Nunito Sans"/>
                    <a:sym typeface="Nunito San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91919"/>
                  </a:buClr>
                  <a:buSzPts val="1100"/>
                  <a:buFont typeface="Nunito Sans"/>
                  <a:buNone/>
                  <a:tabLst/>
                  <a:defRPr/>
                </a:pPr>
                <a:r>
                  <a:rPr lang="es-CL" sz="1200" kern="0" dirty="0">
                    <a:solidFill>
                      <a:srgbClr val="191919"/>
                    </a:solidFill>
                    <a:latin typeface="Montserrat" panose="00000500000000000000" pitchFamily="2" charset="0"/>
                  </a:rPr>
                  <a:t>Automatización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91919"/>
                  </a:buClr>
                  <a:buSzPts val="1100"/>
                  <a:buFont typeface="Nunito Sans"/>
                  <a:buNone/>
                  <a:tabLst/>
                  <a:defRPr/>
                </a:pPr>
                <a:r>
                  <a:rPr lang="es-CL" sz="1200" kern="0" dirty="0">
                    <a:solidFill>
                      <a:srgbClr val="191919"/>
                    </a:solidFill>
                    <a:latin typeface="Montserrat" panose="00000500000000000000" pitchFamily="2" charset="0"/>
                  </a:rPr>
                  <a:t>Pruebas Funcionales</a:t>
                </a:r>
                <a:endParaRPr kumimoji="0" lang="es-C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Montserrat" panose="00000500000000000000" pitchFamily="2" charset="0"/>
                  <a:sym typeface="Nunito Sans"/>
                </a:endParaRPr>
              </a:p>
            </p:txBody>
          </p:sp>
          <p:sp>
            <p:nvSpPr>
              <p:cNvPr id="25" name="Google Shape;129;p23">
                <a:extLst>
                  <a:ext uri="{FF2B5EF4-FFF2-40B4-BE49-F238E27FC236}">
                    <a16:creationId xmlns:a16="http://schemas.microsoft.com/office/drawing/2014/main" id="{199C5A94-9CA0-43A6-EEFB-B106E65753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06891" y="3096447"/>
                <a:ext cx="1738420" cy="42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ssistant Light"/>
                  <a:buNone/>
                  <a:defRPr sz="675" b="0" i="0" u="none" strike="noStrike" cap="none">
                    <a:solidFill>
                      <a:schemeClr val="dk1"/>
                    </a:solidFill>
                    <a:latin typeface="Assistant Light"/>
                    <a:ea typeface="Assistant Light"/>
                    <a:cs typeface="Assistant Light"/>
                    <a:sym typeface="Assistant Light"/>
                  </a:defRPr>
                </a:lvl1pPr>
                <a:lvl2pPr marL="914400" marR="0" lvl="1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ssistant Light"/>
                  <a:buNone/>
                  <a:defRPr sz="675" b="0" i="0" u="none" strike="noStrike" cap="none">
                    <a:solidFill>
                      <a:schemeClr val="dk1"/>
                    </a:solidFill>
                    <a:latin typeface="Assistant Light"/>
                    <a:ea typeface="Assistant Light"/>
                    <a:cs typeface="Assistant Light"/>
                    <a:sym typeface="Assistant Light"/>
                  </a:defRPr>
                </a:lvl2pPr>
                <a:lvl3pPr marL="1371600" marR="0" lvl="2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ssistant Light"/>
                  <a:buNone/>
                  <a:defRPr sz="675" b="0" i="0" u="none" strike="noStrike" cap="none">
                    <a:solidFill>
                      <a:schemeClr val="dk1"/>
                    </a:solidFill>
                    <a:latin typeface="Assistant Light"/>
                    <a:ea typeface="Assistant Light"/>
                    <a:cs typeface="Assistant Light"/>
                    <a:sym typeface="Assistant Light"/>
                  </a:defRPr>
                </a:lvl3pPr>
                <a:lvl4pPr marL="1828800" marR="0" lvl="3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ssistant Light"/>
                  <a:buNone/>
                  <a:defRPr sz="675" b="0" i="0" u="none" strike="noStrike" cap="none">
                    <a:solidFill>
                      <a:schemeClr val="dk1"/>
                    </a:solidFill>
                    <a:latin typeface="Assistant Light"/>
                    <a:ea typeface="Assistant Light"/>
                    <a:cs typeface="Assistant Light"/>
                    <a:sym typeface="Assistant Light"/>
                  </a:defRPr>
                </a:lvl4pPr>
                <a:lvl5pPr marL="2286000" marR="0" lvl="4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ssistant Light"/>
                  <a:buNone/>
                  <a:defRPr sz="675" b="0" i="0" u="none" strike="noStrike" cap="none">
                    <a:solidFill>
                      <a:schemeClr val="dk1"/>
                    </a:solidFill>
                    <a:latin typeface="Assistant Light"/>
                    <a:ea typeface="Assistant Light"/>
                    <a:cs typeface="Assistant Light"/>
                    <a:sym typeface="Assistant Light"/>
                  </a:defRPr>
                </a:lvl5pPr>
                <a:lvl6pPr marL="2743200" marR="0" lvl="5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ssistant Light"/>
                  <a:buNone/>
                  <a:defRPr sz="675" b="0" i="0" u="none" strike="noStrike" cap="none">
                    <a:solidFill>
                      <a:schemeClr val="dk1"/>
                    </a:solidFill>
                    <a:latin typeface="Assistant Light"/>
                    <a:ea typeface="Assistant Light"/>
                    <a:cs typeface="Assistant Light"/>
                    <a:sym typeface="Assistant Light"/>
                  </a:defRPr>
                </a:lvl6pPr>
                <a:lvl7pPr marL="3200400" marR="0" lvl="6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ssistant Light"/>
                  <a:buNone/>
                  <a:defRPr sz="675" b="0" i="0" u="none" strike="noStrike" cap="none">
                    <a:solidFill>
                      <a:schemeClr val="dk1"/>
                    </a:solidFill>
                    <a:latin typeface="Assistant Light"/>
                    <a:ea typeface="Assistant Light"/>
                    <a:cs typeface="Assistant Light"/>
                    <a:sym typeface="Assistant Light"/>
                  </a:defRPr>
                </a:lvl7pPr>
                <a:lvl8pPr marL="3657600" marR="0" lvl="7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ssistant Light"/>
                  <a:buNone/>
                  <a:defRPr sz="675" b="0" i="0" u="none" strike="noStrike" cap="none">
                    <a:solidFill>
                      <a:schemeClr val="dk1"/>
                    </a:solidFill>
                    <a:latin typeface="Assistant Light"/>
                    <a:ea typeface="Assistant Light"/>
                    <a:cs typeface="Assistant Light"/>
                    <a:sym typeface="Assistant Light"/>
                  </a:defRPr>
                </a:lvl8pPr>
                <a:lvl9pPr marL="4114800" marR="0" lvl="8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ssistant Light"/>
                  <a:buNone/>
                  <a:defRPr sz="675" b="0" i="0" u="none" strike="noStrike" cap="none">
                    <a:solidFill>
                      <a:schemeClr val="dk1"/>
                    </a:solidFill>
                    <a:latin typeface="Assistant Light"/>
                    <a:ea typeface="Assistant Light"/>
                    <a:cs typeface="Assistant Light"/>
                    <a:sym typeface="Assistant Light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91919"/>
                  </a:buClr>
                  <a:buSzPts val="900"/>
                  <a:buFont typeface="Assistant Light"/>
                  <a:buNone/>
                  <a:tabLst/>
                  <a:defRPr/>
                </a:pPr>
                <a:r>
                  <a:rPr kumimoji="0" lang="es-CL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191919"/>
                    </a:solidFill>
                    <a:effectLst/>
                    <a:uLnTx/>
                    <a:uFillTx/>
                    <a:latin typeface="Montserrat" panose="00000500000000000000" pitchFamily="2" charset="0"/>
                    <a:sym typeface="Assistant Light"/>
                  </a:rPr>
                  <a:t>Que son y sus ventajas</a:t>
                </a:r>
              </a:p>
            </p:txBody>
          </p:sp>
          <p:sp>
            <p:nvSpPr>
              <p:cNvPr id="26" name="Google Shape;126;p23">
                <a:extLst>
                  <a:ext uri="{FF2B5EF4-FFF2-40B4-BE49-F238E27FC236}">
                    <a16:creationId xmlns:a16="http://schemas.microsoft.com/office/drawing/2014/main" id="{6C20FD3D-816E-8C36-3738-A07D13826B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56296" y="2686320"/>
                <a:ext cx="1738420" cy="433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Nunito Sans"/>
                  <a:buNone/>
                  <a:defRPr sz="825" b="1" i="0" u="none" strike="noStrike" cap="none">
                    <a:solidFill>
                      <a:schemeClr val="dk1"/>
                    </a:solidFill>
                    <a:latin typeface="Nunito Sans"/>
                    <a:ea typeface="Nunito Sans"/>
                    <a:cs typeface="Nunito Sans"/>
                    <a:sym typeface="Nunito Sans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Nunito Sans"/>
                  <a:buNone/>
                  <a:defRPr sz="825" b="1" i="0" u="none" strike="noStrike" cap="none">
                    <a:solidFill>
                      <a:schemeClr val="dk1"/>
                    </a:solidFill>
                    <a:latin typeface="Nunito Sans"/>
                    <a:ea typeface="Nunito Sans"/>
                    <a:cs typeface="Nunito Sans"/>
                    <a:sym typeface="Nunito Sans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Nunito Sans"/>
                  <a:buNone/>
                  <a:defRPr sz="825" b="1" i="0" u="none" strike="noStrike" cap="none">
                    <a:solidFill>
                      <a:schemeClr val="dk1"/>
                    </a:solidFill>
                    <a:latin typeface="Nunito Sans"/>
                    <a:ea typeface="Nunito Sans"/>
                    <a:cs typeface="Nunito Sans"/>
                    <a:sym typeface="Nunito Sans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Nunito Sans"/>
                  <a:buNone/>
                  <a:defRPr sz="825" b="1" i="0" u="none" strike="noStrike" cap="none">
                    <a:solidFill>
                      <a:schemeClr val="dk1"/>
                    </a:solidFill>
                    <a:latin typeface="Nunito Sans"/>
                    <a:ea typeface="Nunito Sans"/>
                    <a:cs typeface="Nunito Sans"/>
                    <a:sym typeface="Nunito Sans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Nunito Sans"/>
                  <a:buNone/>
                  <a:defRPr sz="825" b="1" i="0" u="none" strike="noStrike" cap="none">
                    <a:solidFill>
                      <a:schemeClr val="dk1"/>
                    </a:solidFill>
                    <a:latin typeface="Nunito Sans"/>
                    <a:ea typeface="Nunito Sans"/>
                    <a:cs typeface="Nunito Sans"/>
                    <a:sym typeface="Nunito Sans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Nunito Sans"/>
                  <a:buNone/>
                  <a:defRPr sz="825" b="1" i="0" u="none" strike="noStrike" cap="none">
                    <a:solidFill>
                      <a:schemeClr val="dk1"/>
                    </a:solidFill>
                    <a:latin typeface="Nunito Sans"/>
                    <a:ea typeface="Nunito Sans"/>
                    <a:cs typeface="Nunito Sans"/>
                    <a:sym typeface="Nunito Sans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Nunito Sans"/>
                  <a:buNone/>
                  <a:defRPr sz="825" b="1" i="0" u="none" strike="noStrike" cap="none">
                    <a:solidFill>
                      <a:schemeClr val="dk1"/>
                    </a:solidFill>
                    <a:latin typeface="Nunito Sans"/>
                    <a:ea typeface="Nunito Sans"/>
                    <a:cs typeface="Nunito Sans"/>
                    <a:sym typeface="Nunito Sans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Nunito Sans"/>
                  <a:buNone/>
                  <a:defRPr sz="825" b="1" i="0" u="none" strike="noStrike" cap="none">
                    <a:solidFill>
                      <a:schemeClr val="dk1"/>
                    </a:solidFill>
                    <a:latin typeface="Nunito Sans"/>
                    <a:ea typeface="Nunito Sans"/>
                    <a:cs typeface="Nunito Sans"/>
                    <a:sym typeface="Nunito Sans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Nunito Sans"/>
                  <a:buNone/>
                  <a:defRPr sz="825" b="1" i="0" u="none" strike="noStrike" cap="none">
                    <a:solidFill>
                      <a:schemeClr val="dk1"/>
                    </a:solidFill>
                    <a:latin typeface="Nunito Sans"/>
                    <a:ea typeface="Nunito Sans"/>
                    <a:cs typeface="Nunito Sans"/>
                    <a:sym typeface="Nunito San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91919"/>
                  </a:buClr>
                  <a:buSzPts val="1100"/>
                  <a:buFont typeface="Nunito Sans"/>
                  <a:buNone/>
                  <a:tabLst/>
                  <a:defRPr/>
                </a:pPr>
                <a:r>
                  <a:rPr kumimoji="0" lang="es-CL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191919"/>
                    </a:solidFill>
                    <a:effectLst/>
                    <a:uLnTx/>
                    <a:uFillTx/>
                    <a:latin typeface="Montserrat" panose="00000500000000000000" pitchFamily="2" charset="0"/>
                    <a:sym typeface="Nunito Sans"/>
                  </a:rPr>
                  <a:t>Automatización &amp; DevOps</a:t>
                </a:r>
              </a:p>
            </p:txBody>
          </p:sp>
          <p:sp>
            <p:nvSpPr>
              <p:cNvPr id="27" name="Google Shape;129;p23">
                <a:extLst>
                  <a:ext uri="{FF2B5EF4-FFF2-40B4-BE49-F238E27FC236}">
                    <a16:creationId xmlns:a16="http://schemas.microsoft.com/office/drawing/2014/main" id="{5FCB2E97-4760-0B44-9559-A01AAA3823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56296" y="3067202"/>
                <a:ext cx="1738420" cy="42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ssistant Light"/>
                  <a:buNone/>
                  <a:defRPr sz="675" b="0" i="0" u="none" strike="noStrike" cap="none">
                    <a:solidFill>
                      <a:schemeClr val="dk1"/>
                    </a:solidFill>
                    <a:latin typeface="Assistant Light"/>
                    <a:ea typeface="Assistant Light"/>
                    <a:cs typeface="Assistant Light"/>
                    <a:sym typeface="Assistant Light"/>
                  </a:defRPr>
                </a:lvl1pPr>
                <a:lvl2pPr marL="914400" marR="0" lvl="1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ssistant Light"/>
                  <a:buNone/>
                  <a:defRPr sz="675" b="0" i="0" u="none" strike="noStrike" cap="none">
                    <a:solidFill>
                      <a:schemeClr val="dk1"/>
                    </a:solidFill>
                    <a:latin typeface="Assistant Light"/>
                    <a:ea typeface="Assistant Light"/>
                    <a:cs typeface="Assistant Light"/>
                    <a:sym typeface="Assistant Light"/>
                  </a:defRPr>
                </a:lvl2pPr>
                <a:lvl3pPr marL="1371600" marR="0" lvl="2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ssistant Light"/>
                  <a:buNone/>
                  <a:defRPr sz="675" b="0" i="0" u="none" strike="noStrike" cap="none">
                    <a:solidFill>
                      <a:schemeClr val="dk1"/>
                    </a:solidFill>
                    <a:latin typeface="Assistant Light"/>
                    <a:ea typeface="Assistant Light"/>
                    <a:cs typeface="Assistant Light"/>
                    <a:sym typeface="Assistant Light"/>
                  </a:defRPr>
                </a:lvl3pPr>
                <a:lvl4pPr marL="1828800" marR="0" lvl="3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ssistant Light"/>
                  <a:buNone/>
                  <a:defRPr sz="675" b="0" i="0" u="none" strike="noStrike" cap="none">
                    <a:solidFill>
                      <a:schemeClr val="dk1"/>
                    </a:solidFill>
                    <a:latin typeface="Assistant Light"/>
                    <a:ea typeface="Assistant Light"/>
                    <a:cs typeface="Assistant Light"/>
                    <a:sym typeface="Assistant Light"/>
                  </a:defRPr>
                </a:lvl4pPr>
                <a:lvl5pPr marL="2286000" marR="0" lvl="4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ssistant Light"/>
                  <a:buNone/>
                  <a:defRPr sz="675" b="0" i="0" u="none" strike="noStrike" cap="none">
                    <a:solidFill>
                      <a:schemeClr val="dk1"/>
                    </a:solidFill>
                    <a:latin typeface="Assistant Light"/>
                    <a:ea typeface="Assistant Light"/>
                    <a:cs typeface="Assistant Light"/>
                    <a:sym typeface="Assistant Light"/>
                  </a:defRPr>
                </a:lvl5pPr>
                <a:lvl6pPr marL="2743200" marR="0" lvl="5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ssistant Light"/>
                  <a:buNone/>
                  <a:defRPr sz="675" b="0" i="0" u="none" strike="noStrike" cap="none">
                    <a:solidFill>
                      <a:schemeClr val="dk1"/>
                    </a:solidFill>
                    <a:latin typeface="Assistant Light"/>
                    <a:ea typeface="Assistant Light"/>
                    <a:cs typeface="Assistant Light"/>
                    <a:sym typeface="Assistant Light"/>
                  </a:defRPr>
                </a:lvl6pPr>
                <a:lvl7pPr marL="3200400" marR="0" lvl="6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ssistant Light"/>
                  <a:buNone/>
                  <a:defRPr sz="675" b="0" i="0" u="none" strike="noStrike" cap="none">
                    <a:solidFill>
                      <a:schemeClr val="dk1"/>
                    </a:solidFill>
                    <a:latin typeface="Assistant Light"/>
                    <a:ea typeface="Assistant Light"/>
                    <a:cs typeface="Assistant Light"/>
                    <a:sym typeface="Assistant Light"/>
                  </a:defRPr>
                </a:lvl7pPr>
                <a:lvl8pPr marL="3657600" marR="0" lvl="7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ssistant Light"/>
                  <a:buNone/>
                  <a:defRPr sz="675" b="0" i="0" u="none" strike="noStrike" cap="none">
                    <a:solidFill>
                      <a:schemeClr val="dk1"/>
                    </a:solidFill>
                    <a:latin typeface="Assistant Light"/>
                    <a:ea typeface="Assistant Light"/>
                    <a:cs typeface="Assistant Light"/>
                    <a:sym typeface="Assistant Light"/>
                  </a:defRPr>
                </a:lvl8pPr>
                <a:lvl9pPr marL="4114800" marR="0" lvl="8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ssistant Light"/>
                  <a:buNone/>
                  <a:defRPr sz="675" b="0" i="0" u="none" strike="noStrike" cap="none">
                    <a:solidFill>
                      <a:schemeClr val="dk1"/>
                    </a:solidFill>
                    <a:latin typeface="Assistant Light"/>
                    <a:ea typeface="Assistant Light"/>
                    <a:cs typeface="Assistant Light"/>
                    <a:sym typeface="Assistant Light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91919"/>
                  </a:buClr>
                  <a:buSzPts val="900"/>
                  <a:buFont typeface="Assistant Light"/>
                  <a:buNone/>
                  <a:tabLst/>
                  <a:defRPr/>
                </a:pPr>
                <a:r>
                  <a:rPr kumimoji="0" lang="es-CL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191919"/>
                    </a:solidFill>
                    <a:effectLst/>
                    <a:uLnTx/>
                    <a:uFillTx/>
                    <a:latin typeface="Montserrat" panose="00000500000000000000" pitchFamily="2" charset="0"/>
                    <a:sym typeface="Assistant Light"/>
                  </a:rPr>
                  <a:t>Automatización de pruebas como parte del flujo DevOps</a:t>
                </a:r>
              </a:p>
            </p:txBody>
          </p:sp>
          <p:sp>
            <p:nvSpPr>
              <p:cNvPr id="28" name="Google Shape;126;p23">
                <a:extLst>
                  <a:ext uri="{FF2B5EF4-FFF2-40B4-BE49-F238E27FC236}">
                    <a16:creationId xmlns:a16="http://schemas.microsoft.com/office/drawing/2014/main" id="{F414B956-26F4-5CAF-F4AE-EE2B98F8AB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16164" y="2673522"/>
                <a:ext cx="1738420" cy="433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Nunito Sans"/>
                  <a:buNone/>
                  <a:defRPr sz="825" b="1" i="0" u="none" strike="noStrike" cap="none">
                    <a:solidFill>
                      <a:schemeClr val="dk1"/>
                    </a:solidFill>
                    <a:latin typeface="Nunito Sans"/>
                    <a:ea typeface="Nunito Sans"/>
                    <a:cs typeface="Nunito Sans"/>
                    <a:sym typeface="Nunito Sans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Nunito Sans"/>
                  <a:buNone/>
                  <a:defRPr sz="825" b="1" i="0" u="none" strike="noStrike" cap="none">
                    <a:solidFill>
                      <a:schemeClr val="dk1"/>
                    </a:solidFill>
                    <a:latin typeface="Nunito Sans"/>
                    <a:ea typeface="Nunito Sans"/>
                    <a:cs typeface="Nunito Sans"/>
                    <a:sym typeface="Nunito Sans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Nunito Sans"/>
                  <a:buNone/>
                  <a:defRPr sz="825" b="1" i="0" u="none" strike="noStrike" cap="none">
                    <a:solidFill>
                      <a:schemeClr val="dk1"/>
                    </a:solidFill>
                    <a:latin typeface="Nunito Sans"/>
                    <a:ea typeface="Nunito Sans"/>
                    <a:cs typeface="Nunito Sans"/>
                    <a:sym typeface="Nunito Sans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Nunito Sans"/>
                  <a:buNone/>
                  <a:defRPr sz="825" b="1" i="0" u="none" strike="noStrike" cap="none">
                    <a:solidFill>
                      <a:schemeClr val="dk1"/>
                    </a:solidFill>
                    <a:latin typeface="Nunito Sans"/>
                    <a:ea typeface="Nunito Sans"/>
                    <a:cs typeface="Nunito Sans"/>
                    <a:sym typeface="Nunito Sans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Nunito Sans"/>
                  <a:buNone/>
                  <a:defRPr sz="825" b="1" i="0" u="none" strike="noStrike" cap="none">
                    <a:solidFill>
                      <a:schemeClr val="dk1"/>
                    </a:solidFill>
                    <a:latin typeface="Nunito Sans"/>
                    <a:ea typeface="Nunito Sans"/>
                    <a:cs typeface="Nunito Sans"/>
                    <a:sym typeface="Nunito Sans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Nunito Sans"/>
                  <a:buNone/>
                  <a:defRPr sz="825" b="1" i="0" u="none" strike="noStrike" cap="none">
                    <a:solidFill>
                      <a:schemeClr val="dk1"/>
                    </a:solidFill>
                    <a:latin typeface="Nunito Sans"/>
                    <a:ea typeface="Nunito Sans"/>
                    <a:cs typeface="Nunito Sans"/>
                    <a:sym typeface="Nunito Sans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Nunito Sans"/>
                  <a:buNone/>
                  <a:defRPr sz="825" b="1" i="0" u="none" strike="noStrike" cap="none">
                    <a:solidFill>
                      <a:schemeClr val="dk1"/>
                    </a:solidFill>
                    <a:latin typeface="Nunito Sans"/>
                    <a:ea typeface="Nunito Sans"/>
                    <a:cs typeface="Nunito Sans"/>
                    <a:sym typeface="Nunito Sans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Nunito Sans"/>
                  <a:buNone/>
                  <a:defRPr sz="825" b="1" i="0" u="none" strike="noStrike" cap="none">
                    <a:solidFill>
                      <a:schemeClr val="dk1"/>
                    </a:solidFill>
                    <a:latin typeface="Nunito Sans"/>
                    <a:ea typeface="Nunito Sans"/>
                    <a:cs typeface="Nunito Sans"/>
                    <a:sym typeface="Nunito Sans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Nunito Sans"/>
                  <a:buNone/>
                  <a:defRPr sz="825" b="1" i="0" u="none" strike="noStrike" cap="none">
                    <a:solidFill>
                      <a:schemeClr val="dk1"/>
                    </a:solidFill>
                    <a:latin typeface="Nunito Sans"/>
                    <a:ea typeface="Nunito Sans"/>
                    <a:cs typeface="Nunito Sans"/>
                    <a:sym typeface="Nunito San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91919"/>
                  </a:buClr>
                  <a:buSzPts val="1100"/>
                  <a:buFont typeface="Nunito Sans"/>
                  <a:buNone/>
                  <a:tabLst/>
                  <a:defRPr/>
                </a:pPr>
                <a:r>
                  <a:rPr kumimoji="0" lang="es-CL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191919"/>
                    </a:solidFill>
                    <a:effectLst/>
                    <a:uLnTx/>
                    <a:uFillTx/>
                    <a:latin typeface="Montserrat" panose="00000500000000000000" pitchFamily="2" charset="0"/>
                    <a:sym typeface="Nunito Sans"/>
                  </a:rPr>
                  <a:t>Tecnologías</a:t>
                </a:r>
              </a:p>
            </p:txBody>
          </p:sp>
          <p:sp>
            <p:nvSpPr>
              <p:cNvPr id="29" name="Google Shape;129;p23">
                <a:extLst>
                  <a:ext uri="{FF2B5EF4-FFF2-40B4-BE49-F238E27FC236}">
                    <a16:creationId xmlns:a16="http://schemas.microsoft.com/office/drawing/2014/main" id="{72F1FEA1-DF6B-5606-B9E6-8C05DE76CF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16164" y="3043387"/>
                <a:ext cx="1738420" cy="42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ssistant Light"/>
                  <a:buNone/>
                  <a:defRPr sz="675" b="0" i="0" u="none" strike="noStrike" cap="none">
                    <a:solidFill>
                      <a:schemeClr val="dk1"/>
                    </a:solidFill>
                    <a:latin typeface="Assistant Light"/>
                    <a:ea typeface="Assistant Light"/>
                    <a:cs typeface="Assistant Light"/>
                    <a:sym typeface="Assistant Light"/>
                  </a:defRPr>
                </a:lvl1pPr>
                <a:lvl2pPr marL="914400" marR="0" lvl="1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ssistant Light"/>
                  <a:buNone/>
                  <a:defRPr sz="675" b="0" i="0" u="none" strike="noStrike" cap="none">
                    <a:solidFill>
                      <a:schemeClr val="dk1"/>
                    </a:solidFill>
                    <a:latin typeface="Assistant Light"/>
                    <a:ea typeface="Assistant Light"/>
                    <a:cs typeface="Assistant Light"/>
                    <a:sym typeface="Assistant Light"/>
                  </a:defRPr>
                </a:lvl2pPr>
                <a:lvl3pPr marL="1371600" marR="0" lvl="2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ssistant Light"/>
                  <a:buNone/>
                  <a:defRPr sz="675" b="0" i="0" u="none" strike="noStrike" cap="none">
                    <a:solidFill>
                      <a:schemeClr val="dk1"/>
                    </a:solidFill>
                    <a:latin typeface="Assistant Light"/>
                    <a:ea typeface="Assistant Light"/>
                    <a:cs typeface="Assistant Light"/>
                    <a:sym typeface="Assistant Light"/>
                  </a:defRPr>
                </a:lvl3pPr>
                <a:lvl4pPr marL="1828800" marR="0" lvl="3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ssistant Light"/>
                  <a:buNone/>
                  <a:defRPr sz="675" b="0" i="0" u="none" strike="noStrike" cap="none">
                    <a:solidFill>
                      <a:schemeClr val="dk1"/>
                    </a:solidFill>
                    <a:latin typeface="Assistant Light"/>
                    <a:ea typeface="Assistant Light"/>
                    <a:cs typeface="Assistant Light"/>
                    <a:sym typeface="Assistant Light"/>
                  </a:defRPr>
                </a:lvl4pPr>
                <a:lvl5pPr marL="2286000" marR="0" lvl="4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ssistant Light"/>
                  <a:buNone/>
                  <a:defRPr sz="675" b="0" i="0" u="none" strike="noStrike" cap="none">
                    <a:solidFill>
                      <a:schemeClr val="dk1"/>
                    </a:solidFill>
                    <a:latin typeface="Assistant Light"/>
                    <a:ea typeface="Assistant Light"/>
                    <a:cs typeface="Assistant Light"/>
                    <a:sym typeface="Assistant Light"/>
                  </a:defRPr>
                </a:lvl5pPr>
                <a:lvl6pPr marL="2743200" marR="0" lvl="5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ssistant Light"/>
                  <a:buNone/>
                  <a:defRPr sz="675" b="0" i="0" u="none" strike="noStrike" cap="none">
                    <a:solidFill>
                      <a:schemeClr val="dk1"/>
                    </a:solidFill>
                    <a:latin typeface="Assistant Light"/>
                    <a:ea typeface="Assistant Light"/>
                    <a:cs typeface="Assistant Light"/>
                    <a:sym typeface="Assistant Light"/>
                  </a:defRPr>
                </a:lvl6pPr>
                <a:lvl7pPr marL="3200400" marR="0" lvl="6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ssistant Light"/>
                  <a:buNone/>
                  <a:defRPr sz="675" b="0" i="0" u="none" strike="noStrike" cap="none">
                    <a:solidFill>
                      <a:schemeClr val="dk1"/>
                    </a:solidFill>
                    <a:latin typeface="Assistant Light"/>
                    <a:ea typeface="Assistant Light"/>
                    <a:cs typeface="Assistant Light"/>
                    <a:sym typeface="Assistant Light"/>
                  </a:defRPr>
                </a:lvl7pPr>
                <a:lvl8pPr marL="3657600" marR="0" lvl="7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ssistant Light"/>
                  <a:buNone/>
                  <a:defRPr sz="675" b="0" i="0" u="none" strike="noStrike" cap="none">
                    <a:solidFill>
                      <a:schemeClr val="dk1"/>
                    </a:solidFill>
                    <a:latin typeface="Assistant Light"/>
                    <a:ea typeface="Assistant Light"/>
                    <a:cs typeface="Assistant Light"/>
                    <a:sym typeface="Assistant Light"/>
                  </a:defRPr>
                </a:lvl8pPr>
                <a:lvl9pPr marL="4114800" marR="0" lvl="8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ssistant Light"/>
                  <a:buNone/>
                  <a:defRPr sz="675" b="0" i="0" u="none" strike="noStrike" cap="none">
                    <a:solidFill>
                      <a:schemeClr val="dk1"/>
                    </a:solidFill>
                    <a:latin typeface="Assistant Light"/>
                    <a:ea typeface="Assistant Light"/>
                    <a:cs typeface="Assistant Light"/>
                    <a:sym typeface="Assistant Light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91919"/>
                  </a:buClr>
                  <a:buSzPts val="900"/>
                  <a:buFont typeface="Assistant Light"/>
                  <a:buNone/>
                  <a:tabLst/>
                  <a:defRPr/>
                </a:pPr>
                <a:r>
                  <a:rPr kumimoji="0" lang="es-CL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91919"/>
                    </a:solidFill>
                    <a:effectLst/>
                    <a:uLnTx/>
                    <a:uFillTx/>
                    <a:latin typeface="Montserrat" panose="00000500000000000000" pitchFamily="2" charset="0"/>
                    <a:sym typeface="Assistant Light"/>
                  </a:rPr>
                  <a:t>Rol de Java, Maven, Selenium, Cucumber, Jenkins, Selenoid y Browserstack.</a:t>
                </a:r>
              </a:p>
            </p:txBody>
          </p:sp>
          <p:sp>
            <p:nvSpPr>
              <p:cNvPr id="30" name="Google Shape;126;p23">
                <a:extLst>
                  <a:ext uri="{FF2B5EF4-FFF2-40B4-BE49-F238E27FC236}">
                    <a16:creationId xmlns:a16="http://schemas.microsoft.com/office/drawing/2014/main" id="{2C97DC22-1279-7748-C038-DC861D708C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51293" y="4402282"/>
                <a:ext cx="1738420" cy="433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Nunito Sans"/>
                  <a:buNone/>
                  <a:defRPr sz="825" b="1" i="0" u="none" strike="noStrike" cap="none">
                    <a:solidFill>
                      <a:schemeClr val="dk1"/>
                    </a:solidFill>
                    <a:latin typeface="Nunito Sans"/>
                    <a:ea typeface="Nunito Sans"/>
                    <a:cs typeface="Nunito Sans"/>
                    <a:sym typeface="Nunito Sans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Nunito Sans"/>
                  <a:buNone/>
                  <a:defRPr sz="825" b="1" i="0" u="none" strike="noStrike" cap="none">
                    <a:solidFill>
                      <a:schemeClr val="dk1"/>
                    </a:solidFill>
                    <a:latin typeface="Nunito Sans"/>
                    <a:ea typeface="Nunito Sans"/>
                    <a:cs typeface="Nunito Sans"/>
                    <a:sym typeface="Nunito Sans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Nunito Sans"/>
                  <a:buNone/>
                  <a:defRPr sz="825" b="1" i="0" u="none" strike="noStrike" cap="none">
                    <a:solidFill>
                      <a:schemeClr val="dk1"/>
                    </a:solidFill>
                    <a:latin typeface="Nunito Sans"/>
                    <a:ea typeface="Nunito Sans"/>
                    <a:cs typeface="Nunito Sans"/>
                    <a:sym typeface="Nunito Sans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Nunito Sans"/>
                  <a:buNone/>
                  <a:defRPr sz="825" b="1" i="0" u="none" strike="noStrike" cap="none">
                    <a:solidFill>
                      <a:schemeClr val="dk1"/>
                    </a:solidFill>
                    <a:latin typeface="Nunito Sans"/>
                    <a:ea typeface="Nunito Sans"/>
                    <a:cs typeface="Nunito Sans"/>
                    <a:sym typeface="Nunito Sans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Nunito Sans"/>
                  <a:buNone/>
                  <a:defRPr sz="825" b="1" i="0" u="none" strike="noStrike" cap="none">
                    <a:solidFill>
                      <a:schemeClr val="dk1"/>
                    </a:solidFill>
                    <a:latin typeface="Nunito Sans"/>
                    <a:ea typeface="Nunito Sans"/>
                    <a:cs typeface="Nunito Sans"/>
                    <a:sym typeface="Nunito Sans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Nunito Sans"/>
                  <a:buNone/>
                  <a:defRPr sz="825" b="1" i="0" u="none" strike="noStrike" cap="none">
                    <a:solidFill>
                      <a:schemeClr val="dk1"/>
                    </a:solidFill>
                    <a:latin typeface="Nunito Sans"/>
                    <a:ea typeface="Nunito Sans"/>
                    <a:cs typeface="Nunito Sans"/>
                    <a:sym typeface="Nunito Sans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Nunito Sans"/>
                  <a:buNone/>
                  <a:defRPr sz="825" b="1" i="0" u="none" strike="noStrike" cap="none">
                    <a:solidFill>
                      <a:schemeClr val="dk1"/>
                    </a:solidFill>
                    <a:latin typeface="Nunito Sans"/>
                    <a:ea typeface="Nunito Sans"/>
                    <a:cs typeface="Nunito Sans"/>
                    <a:sym typeface="Nunito Sans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Nunito Sans"/>
                  <a:buNone/>
                  <a:defRPr sz="825" b="1" i="0" u="none" strike="noStrike" cap="none">
                    <a:solidFill>
                      <a:schemeClr val="dk1"/>
                    </a:solidFill>
                    <a:latin typeface="Nunito Sans"/>
                    <a:ea typeface="Nunito Sans"/>
                    <a:cs typeface="Nunito Sans"/>
                    <a:sym typeface="Nunito Sans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Nunito Sans"/>
                  <a:buNone/>
                  <a:defRPr sz="825" b="1" i="0" u="none" strike="noStrike" cap="none">
                    <a:solidFill>
                      <a:schemeClr val="dk1"/>
                    </a:solidFill>
                    <a:latin typeface="Nunito Sans"/>
                    <a:ea typeface="Nunito Sans"/>
                    <a:cs typeface="Nunito Sans"/>
                    <a:sym typeface="Nunito San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91919"/>
                  </a:buClr>
                  <a:buSzPts val="1100"/>
                  <a:buFont typeface="Nunito Sans"/>
                  <a:buNone/>
                  <a:tabLst/>
                  <a:defRPr/>
                </a:pPr>
                <a:r>
                  <a:rPr lang="es-CL" sz="1200" kern="0">
                    <a:solidFill>
                      <a:srgbClr val="191919"/>
                    </a:solidFill>
                    <a:latin typeface="Montserrat" panose="00000500000000000000" pitchFamily="2" charset="0"/>
                  </a:rPr>
                  <a:t>¡</a:t>
                </a:r>
                <a:r>
                  <a:rPr kumimoji="0" lang="es-CL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191919"/>
                    </a:solidFill>
                    <a:effectLst/>
                    <a:uLnTx/>
                    <a:uFillTx/>
                    <a:latin typeface="Montserrat" panose="00000500000000000000" pitchFamily="2" charset="0"/>
                    <a:sym typeface="Nunito Sans"/>
                  </a:rPr>
                  <a:t>Manos al código!</a:t>
                </a:r>
              </a:p>
            </p:txBody>
          </p:sp>
          <p:sp>
            <p:nvSpPr>
              <p:cNvPr id="31" name="Google Shape;129;p23">
                <a:extLst>
                  <a:ext uri="{FF2B5EF4-FFF2-40B4-BE49-F238E27FC236}">
                    <a16:creationId xmlns:a16="http://schemas.microsoft.com/office/drawing/2014/main" id="{780EAAAF-1242-AD9E-6765-DC207172D6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24553" y="4772147"/>
                <a:ext cx="1950179" cy="42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ssistant Light"/>
                  <a:buNone/>
                  <a:defRPr sz="675" b="0" i="0" u="none" strike="noStrike" cap="none">
                    <a:solidFill>
                      <a:schemeClr val="dk1"/>
                    </a:solidFill>
                    <a:latin typeface="Assistant Light"/>
                    <a:ea typeface="Assistant Light"/>
                    <a:cs typeface="Assistant Light"/>
                    <a:sym typeface="Assistant Light"/>
                  </a:defRPr>
                </a:lvl1pPr>
                <a:lvl2pPr marL="914400" marR="0" lvl="1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ssistant Light"/>
                  <a:buNone/>
                  <a:defRPr sz="675" b="0" i="0" u="none" strike="noStrike" cap="none">
                    <a:solidFill>
                      <a:schemeClr val="dk1"/>
                    </a:solidFill>
                    <a:latin typeface="Assistant Light"/>
                    <a:ea typeface="Assistant Light"/>
                    <a:cs typeface="Assistant Light"/>
                    <a:sym typeface="Assistant Light"/>
                  </a:defRPr>
                </a:lvl2pPr>
                <a:lvl3pPr marL="1371600" marR="0" lvl="2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ssistant Light"/>
                  <a:buNone/>
                  <a:defRPr sz="675" b="0" i="0" u="none" strike="noStrike" cap="none">
                    <a:solidFill>
                      <a:schemeClr val="dk1"/>
                    </a:solidFill>
                    <a:latin typeface="Assistant Light"/>
                    <a:ea typeface="Assistant Light"/>
                    <a:cs typeface="Assistant Light"/>
                    <a:sym typeface="Assistant Light"/>
                  </a:defRPr>
                </a:lvl3pPr>
                <a:lvl4pPr marL="1828800" marR="0" lvl="3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ssistant Light"/>
                  <a:buNone/>
                  <a:defRPr sz="675" b="0" i="0" u="none" strike="noStrike" cap="none">
                    <a:solidFill>
                      <a:schemeClr val="dk1"/>
                    </a:solidFill>
                    <a:latin typeface="Assistant Light"/>
                    <a:ea typeface="Assistant Light"/>
                    <a:cs typeface="Assistant Light"/>
                    <a:sym typeface="Assistant Light"/>
                  </a:defRPr>
                </a:lvl4pPr>
                <a:lvl5pPr marL="2286000" marR="0" lvl="4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ssistant Light"/>
                  <a:buNone/>
                  <a:defRPr sz="675" b="0" i="0" u="none" strike="noStrike" cap="none">
                    <a:solidFill>
                      <a:schemeClr val="dk1"/>
                    </a:solidFill>
                    <a:latin typeface="Assistant Light"/>
                    <a:ea typeface="Assistant Light"/>
                    <a:cs typeface="Assistant Light"/>
                    <a:sym typeface="Assistant Light"/>
                  </a:defRPr>
                </a:lvl5pPr>
                <a:lvl6pPr marL="2743200" marR="0" lvl="5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ssistant Light"/>
                  <a:buNone/>
                  <a:defRPr sz="675" b="0" i="0" u="none" strike="noStrike" cap="none">
                    <a:solidFill>
                      <a:schemeClr val="dk1"/>
                    </a:solidFill>
                    <a:latin typeface="Assistant Light"/>
                    <a:ea typeface="Assistant Light"/>
                    <a:cs typeface="Assistant Light"/>
                    <a:sym typeface="Assistant Light"/>
                  </a:defRPr>
                </a:lvl6pPr>
                <a:lvl7pPr marL="3200400" marR="0" lvl="6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ssistant Light"/>
                  <a:buNone/>
                  <a:defRPr sz="675" b="0" i="0" u="none" strike="noStrike" cap="none">
                    <a:solidFill>
                      <a:schemeClr val="dk1"/>
                    </a:solidFill>
                    <a:latin typeface="Assistant Light"/>
                    <a:ea typeface="Assistant Light"/>
                    <a:cs typeface="Assistant Light"/>
                    <a:sym typeface="Assistant Light"/>
                  </a:defRPr>
                </a:lvl7pPr>
                <a:lvl8pPr marL="3657600" marR="0" lvl="7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ssistant Light"/>
                  <a:buNone/>
                  <a:defRPr sz="675" b="0" i="0" u="none" strike="noStrike" cap="none">
                    <a:solidFill>
                      <a:schemeClr val="dk1"/>
                    </a:solidFill>
                    <a:latin typeface="Assistant Light"/>
                    <a:ea typeface="Assistant Light"/>
                    <a:cs typeface="Assistant Light"/>
                    <a:sym typeface="Assistant Light"/>
                  </a:defRPr>
                </a:lvl8pPr>
                <a:lvl9pPr marL="4114800" marR="0" lvl="8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ssistant Light"/>
                  <a:buNone/>
                  <a:defRPr sz="675" b="0" i="0" u="none" strike="noStrike" cap="none">
                    <a:solidFill>
                      <a:schemeClr val="dk1"/>
                    </a:solidFill>
                    <a:latin typeface="Assistant Light"/>
                    <a:ea typeface="Assistant Light"/>
                    <a:cs typeface="Assistant Light"/>
                    <a:sym typeface="Assistant Light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91919"/>
                  </a:buClr>
                  <a:buSzPts val="900"/>
                  <a:buFont typeface="Assistant Light"/>
                  <a:buNone/>
                  <a:tabLst/>
                  <a:defRPr/>
                </a:pPr>
                <a:r>
                  <a:rPr kumimoji="0" lang="es-CL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191919"/>
                    </a:solidFill>
                    <a:effectLst/>
                    <a:uLnTx/>
                    <a:uFillTx/>
                    <a:latin typeface="Montserrat" panose="00000500000000000000" pitchFamily="2" charset="0"/>
                    <a:sym typeface="Assistant Light"/>
                  </a:rPr>
                  <a:t>Realizaremos una prueba simple con las tecnologías revisadas</a:t>
                </a:r>
              </a:p>
            </p:txBody>
          </p:sp>
          <p:sp>
            <p:nvSpPr>
              <p:cNvPr id="32" name="Google Shape;126;p23">
                <a:extLst>
                  <a:ext uri="{FF2B5EF4-FFF2-40B4-BE49-F238E27FC236}">
                    <a16:creationId xmlns:a16="http://schemas.microsoft.com/office/drawing/2014/main" id="{41E9D14A-0F92-AA58-747A-1D224F2E0C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51123" y="4402282"/>
                <a:ext cx="2171412" cy="433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Nunito Sans"/>
                  <a:buNone/>
                  <a:defRPr sz="825" b="1" i="0" u="none" strike="noStrike" cap="none">
                    <a:solidFill>
                      <a:schemeClr val="dk1"/>
                    </a:solidFill>
                    <a:latin typeface="Nunito Sans"/>
                    <a:ea typeface="Nunito Sans"/>
                    <a:cs typeface="Nunito Sans"/>
                    <a:sym typeface="Nunito Sans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Nunito Sans"/>
                  <a:buNone/>
                  <a:defRPr sz="825" b="1" i="0" u="none" strike="noStrike" cap="none">
                    <a:solidFill>
                      <a:schemeClr val="dk1"/>
                    </a:solidFill>
                    <a:latin typeface="Nunito Sans"/>
                    <a:ea typeface="Nunito Sans"/>
                    <a:cs typeface="Nunito Sans"/>
                    <a:sym typeface="Nunito Sans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Nunito Sans"/>
                  <a:buNone/>
                  <a:defRPr sz="825" b="1" i="0" u="none" strike="noStrike" cap="none">
                    <a:solidFill>
                      <a:schemeClr val="dk1"/>
                    </a:solidFill>
                    <a:latin typeface="Nunito Sans"/>
                    <a:ea typeface="Nunito Sans"/>
                    <a:cs typeface="Nunito Sans"/>
                    <a:sym typeface="Nunito Sans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Nunito Sans"/>
                  <a:buNone/>
                  <a:defRPr sz="825" b="1" i="0" u="none" strike="noStrike" cap="none">
                    <a:solidFill>
                      <a:schemeClr val="dk1"/>
                    </a:solidFill>
                    <a:latin typeface="Nunito Sans"/>
                    <a:ea typeface="Nunito Sans"/>
                    <a:cs typeface="Nunito Sans"/>
                    <a:sym typeface="Nunito Sans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Nunito Sans"/>
                  <a:buNone/>
                  <a:defRPr sz="825" b="1" i="0" u="none" strike="noStrike" cap="none">
                    <a:solidFill>
                      <a:schemeClr val="dk1"/>
                    </a:solidFill>
                    <a:latin typeface="Nunito Sans"/>
                    <a:ea typeface="Nunito Sans"/>
                    <a:cs typeface="Nunito Sans"/>
                    <a:sym typeface="Nunito Sans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Nunito Sans"/>
                  <a:buNone/>
                  <a:defRPr sz="825" b="1" i="0" u="none" strike="noStrike" cap="none">
                    <a:solidFill>
                      <a:schemeClr val="dk1"/>
                    </a:solidFill>
                    <a:latin typeface="Nunito Sans"/>
                    <a:ea typeface="Nunito Sans"/>
                    <a:cs typeface="Nunito Sans"/>
                    <a:sym typeface="Nunito Sans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Nunito Sans"/>
                  <a:buNone/>
                  <a:defRPr sz="825" b="1" i="0" u="none" strike="noStrike" cap="none">
                    <a:solidFill>
                      <a:schemeClr val="dk1"/>
                    </a:solidFill>
                    <a:latin typeface="Nunito Sans"/>
                    <a:ea typeface="Nunito Sans"/>
                    <a:cs typeface="Nunito Sans"/>
                    <a:sym typeface="Nunito Sans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Nunito Sans"/>
                  <a:buNone/>
                  <a:defRPr sz="825" b="1" i="0" u="none" strike="noStrike" cap="none">
                    <a:solidFill>
                      <a:schemeClr val="dk1"/>
                    </a:solidFill>
                    <a:latin typeface="Nunito Sans"/>
                    <a:ea typeface="Nunito Sans"/>
                    <a:cs typeface="Nunito Sans"/>
                    <a:sym typeface="Nunito Sans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Nunito Sans"/>
                  <a:buNone/>
                  <a:defRPr sz="825" b="1" i="0" u="none" strike="noStrike" cap="none">
                    <a:solidFill>
                      <a:schemeClr val="dk1"/>
                    </a:solidFill>
                    <a:latin typeface="Nunito Sans"/>
                    <a:ea typeface="Nunito Sans"/>
                    <a:cs typeface="Nunito Sans"/>
                    <a:sym typeface="Nunito San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91919"/>
                  </a:buClr>
                  <a:buSzPts val="1100"/>
                  <a:buFont typeface="Nunito Sans"/>
                  <a:buNone/>
                  <a:tabLst/>
                  <a:defRPr/>
                </a:pPr>
                <a:r>
                  <a:rPr kumimoji="0" lang="es-CL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191919"/>
                    </a:solidFill>
                    <a:effectLst/>
                    <a:uLnTx/>
                    <a:uFillTx/>
                    <a:latin typeface="Montserrat" panose="00000500000000000000" pitchFamily="2" charset="0"/>
                    <a:sym typeface="Nunito Sans"/>
                  </a:rPr>
                  <a:t>Integración con Jenkins</a:t>
                </a:r>
              </a:p>
            </p:txBody>
          </p:sp>
          <p:sp>
            <p:nvSpPr>
              <p:cNvPr id="33" name="Google Shape;129;p23">
                <a:extLst>
                  <a:ext uri="{FF2B5EF4-FFF2-40B4-BE49-F238E27FC236}">
                    <a16:creationId xmlns:a16="http://schemas.microsoft.com/office/drawing/2014/main" id="{D94EF350-78B1-E5E5-FD04-BF6FCBFC13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9595" y="4772147"/>
                <a:ext cx="2192942" cy="42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ssistant Light"/>
                  <a:buNone/>
                  <a:defRPr sz="675" b="0" i="0" u="none" strike="noStrike" cap="none">
                    <a:solidFill>
                      <a:schemeClr val="dk1"/>
                    </a:solidFill>
                    <a:latin typeface="Assistant Light"/>
                    <a:ea typeface="Assistant Light"/>
                    <a:cs typeface="Assistant Light"/>
                    <a:sym typeface="Assistant Light"/>
                  </a:defRPr>
                </a:lvl1pPr>
                <a:lvl2pPr marL="914400" marR="0" lvl="1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ssistant Light"/>
                  <a:buNone/>
                  <a:defRPr sz="675" b="0" i="0" u="none" strike="noStrike" cap="none">
                    <a:solidFill>
                      <a:schemeClr val="dk1"/>
                    </a:solidFill>
                    <a:latin typeface="Assistant Light"/>
                    <a:ea typeface="Assistant Light"/>
                    <a:cs typeface="Assistant Light"/>
                    <a:sym typeface="Assistant Light"/>
                  </a:defRPr>
                </a:lvl2pPr>
                <a:lvl3pPr marL="1371600" marR="0" lvl="2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ssistant Light"/>
                  <a:buNone/>
                  <a:defRPr sz="675" b="0" i="0" u="none" strike="noStrike" cap="none">
                    <a:solidFill>
                      <a:schemeClr val="dk1"/>
                    </a:solidFill>
                    <a:latin typeface="Assistant Light"/>
                    <a:ea typeface="Assistant Light"/>
                    <a:cs typeface="Assistant Light"/>
                    <a:sym typeface="Assistant Light"/>
                  </a:defRPr>
                </a:lvl3pPr>
                <a:lvl4pPr marL="1828800" marR="0" lvl="3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ssistant Light"/>
                  <a:buNone/>
                  <a:defRPr sz="675" b="0" i="0" u="none" strike="noStrike" cap="none">
                    <a:solidFill>
                      <a:schemeClr val="dk1"/>
                    </a:solidFill>
                    <a:latin typeface="Assistant Light"/>
                    <a:ea typeface="Assistant Light"/>
                    <a:cs typeface="Assistant Light"/>
                    <a:sym typeface="Assistant Light"/>
                  </a:defRPr>
                </a:lvl4pPr>
                <a:lvl5pPr marL="2286000" marR="0" lvl="4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ssistant Light"/>
                  <a:buNone/>
                  <a:defRPr sz="675" b="0" i="0" u="none" strike="noStrike" cap="none">
                    <a:solidFill>
                      <a:schemeClr val="dk1"/>
                    </a:solidFill>
                    <a:latin typeface="Assistant Light"/>
                    <a:ea typeface="Assistant Light"/>
                    <a:cs typeface="Assistant Light"/>
                    <a:sym typeface="Assistant Light"/>
                  </a:defRPr>
                </a:lvl5pPr>
                <a:lvl6pPr marL="2743200" marR="0" lvl="5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ssistant Light"/>
                  <a:buNone/>
                  <a:defRPr sz="675" b="0" i="0" u="none" strike="noStrike" cap="none">
                    <a:solidFill>
                      <a:schemeClr val="dk1"/>
                    </a:solidFill>
                    <a:latin typeface="Assistant Light"/>
                    <a:ea typeface="Assistant Light"/>
                    <a:cs typeface="Assistant Light"/>
                    <a:sym typeface="Assistant Light"/>
                  </a:defRPr>
                </a:lvl6pPr>
                <a:lvl7pPr marL="3200400" marR="0" lvl="6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ssistant Light"/>
                  <a:buNone/>
                  <a:defRPr sz="675" b="0" i="0" u="none" strike="noStrike" cap="none">
                    <a:solidFill>
                      <a:schemeClr val="dk1"/>
                    </a:solidFill>
                    <a:latin typeface="Assistant Light"/>
                    <a:ea typeface="Assistant Light"/>
                    <a:cs typeface="Assistant Light"/>
                    <a:sym typeface="Assistant Light"/>
                  </a:defRPr>
                </a:lvl7pPr>
                <a:lvl8pPr marL="3657600" marR="0" lvl="7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ssistant Light"/>
                  <a:buNone/>
                  <a:defRPr sz="675" b="0" i="0" u="none" strike="noStrike" cap="none">
                    <a:solidFill>
                      <a:schemeClr val="dk1"/>
                    </a:solidFill>
                    <a:latin typeface="Assistant Light"/>
                    <a:ea typeface="Assistant Light"/>
                    <a:cs typeface="Assistant Light"/>
                    <a:sym typeface="Assistant Light"/>
                  </a:defRPr>
                </a:lvl8pPr>
                <a:lvl9pPr marL="4114800" marR="0" lvl="8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ssistant Light"/>
                  <a:buNone/>
                  <a:defRPr sz="675" b="0" i="0" u="none" strike="noStrike" cap="none">
                    <a:solidFill>
                      <a:schemeClr val="dk1"/>
                    </a:solidFill>
                    <a:latin typeface="Assistant Light"/>
                    <a:ea typeface="Assistant Light"/>
                    <a:cs typeface="Assistant Light"/>
                    <a:sym typeface="Assistant Light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91919"/>
                  </a:buClr>
                  <a:buSzPts val="900"/>
                  <a:buFont typeface="Assistant Light"/>
                  <a:buNone/>
                  <a:tabLst/>
                  <a:defRPr/>
                </a:pPr>
                <a:r>
                  <a:rPr kumimoji="0" lang="es-CL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191919"/>
                    </a:solidFill>
                    <a:effectLst/>
                    <a:uLnTx/>
                    <a:uFillTx/>
                    <a:latin typeface="Montserrat" panose="00000500000000000000" pitchFamily="2" charset="0"/>
                    <a:sym typeface="Assistant Light"/>
                  </a:rPr>
                  <a:t>Ejecución de pruebas desde Jenkins a un servidor remoto</a:t>
                </a:r>
              </a:p>
            </p:txBody>
          </p:sp>
          <p:cxnSp>
            <p:nvCxnSpPr>
              <p:cNvPr id="34" name="Google Shape;125;p23">
                <a:extLst>
                  <a:ext uri="{FF2B5EF4-FFF2-40B4-BE49-F238E27FC236}">
                    <a16:creationId xmlns:a16="http://schemas.microsoft.com/office/drawing/2014/main" id="{7A2D334F-F690-610D-8136-DA1B883EF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8913" y="2030447"/>
                <a:ext cx="0" cy="103834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125;p23">
                <a:extLst>
                  <a:ext uri="{FF2B5EF4-FFF2-40B4-BE49-F238E27FC236}">
                    <a16:creationId xmlns:a16="http://schemas.microsoft.com/office/drawing/2014/main" id="{95846BD5-305F-2A2B-6203-5477C5F9EB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1795" y="3768037"/>
                <a:ext cx="0" cy="103834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5" name="Google Shape;125;p23">
              <a:extLst>
                <a:ext uri="{FF2B5EF4-FFF2-40B4-BE49-F238E27FC236}">
                  <a16:creationId xmlns:a16="http://schemas.microsoft.com/office/drawing/2014/main" id="{5D826E36-8B09-636A-9007-1BBBD5E41D97}"/>
                </a:ext>
              </a:extLst>
            </p:cNvPr>
            <p:cNvCxnSpPr>
              <a:cxnSpLocks/>
            </p:cNvCxnSpPr>
            <p:nvPr/>
          </p:nvCxnSpPr>
          <p:spPr>
            <a:xfrm>
              <a:off x="9294392" y="2030447"/>
              <a:ext cx="0" cy="1038349"/>
            </a:xfrm>
            <a:prstGeom prst="straightConnector1">
              <a:avLst/>
            </a:prstGeom>
            <a:noFill/>
            <a:ln w="19050" cap="flat" cmpd="sng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" name="object 10">
            <a:extLst>
              <a:ext uri="{FF2B5EF4-FFF2-40B4-BE49-F238E27FC236}">
                <a16:creationId xmlns:a16="http://schemas.microsoft.com/office/drawing/2014/main" id="{C7857B81-178E-EE61-6A59-9773ADD68950}"/>
              </a:ext>
            </a:extLst>
          </p:cNvPr>
          <p:cNvSpPr/>
          <p:nvPr/>
        </p:nvSpPr>
        <p:spPr>
          <a:xfrm>
            <a:off x="10100440" y="6231367"/>
            <a:ext cx="1765738" cy="237370"/>
          </a:xfrm>
          <a:custGeom>
            <a:avLst/>
            <a:gdLst/>
            <a:ahLst/>
            <a:cxnLst/>
            <a:rect l="l" t="t" r="r" b="b"/>
            <a:pathLst>
              <a:path w="3972559" h="534035">
                <a:moveTo>
                  <a:pt x="558800" y="5613"/>
                </a:moveTo>
                <a:lnTo>
                  <a:pt x="431761" y="5613"/>
                </a:lnTo>
                <a:lnTo>
                  <a:pt x="431761" y="331304"/>
                </a:lnTo>
                <a:lnTo>
                  <a:pt x="432028" y="350342"/>
                </a:lnTo>
                <a:lnTo>
                  <a:pt x="433705" y="396278"/>
                </a:lnTo>
                <a:lnTo>
                  <a:pt x="434060" y="402094"/>
                </a:lnTo>
                <a:lnTo>
                  <a:pt x="433705" y="407365"/>
                </a:lnTo>
                <a:lnTo>
                  <a:pt x="426986" y="411111"/>
                </a:lnTo>
                <a:lnTo>
                  <a:pt x="423227" y="407847"/>
                </a:lnTo>
                <a:lnTo>
                  <a:pt x="420814" y="403555"/>
                </a:lnTo>
                <a:lnTo>
                  <a:pt x="329793" y="241185"/>
                </a:lnTo>
                <a:lnTo>
                  <a:pt x="295503" y="180492"/>
                </a:lnTo>
                <a:lnTo>
                  <a:pt x="264109" y="125412"/>
                </a:lnTo>
                <a:lnTo>
                  <a:pt x="239356" y="82778"/>
                </a:lnTo>
                <a:lnTo>
                  <a:pt x="205511" y="35331"/>
                </a:lnTo>
                <a:lnTo>
                  <a:pt x="152412" y="4343"/>
                </a:lnTo>
                <a:lnTo>
                  <a:pt x="114757" y="0"/>
                </a:lnTo>
                <a:lnTo>
                  <a:pt x="82638" y="3149"/>
                </a:lnTo>
                <a:lnTo>
                  <a:pt x="51650" y="14960"/>
                </a:lnTo>
                <a:lnTo>
                  <a:pt x="25247" y="38950"/>
                </a:lnTo>
                <a:lnTo>
                  <a:pt x="6883" y="78676"/>
                </a:lnTo>
                <a:lnTo>
                  <a:pt x="0" y="137642"/>
                </a:lnTo>
                <a:lnTo>
                  <a:pt x="0" y="528027"/>
                </a:lnTo>
                <a:lnTo>
                  <a:pt x="126885" y="528027"/>
                </a:lnTo>
                <a:lnTo>
                  <a:pt x="126885" y="202476"/>
                </a:lnTo>
                <a:lnTo>
                  <a:pt x="126631" y="183451"/>
                </a:lnTo>
                <a:lnTo>
                  <a:pt x="124739" y="131737"/>
                </a:lnTo>
                <a:lnTo>
                  <a:pt x="125006" y="126276"/>
                </a:lnTo>
                <a:lnTo>
                  <a:pt x="131800" y="122669"/>
                </a:lnTo>
                <a:lnTo>
                  <a:pt x="135407" y="125920"/>
                </a:lnTo>
                <a:lnTo>
                  <a:pt x="192011" y="228053"/>
                </a:lnTo>
                <a:lnTo>
                  <a:pt x="224028" y="285483"/>
                </a:lnTo>
                <a:lnTo>
                  <a:pt x="257517" y="345020"/>
                </a:lnTo>
                <a:lnTo>
                  <a:pt x="289166" y="400469"/>
                </a:lnTo>
                <a:lnTo>
                  <a:pt x="315645" y="445643"/>
                </a:lnTo>
                <a:lnTo>
                  <a:pt x="353212" y="498436"/>
                </a:lnTo>
                <a:lnTo>
                  <a:pt x="406311" y="529590"/>
                </a:lnTo>
                <a:lnTo>
                  <a:pt x="443979" y="533984"/>
                </a:lnTo>
                <a:lnTo>
                  <a:pt x="476072" y="530796"/>
                </a:lnTo>
                <a:lnTo>
                  <a:pt x="507072" y="518934"/>
                </a:lnTo>
                <a:lnTo>
                  <a:pt x="533501" y="494855"/>
                </a:lnTo>
                <a:lnTo>
                  <a:pt x="551891" y="455091"/>
                </a:lnTo>
                <a:lnTo>
                  <a:pt x="558800" y="396138"/>
                </a:lnTo>
                <a:lnTo>
                  <a:pt x="558800" y="5613"/>
                </a:lnTo>
                <a:close/>
              </a:path>
              <a:path w="3972559" h="534035">
                <a:moveTo>
                  <a:pt x="1094435" y="5791"/>
                </a:moveTo>
                <a:lnTo>
                  <a:pt x="602259" y="5791"/>
                </a:lnTo>
                <a:lnTo>
                  <a:pt x="602259" y="115011"/>
                </a:lnTo>
                <a:lnTo>
                  <a:pt x="783996" y="115011"/>
                </a:lnTo>
                <a:lnTo>
                  <a:pt x="783996" y="527761"/>
                </a:lnTo>
                <a:lnTo>
                  <a:pt x="912698" y="527761"/>
                </a:lnTo>
                <a:lnTo>
                  <a:pt x="912698" y="115011"/>
                </a:lnTo>
                <a:lnTo>
                  <a:pt x="1094435" y="115011"/>
                </a:lnTo>
                <a:lnTo>
                  <a:pt x="1094435" y="5791"/>
                </a:lnTo>
                <a:close/>
              </a:path>
              <a:path w="3972559" h="534035">
                <a:moveTo>
                  <a:pt x="1627568" y="5791"/>
                </a:moveTo>
                <a:lnTo>
                  <a:pt x="1135405" y="5791"/>
                </a:lnTo>
                <a:lnTo>
                  <a:pt x="1135405" y="115011"/>
                </a:lnTo>
                <a:lnTo>
                  <a:pt x="1317066" y="115011"/>
                </a:lnTo>
                <a:lnTo>
                  <a:pt x="1317066" y="527761"/>
                </a:lnTo>
                <a:lnTo>
                  <a:pt x="1445895" y="527761"/>
                </a:lnTo>
                <a:lnTo>
                  <a:pt x="1445895" y="115011"/>
                </a:lnTo>
                <a:lnTo>
                  <a:pt x="1627568" y="115011"/>
                </a:lnTo>
                <a:lnTo>
                  <a:pt x="1627568" y="5791"/>
                </a:lnTo>
                <a:close/>
              </a:path>
              <a:path w="3972559" h="534035">
                <a:moveTo>
                  <a:pt x="2315997" y="188772"/>
                </a:moveTo>
                <a:lnTo>
                  <a:pt x="2312428" y="135509"/>
                </a:lnTo>
                <a:lnTo>
                  <a:pt x="2307742" y="117017"/>
                </a:lnTo>
                <a:lnTo>
                  <a:pt x="2301557" y="92595"/>
                </a:lnTo>
                <a:lnTo>
                  <a:pt x="2283104" y="59258"/>
                </a:lnTo>
                <a:lnTo>
                  <a:pt x="2256853" y="34683"/>
                </a:lnTo>
                <a:lnTo>
                  <a:pt x="2222525" y="18097"/>
                </a:lnTo>
                <a:lnTo>
                  <a:pt x="2184603" y="9766"/>
                </a:lnTo>
                <a:lnTo>
                  <a:pt x="2184603" y="186474"/>
                </a:lnTo>
                <a:lnTo>
                  <a:pt x="2184603" y="347281"/>
                </a:lnTo>
                <a:lnTo>
                  <a:pt x="2181034" y="379285"/>
                </a:lnTo>
                <a:lnTo>
                  <a:pt x="2169706" y="400824"/>
                </a:lnTo>
                <a:lnTo>
                  <a:pt x="2149703" y="412953"/>
                </a:lnTo>
                <a:lnTo>
                  <a:pt x="2120125" y="416763"/>
                </a:lnTo>
                <a:lnTo>
                  <a:pt x="1912785" y="416763"/>
                </a:lnTo>
                <a:lnTo>
                  <a:pt x="1912785" y="117017"/>
                </a:lnTo>
                <a:lnTo>
                  <a:pt x="2120125" y="117017"/>
                </a:lnTo>
                <a:lnTo>
                  <a:pt x="2149703" y="120827"/>
                </a:lnTo>
                <a:lnTo>
                  <a:pt x="2169706" y="132969"/>
                </a:lnTo>
                <a:lnTo>
                  <a:pt x="2181034" y="154508"/>
                </a:lnTo>
                <a:lnTo>
                  <a:pt x="2184603" y="186474"/>
                </a:lnTo>
                <a:lnTo>
                  <a:pt x="2184603" y="9766"/>
                </a:lnTo>
                <a:lnTo>
                  <a:pt x="2179878" y="8724"/>
                </a:lnTo>
                <a:lnTo>
                  <a:pt x="2128647" y="5778"/>
                </a:lnTo>
                <a:lnTo>
                  <a:pt x="1784096" y="5778"/>
                </a:lnTo>
                <a:lnTo>
                  <a:pt x="1784096" y="527837"/>
                </a:lnTo>
                <a:lnTo>
                  <a:pt x="2134616" y="527837"/>
                </a:lnTo>
                <a:lnTo>
                  <a:pt x="2188083" y="524002"/>
                </a:lnTo>
                <a:lnTo>
                  <a:pt x="2230882" y="512546"/>
                </a:lnTo>
                <a:lnTo>
                  <a:pt x="2288032" y="467258"/>
                </a:lnTo>
                <a:lnTo>
                  <a:pt x="2307894" y="416763"/>
                </a:lnTo>
                <a:lnTo>
                  <a:pt x="2313190" y="392849"/>
                </a:lnTo>
                <a:lnTo>
                  <a:pt x="2315997" y="344995"/>
                </a:lnTo>
                <a:lnTo>
                  <a:pt x="2315997" y="188772"/>
                </a:lnTo>
                <a:close/>
              </a:path>
              <a:path w="3972559" h="534035">
                <a:moveTo>
                  <a:pt x="2903601" y="184619"/>
                </a:moveTo>
                <a:lnTo>
                  <a:pt x="2900591" y="133299"/>
                </a:lnTo>
                <a:lnTo>
                  <a:pt x="2891078" y="91643"/>
                </a:lnTo>
                <a:lnTo>
                  <a:pt x="2849638" y="34759"/>
                </a:lnTo>
                <a:lnTo>
                  <a:pt x="2773426" y="8788"/>
                </a:lnTo>
                <a:lnTo>
                  <a:pt x="2720467" y="5791"/>
                </a:lnTo>
                <a:lnTo>
                  <a:pt x="2396452" y="5791"/>
                </a:lnTo>
                <a:lnTo>
                  <a:pt x="2396452" y="116598"/>
                </a:lnTo>
                <a:lnTo>
                  <a:pt x="2711869" y="116598"/>
                </a:lnTo>
                <a:lnTo>
                  <a:pt x="2741472" y="120408"/>
                </a:lnTo>
                <a:lnTo>
                  <a:pt x="2761411" y="132549"/>
                </a:lnTo>
                <a:lnTo>
                  <a:pt x="2772676" y="154063"/>
                </a:lnTo>
                <a:lnTo>
                  <a:pt x="2776220" y="186004"/>
                </a:lnTo>
                <a:lnTo>
                  <a:pt x="2776296" y="204444"/>
                </a:lnTo>
                <a:lnTo>
                  <a:pt x="2776220" y="309702"/>
                </a:lnTo>
                <a:lnTo>
                  <a:pt x="2776220" y="416344"/>
                </a:lnTo>
                <a:lnTo>
                  <a:pt x="2533675" y="416344"/>
                </a:lnTo>
                <a:lnTo>
                  <a:pt x="2518956" y="414210"/>
                </a:lnTo>
                <a:lnTo>
                  <a:pt x="2505646" y="406146"/>
                </a:lnTo>
                <a:lnTo>
                  <a:pt x="2495994" y="389699"/>
                </a:lnTo>
                <a:lnTo>
                  <a:pt x="2492273" y="362407"/>
                </a:lnTo>
                <a:lnTo>
                  <a:pt x="2495969" y="335216"/>
                </a:lnTo>
                <a:lnTo>
                  <a:pt x="2505570" y="319201"/>
                </a:lnTo>
                <a:lnTo>
                  <a:pt x="2518867" y="311619"/>
                </a:lnTo>
                <a:lnTo>
                  <a:pt x="2533675" y="309702"/>
                </a:lnTo>
                <a:lnTo>
                  <a:pt x="2776220" y="309702"/>
                </a:lnTo>
                <a:lnTo>
                  <a:pt x="2776220" y="204444"/>
                </a:lnTo>
                <a:lnTo>
                  <a:pt x="2514816" y="204444"/>
                </a:lnTo>
                <a:lnTo>
                  <a:pt x="2461145" y="210045"/>
                </a:lnTo>
                <a:lnTo>
                  <a:pt x="2419451" y="227215"/>
                </a:lnTo>
                <a:lnTo>
                  <a:pt x="2389708" y="256527"/>
                </a:lnTo>
                <a:lnTo>
                  <a:pt x="2371890" y="298551"/>
                </a:lnTo>
                <a:lnTo>
                  <a:pt x="2365946" y="353872"/>
                </a:lnTo>
                <a:lnTo>
                  <a:pt x="2365946" y="378561"/>
                </a:lnTo>
                <a:lnTo>
                  <a:pt x="2372106" y="435038"/>
                </a:lnTo>
                <a:lnTo>
                  <a:pt x="2390571" y="477177"/>
                </a:lnTo>
                <a:lnTo>
                  <a:pt x="2421407" y="506006"/>
                </a:lnTo>
                <a:lnTo>
                  <a:pt x="2464612" y="522554"/>
                </a:lnTo>
                <a:lnTo>
                  <a:pt x="2520226" y="527837"/>
                </a:lnTo>
                <a:lnTo>
                  <a:pt x="2903601" y="527837"/>
                </a:lnTo>
                <a:lnTo>
                  <a:pt x="2903601" y="416344"/>
                </a:lnTo>
                <a:lnTo>
                  <a:pt x="2903601" y="309702"/>
                </a:lnTo>
                <a:lnTo>
                  <a:pt x="2903601" y="184619"/>
                </a:lnTo>
                <a:close/>
              </a:path>
              <a:path w="3972559" h="534035">
                <a:moveTo>
                  <a:pt x="3421773" y="5791"/>
                </a:moveTo>
                <a:lnTo>
                  <a:pt x="2929445" y="5791"/>
                </a:lnTo>
                <a:lnTo>
                  <a:pt x="2929445" y="115011"/>
                </a:lnTo>
                <a:lnTo>
                  <a:pt x="3111258" y="115011"/>
                </a:lnTo>
                <a:lnTo>
                  <a:pt x="3111258" y="527761"/>
                </a:lnTo>
                <a:lnTo>
                  <a:pt x="3239884" y="527761"/>
                </a:lnTo>
                <a:lnTo>
                  <a:pt x="3239884" y="115011"/>
                </a:lnTo>
                <a:lnTo>
                  <a:pt x="3421773" y="115011"/>
                </a:lnTo>
                <a:lnTo>
                  <a:pt x="3421773" y="5791"/>
                </a:lnTo>
                <a:close/>
              </a:path>
              <a:path w="3972559" h="534035">
                <a:moveTo>
                  <a:pt x="3971950" y="184619"/>
                </a:moveTo>
                <a:lnTo>
                  <a:pt x="3968966" y="133299"/>
                </a:lnTo>
                <a:lnTo>
                  <a:pt x="3959479" y="91643"/>
                </a:lnTo>
                <a:lnTo>
                  <a:pt x="3918102" y="34759"/>
                </a:lnTo>
                <a:lnTo>
                  <a:pt x="3841877" y="8788"/>
                </a:lnTo>
                <a:lnTo>
                  <a:pt x="3788829" y="5791"/>
                </a:lnTo>
                <a:lnTo>
                  <a:pt x="3464877" y="5791"/>
                </a:lnTo>
                <a:lnTo>
                  <a:pt x="3464877" y="116598"/>
                </a:lnTo>
                <a:lnTo>
                  <a:pt x="3780498" y="116598"/>
                </a:lnTo>
                <a:lnTo>
                  <a:pt x="3810025" y="120408"/>
                </a:lnTo>
                <a:lnTo>
                  <a:pt x="3829964" y="132549"/>
                </a:lnTo>
                <a:lnTo>
                  <a:pt x="3841229" y="154063"/>
                </a:lnTo>
                <a:lnTo>
                  <a:pt x="3844785" y="186004"/>
                </a:lnTo>
                <a:lnTo>
                  <a:pt x="3844785" y="204444"/>
                </a:lnTo>
                <a:lnTo>
                  <a:pt x="3844785" y="309702"/>
                </a:lnTo>
                <a:lnTo>
                  <a:pt x="3844785" y="416344"/>
                </a:lnTo>
                <a:lnTo>
                  <a:pt x="3602101" y="416344"/>
                </a:lnTo>
                <a:lnTo>
                  <a:pt x="3587407" y="414210"/>
                </a:lnTo>
                <a:lnTo>
                  <a:pt x="3574097" y="406146"/>
                </a:lnTo>
                <a:lnTo>
                  <a:pt x="3564432" y="389699"/>
                </a:lnTo>
                <a:lnTo>
                  <a:pt x="3560699" y="362407"/>
                </a:lnTo>
                <a:lnTo>
                  <a:pt x="3564394" y="335216"/>
                </a:lnTo>
                <a:lnTo>
                  <a:pt x="3574008" y="319201"/>
                </a:lnTo>
                <a:lnTo>
                  <a:pt x="3587318" y="311619"/>
                </a:lnTo>
                <a:lnTo>
                  <a:pt x="3602101" y="309702"/>
                </a:lnTo>
                <a:lnTo>
                  <a:pt x="3844785" y="309702"/>
                </a:lnTo>
                <a:lnTo>
                  <a:pt x="3844785" y="204444"/>
                </a:lnTo>
                <a:lnTo>
                  <a:pt x="3583305" y="204444"/>
                </a:lnTo>
                <a:lnTo>
                  <a:pt x="3529634" y="210045"/>
                </a:lnTo>
                <a:lnTo>
                  <a:pt x="3487953" y="227215"/>
                </a:lnTo>
                <a:lnTo>
                  <a:pt x="3458197" y="256527"/>
                </a:lnTo>
                <a:lnTo>
                  <a:pt x="3440366" y="298551"/>
                </a:lnTo>
                <a:lnTo>
                  <a:pt x="3434435" y="353872"/>
                </a:lnTo>
                <a:lnTo>
                  <a:pt x="3434435" y="378561"/>
                </a:lnTo>
                <a:lnTo>
                  <a:pt x="3440595" y="435038"/>
                </a:lnTo>
                <a:lnTo>
                  <a:pt x="3459086" y="477177"/>
                </a:lnTo>
                <a:lnTo>
                  <a:pt x="3489909" y="506006"/>
                </a:lnTo>
                <a:lnTo>
                  <a:pt x="3533089" y="522554"/>
                </a:lnTo>
                <a:lnTo>
                  <a:pt x="3588651" y="527837"/>
                </a:lnTo>
                <a:lnTo>
                  <a:pt x="3971950" y="527837"/>
                </a:lnTo>
                <a:lnTo>
                  <a:pt x="3971950" y="416344"/>
                </a:lnTo>
                <a:lnTo>
                  <a:pt x="3971950" y="309702"/>
                </a:lnTo>
                <a:lnTo>
                  <a:pt x="3971950" y="1846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Imagen 1" descr="Patrón de fondo&#10;&#10;Descripción generada automáticamente">
            <a:extLst>
              <a:ext uri="{FF2B5EF4-FFF2-40B4-BE49-F238E27FC236}">
                <a16:creationId xmlns:a16="http://schemas.microsoft.com/office/drawing/2014/main" id="{8263CBAE-0AFA-1667-F16E-1E3DD0A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064" y="380493"/>
            <a:ext cx="1383114" cy="64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Patrón de fondo">
            <a:extLst>
              <a:ext uri="{FF2B5EF4-FFF2-40B4-BE49-F238E27FC236}">
                <a16:creationId xmlns:a16="http://schemas.microsoft.com/office/drawing/2014/main" id="{C83BB786-1424-44FE-2944-FDC3A4D0F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78732" y="0"/>
            <a:ext cx="12192000" cy="6858001"/>
          </a:xfrm>
          <a:prstGeom prst="rect">
            <a:avLst/>
          </a:prstGeom>
        </p:spPr>
      </p:pic>
      <p:sp>
        <p:nvSpPr>
          <p:cNvPr id="39" name="Flecha: pentágono 38">
            <a:extLst>
              <a:ext uri="{FF2B5EF4-FFF2-40B4-BE49-F238E27FC236}">
                <a16:creationId xmlns:a16="http://schemas.microsoft.com/office/drawing/2014/main" id="{8FE15CCC-315B-B126-EE45-A1FF737F2693}"/>
              </a:ext>
            </a:extLst>
          </p:cNvPr>
          <p:cNvSpPr/>
          <p:nvPr/>
        </p:nvSpPr>
        <p:spPr>
          <a:xfrm>
            <a:off x="0" y="-1"/>
            <a:ext cx="3663517" cy="6858001"/>
          </a:xfrm>
          <a:prstGeom prst="homePlat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C51719AC-FC33-7C17-45A7-4CA5B9AD668C}"/>
              </a:ext>
            </a:extLst>
          </p:cNvPr>
          <p:cNvSpPr txBox="1">
            <a:spLocks/>
          </p:cNvSpPr>
          <p:nvPr/>
        </p:nvSpPr>
        <p:spPr>
          <a:xfrm>
            <a:off x="4524703" y="1483417"/>
            <a:ext cx="3478923" cy="702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6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8" name="object 10">
            <a:extLst>
              <a:ext uri="{FF2B5EF4-FFF2-40B4-BE49-F238E27FC236}">
                <a16:creationId xmlns:a16="http://schemas.microsoft.com/office/drawing/2014/main" id="{EA1069DF-B17C-F48B-E055-5F99895018BC}"/>
              </a:ext>
            </a:extLst>
          </p:cNvPr>
          <p:cNvSpPr/>
          <p:nvPr/>
        </p:nvSpPr>
        <p:spPr>
          <a:xfrm>
            <a:off x="10100440" y="6231367"/>
            <a:ext cx="1765738" cy="237370"/>
          </a:xfrm>
          <a:custGeom>
            <a:avLst/>
            <a:gdLst/>
            <a:ahLst/>
            <a:cxnLst/>
            <a:rect l="l" t="t" r="r" b="b"/>
            <a:pathLst>
              <a:path w="3972559" h="534035">
                <a:moveTo>
                  <a:pt x="558800" y="5613"/>
                </a:moveTo>
                <a:lnTo>
                  <a:pt x="431761" y="5613"/>
                </a:lnTo>
                <a:lnTo>
                  <a:pt x="431761" y="331304"/>
                </a:lnTo>
                <a:lnTo>
                  <a:pt x="432028" y="350342"/>
                </a:lnTo>
                <a:lnTo>
                  <a:pt x="433705" y="396278"/>
                </a:lnTo>
                <a:lnTo>
                  <a:pt x="434060" y="402094"/>
                </a:lnTo>
                <a:lnTo>
                  <a:pt x="433705" y="407365"/>
                </a:lnTo>
                <a:lnTo>
                  <a:pt x="426986" y="411111"/>
                </a:lnTo>
                <a:lnTo>
                  <a:pt x="423227" y="407847"/>
                </a:lnTo>
                <a:lnTo>
                  <a:pt x="420814" y="403555"/>
                </a:lnTo>
                <a:lnTo>
                  <a:pt x="329793" y="241185"/>
                </a:lnTo>
                <a:lnTo>
                  <a:pt x="295503" y="180492"/>
                </a:lnTo>
                <a:lnTo>
                  <a:pt x="264109" y="125412"/>
                </a:lnTo>
                <a:lnTo>
                  <a:pt x="239356" y="82778"/>
                </a:lnTo>
                <a:lnTo>
                  <a:pt x="205511" y="35331"/>
                </a:lnTo>
                <a:lnTo>
                  <a:pt x="152412" y="4343"/>
                </a:lnTo>
                <a:lnTo>
                  <a:pt x="114757" y="0"/>
                </a:lnTo>
                <a:lnTo>
                  <a:pt x="82638" y="3149"/>
                </a:lnTo>
                <a:lnTo>
                  <a:pt x="51650" y="14960"/>
                </a:lnTo>
                <a:lnTo>
                  <a:pt x="25247" y="38950"/>
                </a:lnTo>
                <a:lnTo>
                  <a:pt x="6883" y="78676"/>
                </a:lnTo>
                <a:lnTo>
                  <a:pt x="0" y="137642"/>
                </a:lnTo>
                <a:lnTo>
                  <a:pt x="0" y="528027"/>
                </a:lnTo>
                <a:lnTo>
                  <a:pt x="126885" y="528027"/>
                </a:lnTo>
                <a:lnTo>
                  <a:pt x="126885" y="202476"/>
                </a:lnTo>
                <a:lnTo>
                  <a:pt x="126631" y="183451"/>
                </a:lnTo>
                <a:lnTo>
                  <a:pt x="124739" y="131737"/>
                </a:lnTo>
                <a:lnTo>
                  <a:pt x="125006" y="126276"/>
                </a:lnTo>
                <a:lnTo>
                  <a:pt x="131800" y="122669"/>
                </a:lnTo>
                <a:lnTo>
                  <a:pt x="135407" y="125920"/>
                </a:lnTo>
                <a:lnTo>
                  <a:pt x="192011" y="228053"/>
                </a:lnTo>
                <a:lnTo>
                  <a:pt x="224028" y="285483"/>
                </a:lnTo>
                <a:lnTo>
                  <a:pt x="257517" y="345020"/>
                </a:lnTo>
                <a:lnTo>
                  <a:pt x="289166" y="400469"/>
                </a:lnTo>
                <a:lnTo>
                  <a:pt x="315645" y="445643"/>
                </a:lnTo>
                <a:lnTo>
                  <a:pt x="353212" y="498436"/>
                </a:lnTo>
                <a:lnTo>
                  <a:pt x="406311" y="529590"/>
                </a:lnTo>
                <a:lnTo>
                  <a:pt x="443979" y="533984"/>
                </a:lnTo>
                <a:lnTo>
                  <a:pt x="476072" y="530796"/>
                </a:lnTo>
                <a:lnTo>
                  <a:pt x="507072" y="518934"/>
                </a:lnTo>
                <a:lnTo>
                  <a:pt x="533501" y="494855"/>
                </a:lnTo>
                <a:lnTo>
                  <a:pt x="551891" y="455091"/>
                </a:lnTo>
                <a:lnTo>
                  <a:pt x="558800" y="396138"/>
                </a:lnTo>
                <a:lnTo>
                  <a:pt x="558800" y="5613"/>
                </a:lnTo>
                <a:close/>
              </a:path>
              <a:path w="3972559" h="534035">
                <a:moveTo>
                  <a:pt x="1094435" y="5791"/>
                </a:moveTo>
                <a:lnTo>
                  <a:pt x="602259" y="5791"/>
                </a:lnTo>
                <a:lnTo>
                  <a:pt x="602259" y="115011"/>
                </a:lnTo>
                <a:lnTo>
                  <a:pt x="783996" y="115011"/>
                </a:lnTo>
                <a:lnTo>
                  <a:pt x="783996" y="527761"/>
                </a:lnTo>
                <a:lnTo>
                  <a:pt x="912698" y="527761"/>
                </a:lnTo>
                <a:lnTo>
                  <a:pt x="912698" y="115011"/>
                </a:lnTo>
                <a:lnTo>
                  <a:pt x="1094435" y="115011"/>
                </a:lnTo>
                <a:lnTo>
                  <a:pt x="1094435" y="5791"/>
                </a:lnTo>
                <a:close/>
              </a:path>
              <a:path w="3972559" h="534035">
                <a:moveTo>
                  <a:pt x="1627568" y="5791"/>
                </a:moveTo>
                <a:lnTo>
                  <a:pt x="1135405" y="5791"/>
                </a:lnTo>
                <a:lnTo>
                  <a:pt x="1135405" y="115011"/>
                </a:lnTo>
                <a:lnTo>
                  <a:pt x="1317066" y="115011"/>
                </a:lnTo>
                <a:lnTo>
                  <a:pt x="1317066" y="527761"/>
                </a:lnTo>
                <a:lnTo>
                  <a:pt x="1445895" y="527761"/>
                </a:lnTo>
                <a:lnTo>
                  <a:pt x="1445895" y="115011"/>
                </a:lnTo>
                <a:lnTo>
                  <a:pt x="1627568" y="115011"/>
                </a:lnTo>
                <a:lnTo>
                  <a:pt x="1627568" y="5791"/>
                </a:lnTo>
                <a:close/>
              </a:path>
              <a:path w="3972559" h="534035">
                <a:moveTo>
                  <a:pt x="2315997" y="188772"/>
                </a:moveTo>
                <a:lnTo>
                  <a:pt x="2312428" y="135509"/>
                </a:lnTo>
                <a:lnTo>
                  <a:pt x="2307742" y="117017"/>
                </a:lnTo>
                <a:lnTo>
                  <a:pt x="2301557" y="92595"/>
                </a:lnTo>
                <a:lnTo>
                  <a:pt x="2283104" y="59258"/>
                </a:lnTo>
                <a:lnTo>
                  <a:pt x="2256853" y="34683"/>
                </a:lnTo>
                <a:lnTo>
                  <a:pt x="2222525" y="18097"/>
                </a:lnTo>
                <a:lnTo>
                  <a:pt x="2184603" y="9766"/>
                </a:lnTo>
                <a:lnTo>
                  <a:pt x="2184603" y="186474"/>
                </a:lnTo>
                <a:lnTo>
                  <a:pt x="2184603" y="347281"/>
                </a:lnTo>
                <a:lnTo>
                  <a:pt x="2181034" y="379285"/>
                </a:lnTo>
                <a:lnTo>
                  <a:pt x="2169706" y="400824"/>
                </a:lnTo>
                <a:lnTo>
                  <a:pt x="2149703" y="412953"/>
                </a:lnTo>
                <a:lnTo>
                  <a:pt x="2120125" y="416763"/>
                </a:lnTo>
                <a:lnTo>
                  <a:pt x="1912785" y="416763"/>
                </a:lnTo>
                <a:lnTo>
                  <a:pt x="1912785" y="117017"/>
                </a:lnTo>
                <a:lnTo>
                  <a:pt x="2120125" y="117017"/>
                </a:lnTo>
                <a:lnTo>
                  <a:pt x="2149703" y="120827"/>
                </a:lnTo>
                <a:lnTo>
                  <a:pt x="2169706" y="132969"/>
                </a:lnTo>
                <a:lnTo>
                  <a:pt x="2181034" y="154508"/>
                </a:lnTo>
                <a:lnTo>
                  <a:pt x="2184603" y="186474"/>
                </a:lnTo>
                <a:lnTo>
                  <a:pt x="2184603" y="9766"/>
                </a:lnTo>
                <a:lnTo>
                  <a:pt x="2179878" y="8724"/>
                </a:lnTo>
                <a:lnTo>
                  <a:pt x="2128647" y="5778"/>
                </a:lnTo>
                <a:lnTo>
                  <a:pt x="1784096" y="5778"/>
                </a:lnTo>
                <a:lnTo>
                  <a:pt x="1784096" y="527837"/>
                </a:lnTo>
                <a:lnTo>
                  <a:pt x="2134616" y="527837"/>
                </a:lnTo>
                <a:lnTo>
                  <a:pt x="2188083" y="524002"/>
                </a:lnTo>
                <a:lnTo>
                  <a:pt x="2230882" y="512546"/>
                </a:lnTo>
                <a:lnTo>
                  <a:pt x="2288032" y="467258"/>
                </a:lnTo>
                <a:lnTo>
                  <a:pt x="2307894" y="416763"/>
                </a:lnTo>
                <a:lnTo>
                  <a:pt x="2313190" y="392849"/>
                </a:lnTo>
                <a:lnTo>
                  <a:pt x="2315997" y="344995"/>
                </a:lnTo>
                <a:lnTo>
                  <a:pt x="2315997" y="188772"/>
                </a:lnTo>
                <a:close/>
              </a:path>
              <a:path w="3972559" h="534035">
                <a:moveTo>
                  <a:pt x="2903601" y="184619"/>
                </a:moveTo>
                <a:lnTo>
                  <a:pt x="2900591" y="133299"/>
                </a:lnTo>
                <a:lnTo>
                  <a:pt x="2891078" y="91643"/>
                </a:lnTo>
                <a:lnTo>
                  <a:pt x="2849638" y="34759"/>
                </a:lnTo>
                <a:lnTo>
                  <a:pt x="2773426" y="8788"/>
                </a:lnTo>
                <a:lnTo>
                  <a:pt x="2720467" y="5791"/>
                </a:lnTo>
                <a:lnTo>
                  <a:pt x="2396452" y="5791"/>
                </a:lnTo>
                <a:lnTo>
                  <a:pt x="2396452" y="116598"/>
                </a:lnTo>
                <a:lnTo>
                  <a:pt x="2711869" y="116598"/>
                </a:lnTo>
                <a:lnTo>
                  <a:pt x="2741472" y="120408"/>
                </a:lnTo>
                <a:lnTo>
                  <a:pt x="2761411" y="132549"/>
                </a:lnTo>
                <a:lnTo>
                  <a:pt x="2772676" y="154063"/>
                </a:lnTo>
                <a:lnTo>
                  <a:pt x="2776220" y="186004"/>
                </a:lnTo>
                <a:lnTo>
                  <a:pt x="2776296" y="204444"/>
                </a:lnTo>
                <a:lnTo>
                  <a:pt x="2776220" y="309702"/>
                </a:lnTo>
                <a:lnTo>
                  <a:pt x="2776220" y="416344"/>
                </a:lnTo>
                <a:lnTo>
                  <a:pt x="2533675" y="416344"/>
                </a:lnTo>
                <a:lnTo>
                  <a:pt x="2518956" y="414210"/>
                </a:lnTo>
                <a:lnTo>
                  <a:pt x="2505646" y="406146"/>
                </a:lnTo>
                <a:lnTo>
                  <a:pt x="2495994" y="389699"/>
                </a:lnTo>
                <a:lnTo>
                  <a:pt x="2492273" y="362407"/>
                </a:lnTo>
                <a:lnTo>
                  <a:pt x="2495969" y="335216"/>
                </a:lnTo>
                <a:lnTo>
                  <a:pt x="2505570" y="319201"/>
                </a:lnTo>
                <a:lnTo>
                  <a:pt x="2518867" y="311619"/>
                </a:lnTo>
                <a:lnTo>
                  <a:pt x="2533675" y="309702"/>
                </a:lnTo>
                <a:lnTo>
                  <a:pt x="2776220" y="309702"/>
                </a:lnTo>
                <a:lnTo>
                  <a:pt x="2776220" y="204444"/>
                </a:lnTo>
                <a:lnTo>
                  <a:pt x="2514816" y="204444"/>
                </a:lnTo>
                <a:lnTo>
                  <a:pt x="2461145" y="210045"/>
                </a:lnTo>
                <a:lnTo>
                  <a:pt x="2419451" y="227215"/>
                </a:lnTo>
                <a:lnTo>
                  <a:pt x="2389708" y="256527"/>
                </a:lnTo>
                <a:lnTo>
                  <a:pt x="2371890" y="298551"/>
                </a:lnTo>
                <a:lnTo>
                  <a:pt x="2365946" y="353872"/>
                </a:lnTo>
                <a:lnTo>
                  <a:pt x="2365946" y="378561"/>
                </a:lnTo>
                <a:lnTo>
                  <a:pt x="2372106" y="435038"/>
                </a:lnTo>
                <a:lnTo>
                  <a:pt x="2390571" y="477177"/>
                </a:lnTo>
                <a:lnTo>
                  <a:pt x="2421407" y="506006"/>
                </a:lnTo>
                <a:lnTo>
                  <a:pt x="2464612" y="522554"/>
                </a:lnTo>
                <a:lnTo>
                  <a:pt x="2520226" y="527837"/>
                </a:lnTo>
                <a:lnTo>
                  <a:pt x="2903601" y="527837"/>
                </a:lnTo>
                <a:lnTo>
                  <a:pt x="2903601" y="416344"/>
                </a:lnTo>
                <a:lnTo>
                  <a:pt x="2903601" y="309702"/>
                </a:lnTo>
                <a:lnTo>
                  <a:pt x="2903601" y="184619"/>
                </a:lnTo>
                <a:close/>
              </a:path>
              <a:path w="3972559" h="534035">
                <a:moveTo>
                  <a:pt x="3421773" y="5791"/>
                </a:moveTo>
                <a:lnTo>
                  <a:pt x="2929445" y="5791"/>
                </a:lnTo>
                <a:lnTo>
                  <a:pt x="2929445" y="115011"/>
                </a:lnTo>
                <a:lnTo>
                  <a:pt x="3111258" y="115011"/>
                </a:lnTo>
                <a:lnTo>
                  <a:pt x="3111258" y="527761"/>
                </a:lnTo>
                <a:lnTo>
                  <a:pt x="3239884" y="527761"/>
                </a:lnTo>
                <a:lnTo>
                  <a:pt x="3239884" y="115011"/>
                </a:lnTo>
                <a:lnTo>
                  <a:pt x="3421773" y="115011"/>
                </a:lnTo>
                <a:lnTo>
                  <a:pt x="3421773" y="5791"/>
                </a:lnTo>
                <a:close/>
              </a:path>
              <a:path w="3972559" h="534035">
                <a:moveTo>
                  <a:pt x="3971950" y="184619"/>
                </a:moveTo>
                <a:lnTo>
                  <a:pt x="3968966" y="133299"/>
                </a:lnTo>
                <a:lnTo>
                  <a:pt x="3959479" y="91643"/>
                </a:lnTo>
                <a:lnTo>
                  <a:pt x="3918102" y="34759"/>
                </a:lnTo>
                <a:lnTo>
                  <a:pt x="3841877" y="8788"/>
                </a:lnTo>
                <a:lnTo>
                  <a:pt x="3788829" y="5791"/>
                </a:lnTo>
                <a:lnTo>
                  <a:pt x="3464877" y="5791"/>
                </a:lnTo>
                <a:lnTo>
                  <a:pt x="3464877" y="116598"/>
                </a:lnTo>
                <a:lnTo>
                  <a:pt x="3780498" y="116598"/>
                </a:lnTo>
                <a:lnTo>
                  <a:pt x="3810025" y="120408"/>
                </a:lnTo>
                <a:lnTo>
                  <a:pt x="3829964" y="132549"/>
                </a:lnTo>
                <a:lnTo>
                  <a:pt x="3841229" y="154063"/>
                </a:lnTo>
                <a:lnTo>
                  <a:pt x="3844785" y="186004"/>
                </a:lnTo>
                <a:lnTo>
                  <a:pt x="3844785" y="204444"/>
                </a:lnTo>
                <a:lnTo>
                  <a:pt x="3844785" y="309702"/>
                </a:lnTo>
                <a:lnTo>
                  <a:pt x="3844785" y="416344"/>
                </a:lnTo>
                <a:lnTo>
                  <a:pt x="3602101" y="416344"/>
                </a:lnTo>
                <a:lnTo>
                  <a:pt x="3587407" y="414210"/>
                </a:lnTo>
                <a:lnTo>
                  <a:pt x="3574097" y="406146"/>
                </a:lnTo>
                <a:lnTo>
                  <a:pt x="3564432" y="389699"/>
                </a:lnTo>
                <a:lnTo>
                  <a:pt x="3560699" y="362407"/>
                </a:lnTo>
                <a:lnTo>
                  <a:pt x="3564394" y="335216"/>
                </a:lnTo>
                <a:lnTo>
                  <a:pt x="3574008" y="319201"/>
                </a:lnTo>
                <a:lnTo>
                  <a:pt x="3587318" y="311619"/>
                </a:lnTo>
                <a:lnTo>
                  <a:pt x="3602101" y="309702"/>
                </a:lnTo>
                <a:lnTo>
                  <a:pt x="3844785" y="309702"/>
                </a:lnTo>
                <a:lnTo>
                  <a:pt x="3844785" y="204444"/>
                </a:lnTo>
                <a:lnTo>
                  <a:pt x="3583305" y="204444"/>
                </a:lnTo>
                <a:lnTo>
                  <a:pt x="3529634" y="210045"/>
                </a:lnTo>
                <a:lnTo>
                  <a:pt x="3487953" y="227215"/>
                </a:lnTo>
                <a:lnTo>
                  <a:pt x="3458197" y="256527"/>
                </a:lnTo>
                <a:lnTo>
                  <a:pt x="3440366" y="298551"/>
                </a:lnTo>
                <a:lnTo>
                  <a:pt x="3434435" y="353872"/>
                </a:lnTo>
                <a:lnTo>
                  <a:pt x="3434435" y="378561"/>
                </a:lnTo>
                <a:lnTo>
                  <a:pt x="3440595" y="435038"/>
                </a:lnTo>
                <a:lnTo>
                  <a:pt x="3459086" y="477177"/>
                </a:lnTo>
                <a:lnTo>
                  <a:pt x="3489909" y="506006"/>
                </a:lnTo>
                <a:lnTo>
                  <a:pt x="3533089" y="522554"/>
                </a:lnTo>
                <a:lnTo>
                  <a:pt x="3588651" y="527837"/>
                </a:lnTo>
                <a:lnTo>
                  <a:pt x="3971950" y="527837"/>
                </a:lnTo>
                <a:lnTo>
                  <a:pt x="3971950" y="416344"/>
                </a:lnTo>
                <a:lnTo>
                  <a:pt x="3971950" y="309702"/>
                </a:lnTo>
                <a:lnTo>
                  <a:pt x="3971950" y="1846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6F79D60-2EE7-136B-4C19-31EE9EDB9D86}"/>
              </a:ext>
            </a:extLst>
          </p:cNvPr>
          <p:cNvGrpSpPr/>
          <p:nvPr/>
        </p:nvGrpSpPr>
        <p:grpSpPr>
          <a:xfrm>
            <a:off x="4147612" y="1504064"/>
            <a:ext cx="6429910" cy="661407"/>
            <a:chOff x="4147612" y="1504064"/>
            <a:chExt cx="6429910" cy="661407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677D01B3-AF53-F4A2-47FA-A2CC9B13F681}"/>
                </a:ext>
              </a:extLst>
            </p:cNvPr>
            <p:cNvSpPr/>
            <p:nvPr/>
          </p:nvSpPr>
          <p:spPr>
            <a:xfrm>
              <a:off x="4970472" y="1596943"/>
              <a:ext cx="5607050" cy="44002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r>
                <a:rPr lang="es-CL" sz="1400" dirty="0">
                  <a:solidFill>
                    <a:schemeClr val="bg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Pruebas Funcionales Automatizadas &amp; BDD</a:t>
              </a:r>
            </a:p>
          </p:txBody>
        </p:sp>
        <p:pic>
          <p:nvPicPr>
            <p:cNvPr id="8" name="Imagen 7" descr="Imagen que contiene Logotipo&#10;&#10;Descripción generada automáticamente">
              <a:extLst>
                <a:ext uri="{FF2B5EF4-FFF2-40B4-BE49-F238E27FC236}">
                  <a16:creationId xmlns:a16="http://schemas.microsoft.com/office/drawing/2014/main" id="{B4B54C3C-3510-D222-5B97-9BB0C17A7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7612" y="1504064"/>
              <a:ext cx="661407" cy="661407"/>
            </a:xfrm>
            <a:prstGeom prst="rect">
              <a:avLst/>
            </a:prstGeom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69E2CF80-EFBF-1024-6138-E46E33A864BF}"/>
              </a:ext>
            </a:extLst>
          </p:cNvPr>
          <p:cNvGrpSpPr/>
          <p:nvPr/>
        </p:nvGrpSpPr>
        <p:grpSpPr>
          <a:xfrm>
            <a:off x="4682727" y="3770956"/>
            <a:ext cx="6402030" cy="661407"/>
            <a:chOff x="4682727" y="3770956"/>
            <a:chExt cx="6402030" cy="661407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2D0DAA4B-F106-EC06-D956-DB951A4DBD59}"/>
                </a:ext>
              </a:extLst>
            </p:cNvPr>
            <p:cNvSpPr/>
            <p:nvPr/>
          </p:nvSpPr>
          <p:spPr>
            <a:xfrm>
              <a:off x="5477707" y="3872906"/>
              <a:ext cx="5607050" cy="44002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r>
                <a:rPr lang="es-CL" sz="1400" dirty="0">
                  <a:solidFill>
                    <a:schemeClr val="bg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Reducción de riesgo en el proyecto</a:t>
              </a:r>
            </a:p>
          </p:txBody>
        </p:sp>
        <p:pic>
          <p:nvPicPr>
            <p:cNvPr id="16" name="Imagen 15" descr="Icono&#10;&#10;Descripción generada automáticamente">
              <a:extLst>
                <a:ext uri="{FF2B5EF4-FFF2-40B4-BE49-F238E27FC236}">
                  <a16:creationId xmlns:a16="http://schemas.microsoft.com/office/drawing/2014/main" id="{3A053E2D-C0FA-8867-8B4B-4B4A4341A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2727" y="3770956"/>
              <a:ext cx="661407" cy="661407"/>
            </a:xfrm>
            <a:prstGeom prst="rect">
              <a:avLst/>
            </a:prstGeom>
          </p:spPr>
        </p:pic>
      </p:grpSp>
      <p:sp>
        <p:nvSpPr>
          <p:cNvPr id="20" name="Subtítulo 2">
            <a:extLst>
              <a:ext uri="{FF2B5EF4-FFF2-40B4-BE49-F238E27FC236}">
                <a16:creationId xmlns:a16="http://schemas.microsoft.com/office/drawing/2014/main" id="{EEF47DC7-CFD6-5F50-F77C-FE217171DCF0}"/>
              </a:ext>
            </a:extLst>
          </p:cNvPr>
          <p:cNvSpPr txBox="1">
            <a:spLocks/>
          </p:cNvSpPr>
          <p:nvPr/>
        </p:nvSpPr>
        <p:spPr>
          <a:xfrm>
            <a:off x="241520" y="2621792"/>
            <a:ext cx="3478923" cy="702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4400">
                <a:solidFill>
                  <a:schemeClr val="bg1"/>
                </a:solidFill>
                <a:latin typeface="Montserrat Black" panose="00000A00000000000000" pitchFamily="2" charset="0"/>
                <a:cs typeface="Poppins" panose="00000500000000000000" pitchFamily="2" charset="0"/>
              </a:rPr>
              <a:t>01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5A5E7E2D-DBE3-DCB2-ED7D-45DC5DE5E569}"/>
              </a:ext>
            </a:extLst>
          </p:cNvPr>
          <p:cNvGrpSpPr/>
          <p:nvPr/>
        </p:nvGrpSpPr>
        <p:grpSpPr>
          <a:xfrm>
            <a:off x="4670290" y="2213174"/>
            <a:ext cx="6414467" cy="661407"/>
            <a:chOff x="4670290" y="2213174"/>
            <a:chExt cx="6414467" cy="661407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54A50D6-B857-6C59-4EB9-C0A9D4205B9A}"/>
                </a:ext>
              </a:extLst>
            </p:cNvPr>
            <p:cNvSpPr/>
            <p:nvPr/>
          </p:nvSpPr>
          <p:spPr>
            <a:xfrm>
              <a:off x="5477707" y="2365366"/>
              <a:ext cx="5607050" cy="44002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r>
                <a:rPr lang="es-CL" sz="1400" dirty="0">
                  <a:solidFill>
                    <a:schemeClr val="bg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Aumenta la colaboración entre las partes involucradas</a:t>
              </a:r>
            </a:p>
          </p:txBody>
        </p:sp>
        <p:pic>
          <p:nvPicPr>
            <p:cNvPr id="49" name="Imagen 48" descr="Icono&#10;&#10;Descripción generada automáticamente">
              <a:extLst>
                <a:ext uri="{FF2B5EF4-FFF2-40B4-BE49-F238E27FC236}">
                  <a16:creationId xmlns:a16="http://schemas.microsoft.com/office/drawing/2014/main" id="{ADDFED82-772E-3E6E-E444-2C184A276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0290" y="2213174"/>
              <a:ext cx="661407" cy="661407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F897636-0FB0-16AC-D535-0011CE625F03}"/>
              </a:ext>
            </a:extLst>
          </p:cNvPr>
          <p:cNvGrpSpPr/>
          <p:nvPr/>
        </p:nvGrpSpPr>
        <p:grpSpPr>
          <a:xfrm>
            <a:off x="5232226" y="2976420"/>
            <a:ext cx="6408286" cy="661407"/>
            <a:chOff x="5232226" y="2976420"/>
            <a:chExt cx="6408286" cy="661407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66777B90-BE2E-E62F-60E3-5A986E5A9667}"/>
                </a:ext>
              </a:extLst>
            </p:cNvPr>
            <p:cNvSpPr/>
            <p:nvPr/>
          </p:nvSpPr>
          <p:spPr>
            <a:xfrm>
              <a:off x="6033462" y="3104483"/>
              <a:ext cx="5607050" cy="44002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r>
                <a:rPr lang="es-CL" sz="1400" dirty="0">
                  <a:solidFill>
                    <a:schemeClr val="bg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Reducción de tiempo y costo en las pruebas</a:t>
              </a:r>
            </a:p>
          </p:txBody>
        </p:sp>
        <p:pic>
          <p:nvPicPr>
            <p:cNvPr id="51" name="Imagen 50" descr="Logotipo&#10;&#10;Descripción generada automáticamente">
              <a:extLst>
                <a:ext uri="{FF2B5EF4-FFF2-40B4-BE49-F238E27FC236}">
                  <a16:creationId xmlns:a16="http://schemas.microsoft.com/office/drawing/2014/main" id="{3B3F64E8-2156-91E4-3146-FF8A32A21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2226" y="2976420"/>
              <a:ext cx="661407" cy="661407"/>
            </a:xfrm>
            <a:prstGeom prst="rect">
              <a:avLst/>
            </a:prstGeom>
          </p:spPr>
        </p:pic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FFB900C1-14D9-9988-29E8-EAB0C1B97B34}"/>
              </a:ext>
            </a:extLst>
          </p:cNvPr>
          <p:cNvGrpSpPr/>
          <p:nvPr/>
        </p:nvGrpSpPr>
        <p:grpSpPr>
          <a:xfrm>
            <a:off x="4169646" y="4503617"/>
            <a:ext cx="6407876" cy="655602"/>
            <a:chOff x="4169646" y="4503617"/>
            <a:chExt cx="6407876" cy="655602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AFEBF2DA-C3D6-A1D3-7FFC-DC239A8BFAFA}"/>
                </a:ext>
              </a:extLst>
            </p:cNvPr>
            <p:cNvSpPr/>
            <p:nvPr/>
          </p:nvSpPr>
          <p:spPr>
            <a:xfrm>
              <a:off x="4970472" y="4611407"/>
              <a:ext cx="5607050" cy="44002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r>
                <a:rPr lang="es-CL" sz="1400" dirty="0">
                  <a:solidFill>
                    <a:schemeClr val="bg1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Mejora la experiencia usuario</a:t>
              </a:r>
            </a:p>
          </p:txBody>
        </p:sp>
        <p:pic>
          <p:nvPicPr>
            <p:cNvPr id="53" name="Imagen 52" descr="Icono&#10;&#10;Descripción generada automáticamente">
              <a:extLst>
                <a:ext uri="{FF2B5EF4-FFF2-40B4-BE49-F238E27FC236}">
                  <a16:creationId xmlns:a16="http://schemas.microsoft.com/office/drawing/2014/main" id="{AC22BD84-EE54-8982-7758-CAA2FAB53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9646" y="4503617"/>
              <a:ext cx="655602" cy="655602"/>
            </a:xfrm>
            <a:prstGeom prst="rect">
              <a:avLst/>
            </a:prstGeom>
          </p:spPr>
        </p:pic>
      </p:grpSp>
      <p:sp>
        <p:nvSpPr>
          <p:cNvPr id="57" name="Subtítulo 2">
            <a:extLst>
              <a:ext uri="{FF2B5EF4-FFF2-40B4-BE49-F238E27FC236}">
                <a16:creationId xmlns:a16="http://schemas.microsoft.com/office/drawing/2014/main" id="{2510898B-B040-F243-DE5C-C76324C009FF}"/>
              </a:ext>
            </a:extLst>
          </p:cNvPr>
          <p:cNvSpPr txBox="1">
            <a:spLocks/>
          </p:cNvSpPr>
          <p:nvPr/>
        </p:nvSpPr>
        <p:spPr>
          <a:xfrm>
            <a:off x="241520" y="3211760"/>
            <a:ext cx="3478923" cy="702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800">
                <a:solidFill>
                  <a:schemeClr val="bg1"/>
                </a:solidFill>
                <a:latin typeface="Montserrat Black" panose="00000A00000000000000" pitchFamily="2" charset="0"/>
                <a:cs typeface="Poppins" panose="00000500000000000000" pitchFamily="2" charset="0"/>
              </a:rPr>
              <a:t>Pruebas Funcionales Automatizadas</a:t>
            </a:r>
          </a:p>
        </p:txBody>
      </p:sp>
      <p:pic>
        <p:nvPicPr>
          <p:cNvPr id="14" name="Imagen 13" descr="Patrón de fondo&#10;&#10;Descripción generada automáticamente">
            <a:extLst>
              <a:ext uri="{FF2B5EF4-FFF2-40B4-BE49-F238E27FC236}">
                <a16:creationId xmlns:a16="http://schemas.microsoft.com/office/drawing/2014/main" id="{00BC424B-BD52-9784-5498-BE9694136F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064" y="380493"/>
            <a:ext cx="1383114" cy="64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2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Patrón de fondo">
            <a:extLst>
              <a:ext uri="{FF2B5EF4-FFF2-40B4-BE49-F238E27FC236}">
                <a16:creationId xmlns:a16="http://schemas.microsoft.com/office/drawing/2014/main" id="{C83BB786-1424-44FE-2944-FDC3A4D0F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78732" y="0"/>
            <a:ext cx="12192000" cy="6858001"/>
          </a:xfrm>
          <a:prstGeom prst="rect">
            <a:avLst/>
          </a:prstGeom>
        </p:spPr>
      </p:pic>
      <p:sp>
        <p:nvSpPr>
          <p:cNvPr id="39" name="Flecha: pentágono 38">
            <a:extLst>
              <a:ext uri="{FF2B5EF4-FFF2-40B4-BE49-F238E27FC236}">
                <a16:creationId xmlns:a16="http://schemas.microsoft.com/office/drawing/2014/main" id="{8FE15CCC-315B-B126-EE45-A1FF737F2693}"/>
              </a:ext>
            </a:extLst>
          </p:cNvPr>
          <p:cNvSpPr/>
          <p:nvPr/>
        </p:nvSpPr>
        <p:spPr>
          <a:xfrm>
            <a:off x="0" y="-1"/>
            <a:ext cx="3663517" cy="6858001"/>
          </a:xfrm>
          <a:prstGeom prst="homePlat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C51719AC-FC33-7C17-45A7-4CA5B9AD668C}"/>
              </a:ext>
            </a:extLst>
          </p:cNvPr>
          <p:cNvSpPr txBox="1">
            <a:spLocks/>
          </p:cNvSpPr>
          <p:nvPr/>
        </p:nvSpPr>
        <p:spPr>
          <a:xfrm>
            <a:off x="4524703" y="1483417"/>
            <a:ext cx="3478923" cy="702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6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8" name="object 10">
            <a:extLst>
              <a:ext uri="{FF2B5EF4-FFF2-40B4-BE49-F238E27FC236}">
                <a16:creationId xmlns:a16="http://schemas.microsoft.com/office/drawing/2014/main" id="{EA1069DF-B17C-F48B-E055-5F99895018BC}"/>
              </a:ext>
            </a:extLst>
          </p:cNvPr>
          <p:cNvSpPr/>
          <p:nvPr/>
        </p:nvSpPr>
        <p:spPr>
          <a:xfrm>
            <a:off x="10100440" y="6231367"/>
            <a:ext cx="1765738" cy="237370"/>
          </a:xfrm>
          <a:custGeom>
            <a:avLst/>
            <a:gdLst/>
            <a:ahLst/>
            <a:cxnLst/>
            <a:rect l="l" t="t" r="r" b="b"/>
            <a:pathLst>
              <a:path w="3972559" h="534035">
                <a:moveTo>
                  <a:pt x="558800" y="5613"/>
                </a:moveTo>
                <a:lnTo>
                  <a:pt x="431761" y="5613"/>
                </a:lnTo>
                <a:lnTo>
                  <a:pt x="431761" y="331304"/>
                </a:lnTo>
                <a:lnTo>
                  <a:pt x="432028" y="350342"/>
                </a:lnTo>
                <a:lnTo>
                  <a:pt x="433705" y="396278"/>
                </a:lnTo>
                <a:lnTo>
                  <a:pt x="434060" y="402094"/>
                </a:lnTo>
                <a:lnTo>
                  <a:pt x="433705" y="407365"/>
                </a:lnTo>
                <a:lnTo>
                  <a:pt x="426986" y="411111"/>
                </a:lnTo>
                <a:lnTo>
                  <a:pt x="423227" y="407847"/>
                </a:lnTo>
                <a:lnTo>
                  <a:pt x="420814" y="403555"/>
                </a:lnTo>
                <a:lnTo>
                  <a:pt x="329793" y="241185"/>
                </a:lnTo>
                <a:lnTo>
                  <a:pt x="295503" y="180492"/>
                </a:lnTo>
                <a:lnTo>
                  <a:pt x="264109" y="125412"/>
                </a:lnTo>
                <a:lnTo>
                  <a:pt x="239356" y="82778"/>
                </a:lnTo>
                <a:lnTo>
                  <a:pt x="205511" y="35331"/>
                </a:lnTo>
                <a:lnTo>
                  <a:pt x="152412" y="4343"/>
                </a:lnTo>
                <a:lnTo>
                  <a:pt x="114757" y="0"/>
                </a:lnTo>
                <a:lnTo>
                  <a:pt x="82638" y="3149"/>
                </a:lnTo>
                <a:lnTo>
                  <a:pt x="51650" y="14960"/>
                </a:lnTo>
                <a:lnTo>
                  <a:pt x="25247" y="38950"/>
                </a:lnTo>
                <a:lnTo>
                  <a:pt x="6883" y="78676"/>
                </a:lnTo>
                <a:lnTo>
                  <a:pt x="0" y="137642"/>
                </a:lnTo>
                <a:lnTo>
                  <a:pt x="0" y="528027"/>
                </a:lnTo>
                <a:lnTo>
                  <a:pt x="126885" y="528027"/>
                </a:lnTo>
                <a:lnTo>
                  <a:pt x="126885" y="202476"/>
                </a:lnTo>
                <a:lnTo>
                  <a:pt x="126631" y="183451"/>
                </a:lnTo>
                <a:lnTo>
                  <a:pt x="124739" y="131737"/>
                </a:lnTo>
                <a:lnTo>
                  <a:pt x="125006" y="126276"/>
                </a:lnTo>
                <a:lnTo>
                  <a:pt x="131800" y="122669"/>
                </a:lnTo>
                <a:lnTo>
                  <a:pt x="135407" y="125920"/>
                </a:lnTo>
                <a:lnTo>
                  <a:pt x="192011" y="228053"/>
                </a:lnTo>
                <a:lnTo>
                  <a:pt x="224028" y="285483"/>
                </a:lnTo>
                <a:lnTo>
                  <a:pt x="257517" y="345020"/>
                </a:lnTo>
                <a:lnTo>
                  <a:pt x="289166" y="400469"/>
                </a:lnTo>
                <a:lnTo>
                  <a:pt x="315645" y="445643"/>
                </a:lnTo>
                <a:lnTo>
                  <a:pt x="353212" y="498436"/>
                </a:lnTo>
                <a:lnTo>
                  <a:pt x="406311" y="529590"/>
                </a:lnTo>
                <a:lnTo>
                  <a:pt x="443979" y="533984"/>
                </a:lnTo>
                <a:lnTo>
                  <a:pt x="476072" y="530796"/>
                </a:lnTo>
                <a:lnTo>
                  <a:pt x="507072" y="518934"/>
                </a:lnTo>
                <a:lnTo>
                  <a:pt x="533501" y="494855"/>
                </a:lnTo>
                <a:lnTo>
                  <a:pt x="551891" y="455091"/>
                </a:lnTo>
                <a:lnTo>
                  <a:pt x="558800" y="396138"/>
                </a:lnTo>
                <a:lnTo>
                  <a:pt x="558800" y="5613"/>
                </a:lnTo>
                <a:close/>
              </a:path>
              <a:path w="3972559" h="534035">
                <a:moveTo>
                  <a:pt x="1094435" y="5791"/>
                </a:moveTo>
                <a:lnTo>
                  <a:pt x="602259" y="5791"/>
                </a:lnTo>
                <a:lnTo>
                  <a:pt x="602259" y="115011"/>
                </a:lnTo>
                <a:lnTo>
                  <a:pt x="783996" y="115011"/>
                </a:lnTo>
                <a:lnTo>
                  <a:pt x="783996" y="527761"/>
                </a:lnTo>
                <a:lnTo>
                  <a:pt x="912698" y="527761"/>
                </a:lnTo>
                <a:lnTo>
                  <a:pt x="912698" y="115011"/>
                </a:lnTo>
                <a:lnTo>
                  <a:pt x="1094435" y="115011"/>
                </a:lnTo>
                <a:lnTo>
                  <a:pt x="1094435" y="5791"/>
                </a:lnTo>
                <a:close/>
              </a:path>
              <a:path w="3972559" h="534035">
                <a:moveTo>
                  <a:pt x="1627568" y="5791"/>
                </a:moveTo>
                <a:lnTo>
                  <a:pt x="1135405" y="5791"/>
                </a:lnTo>
                <a:lnTo>
                  <a:pt x="1135405" y="115011"/>
                </a:lnTo>
                <a:lnTo>
                  <a:pt x="1317066" y="115011"/>
                </a:lnTo>
                <a:lnTo>
                  <a:pt x="1317066" y="527761"/>
                </a:lnTo>
                <a:lnTo>
                  <a:pt x="1445895" y="527761"/>
                </a:lnTo>
                <a:lnTo>
                  <a:pt x="1445895" y="115011"/>
                </a:lnTo>
                <a:lnTo>
                  <a:pt x="1627568" y="115011"/>
                </a:lnTo>
                <a:lnTo>
                  <a:pt x="1627568" y="5791"/>
                </a:lnTo>
                <a:close/>
              </a:path>
              <a:path w="3972559" h="534035">
                <a:moveTo>
                  <a:pt x="2315997" y="188772"/>
                </a:moveTo>
                <a:lnTo>
                  <a:pt x="2312428" y="135509"/>
                </a:lnTo>
                <a:lnTo>
                  <a:pt x="2307742" y="117017"/>
                </a:lnTo>
                <a:lnTo>
                  <a:pt x="2301557" y="92595"/>
                </a:lnTo>
                <a:lnTo>
                  <a:pt x="2283104" y="59258"/>
                </a:lnTo>
                <a:lnTo>
                  <a:pt x="2256853" y="34683"/>
                </a:lnTo>
                <a:lnTo>
                  <a:pt x="2222525" y="18097"/>
                </a:lnTo>
                <a:lnTo>
                  <a:pt x="2184603" y="9766"/>
                </a:lnTo>
                <a:lnTo>
                  <a:pt x="2184603" y="186474"/>
                </a:lnTo>
                <a:lnTo>
                  <a:pt x="2184603" y="347281"/>
                </a:lnTo>
                <a:lnTo>
                  <a:pt x="2181034" y="379285"/>
                </a:lnTo>
                <a:lnTo>
                  <a:pt x="2169706" y="400824"/>
                </a:lnTo>
                <a:lnTo>
                  <a:pt x="2149703" y="412953"/>
                </a:lnTo>
                <a:lnTo>
                  <a:pt x="2120125" y="416763"/>
                </a:lnTo>
                <a:lnTo>
                  <a:pt x="1912785" y="416763"/>
                </a:lnTo>
                <a:lnTo>
                  <a:pt x="1912785" y="117017"/>
                </a:lnTo>
                <a:lnTo>
                  <a:pt x="2120125" y="117017"/>
                </a:lnTo>
                <a:lnTo>
                  <a:pt x="2149703" y="120827"/>
                </a:lnTo>
                <a:lnTo>
                  <a:pt x="2169706" y="132969"/>
                </a:lnTo>
                <a:lnTo>
                  <a:pt x="2181034" y="154508"/>
                </a:lnTo>
                <a:lnTo>
                  <a:pt x="2184603" y="186474"/>
                </a:lnTo>
                <a:lnTo>
                  <a:pt x="2184603" y="9766"/>
                </a:lnTo>
                <a:lnTo>
                  <a:pt x="2179878" y="8724"/>
                </a:lnTo>
                <a:lnTo>
                  <a:pt x="2128647" y="5778"/>
                </a:lnTo>
                <a:lnTo>
                  <a:pt x="1784096" y="5778"/>
                </a:lnTo>
                <a:lnTo>
                  <a:pt x="1784096" y="527837"/>
                </a:lnTo>
                <a:lnTo>
                  <a:pt x="2134616" y="527837"/>
                </a:lnTo>
                <a:lnTo>
                  <a:pt x="2188083" y="524002"/>
                </a:lnTo>
                <a:lnTo>
                  <a:pt x="2230882" y="512546"/>
                </a:lnTo>
                <a:lnTo>
                  <a:pt x="2288032" y="467258"/>
                </a:lnTo>
                <a:lnTo>
                  <a:pt x="2307894" y="416763"/>
                </a:lnTo>
                <a:lnTo>
                  <a:pt x="2313190" y="392849"/>
                </a:lnTo>
                <a:lnTo>
                  <a:pt x="2315997" y="344995"/>
                </a:lnTo>
                <a:lnTo>
                  <a:pt x="2315997" y="188772"/>
                </a:lnTo>
                <a:close/>
              </a:path>
              <a:path w="3972559" h="534035">
                <a:moveTo>
                  <a:pt x="2903601" y="184619"/>
                </a:moveTo>
                <a:lnTo>
                  <a:pt x="2900591" y="133299"/>
                </a:lnTo>
                <a:lnTo>
                  <a:pt x="2891078" y="91643"/>
                </a:lnTo>
                <a:lnTo>
                  <a:pt x="2849638" y="34759"/>
                </a:lnTo>
                <a:lnTo>
                  <a:pt x="2773426" y="8788"/>
                </a:lnTo>
                <a:lnTo>
                  <a:pt x="2720467" y="5791"/>
                </a:lnTo>
                <a:lnTo>
                  <a:pt x="2396452" y="5791"/>
                </a:lnTo>
                <a:lnTo>
                  <a:pt x="2396452" y="116598"/>
                </a:lnTo>
                <a:lnTo>
                  <a:pt x="2711869" y="116598"/>
                </a:lnTo>
                <a:lnTo>
                  <a:pt x="2741472" y="120408"/>
                </a:lnTo>
                <a:lnTo>
                  <a:pt x="2761411" y="132549"/>
                </a:lnTo>
                <a:lnTo>
                  <a:pt x="2772676" y="154063"/>
                </a:lnTo>
                <a:lnTo>
                  <a:pt x="2776220" y="186004"/>
                </a:lnTo>
                <a:lnTo>
                  <a:pt x="2776296" y="204444"/>
                </a:lnTo>
                <a:lnTo>
                  <a:pt x="2776220" y="309702"/>
                </a:lnTo>
                <a:lnTo>
                  <a:pt x="2776220" y="416344"/>
                </a:lnTo>
                <a:lnTo>
                  <a:pt x="2533675" y="416344"/>
                </a:lnTo>
                <a:lnTo>
                  <a:pt x="2518956" y="414210"/>
                </a:lnTo>
                <a:lnTo>
                  <a:pt x="2505646" y="406146"/>
                </a:lnTo>
                <a:lnTo>
                  <a:pt x="2495994" y="389699"/>
                </a:lnTo>
                <a:lnTo>
                  <a:pt x="2492273" y="362407"/>
                </a:lnTo>
                <a:lnTo>
                  <a:pt x="2495969" y="335216"/>
                </a:lnTo>
                <a:lnTo>
                  <a:pt x="2505570" y="319201"/>
                </a:lnTo>
                <a:lnTo>
                  <a:pt x="2518867" y="311619"/>
                </a:lnTo>
                <a:lnTo>
                  <a:pt x="2533675" y="309702"/>
                </a:lnTo>
                <a:lnTo>
                  <a:pt x="2776220" y="309702"/>
                </a:lnTo>
                <a:lnTo>
                  <a:pt x="2776220" y="204444"/>
                </a:lnTo>
                <a:lnTo>
                  <a:pt x="2514816" y="204444"/>
                </a:lnTo>
                <a:lnTo>
                  <a:pt x="2461145" y="210045"/>
                </a:lnTo>
                <a:lnTo>
                  <a:pt x="2419451" y="227215"/>
                </a:lnTo>
                <a:lnTo>
                  <a:pt x="2389708" y="256527"/>
                </a:lnTo>
                <a:lnTo>
                  <a:pt x="2371890" y="298551"/>
                </a:lnTo>
                <a:lnTo>
                  <a:pt x="2365946" y="353872"/>
                </a:lnTo>
                <a:lnTo>
                  <a:pt x="2365946" y="378561"/>
                </a:lnTo>
                <a:lnTo>
                  <a:pt x="2372106" y="435038"/>
                </a:lnTo>
                <a:lnTo>
                  <a:pt x="2390571" y="477177"/>
                </a:lnTo>
                <a:lnTo>
                  <a:pt x="2421407" y="506006"/>
                </a:lnTo>
                <a:lnTo>
                  <a:pt x="2464612" y="522554"/>
                </a:lnTo>
                <a:lnTo>
                  <a:pt x="2520226" y="527837"/>
                </a:lnTo>
                <a:lnTo>
                  <a:pt x="2903601" y="527837"/>
                </a:lnTo>
                <a:lnTo>
                  <a:pt x="2903601" y="416344"/>
                </a:lnTo>
                <a:lnTo>
                  <a:pt x="2903601" y="309702"/>
                </a:lnTo>
                <a:lnTo>
                  <a:pt x="2903601" y="184619"/>
                </a:lnTo>
                <a:close/>
              </a:path>
              <a:path w="3972559" h="534035">
                <a:moveTo>
                  <a:pt x="3421773" y="5791"/>
                </a:moveTo>
                <a:lnTo>
                  <a:pt x="2929445" y="5791"/>
                </a:lnTo>
                <a:lnTo>
                  <a:pt x="2929445" y="115011"/>
                </a:lnTo>
                <a:lnTo>
                  <a:pt x="3111258" y="115011"/>
                </a:lnTo>
                <a:lnTo>
                  <a:pt x="3111258" y="527761"/>
                </a:lnTo>
                <a:lnTo>
                  <a:pt x="3239884" y="527761"/>
                </a:lnTo>
                <a:lnTo>
                  <a:pt x="3239884" y="115011"/>
                </a:lnTo>
                <a:lnTo>
                  <a:pt x="3421773" y="115011"/>
                </a:lnTo>
                <a:lnTo>
                  <a:pt x="3421773" y="5791"/>
                </a:lnTo>
                <a:close/>
              </a:path>
              <a:path w="3972559" h="534035">
                <a:moveTo>
                  <a:pt x="3971950" y="184619"/>
                </a:moveTo>
                <a:lnTo>
                  <a:pt x="3968966" y="133299"/>
                </a:lnTo>
                <a:lnTo>
                  <a:pt x="3959479" y="91643"/>
                </a:lnTo>
                <a:lnTo>
                  <a:pt x="3918102" y="34759"/>
                </a:lnTo>
                <a:lnTo>
                  <a:pt x="3841877" y="8788"/>
                </a:lnTo>
                <a:lnTo>
                  <a:pt x="3788829" y="5791"/>
                </a:lnTo>
                <a:lnTo>
                  <a:pt x="3464877" y="5791"/>
                </a:lnTo>
                <a:lnTo>
                  <a:pt x="3464877" y="116598"/>
                </a:lnTo>
                <a:lnTo>
                  <a:pt x="3780498" y="116598"/>
                </a:lnTo>
                <a:lnTo>
                  <a:pt x="3810025" y="120408"/>
                </a:lnTo>
                <a:lnTo>
                  <a:pt x="3829964" y="132549"/>
                </a:lnTo>
                <a:lnTo>
                  <a:pt x="3841229" y="154063"/>
                </a:lnTo>
                <a:lnTo>
                  <a:pt x="3844785" y="186004"/>
                </a:lnTo>
                <a:lnTo>
                  <a:pt x="3844785" y="204444"/>
                </a:lnTo>
                <a:lnTo>
                  <a:pt x="3844785" y="309702"/>
                </a:lnTo>
                <a:lnTo>
                  <a:pt x="3844785" y="416344"/>
                </a:lnTo>
                <a:lnTo>
                  <a:pt x="3602101" y="416344"/>
                </a:lnTo>
                <a:lnTo>
                  <a:pt x="3587407" y="414210"/>
                </a:lnTo>
                <a:lnTo>
                  <a:pt x="3574097" y="406146"/>
                </a:lnTo>
                <a:lnTo>
                  <a:pt x="3564432" y="389699"/>
                </a:lnTo>
                <a:lnTo>
                  <a:pt x="3560699" y="362407"/>
                </a:lnTo>
                <a:lnTo>
                  <a:pt x="3564394" y="335216"/>
                </a:lnTo>
                <a:lnTo>
                  <a:pt x="3574008" y="319201"/>
                </a:lnTo>
                <a:lnTo>
                  <a:pt x="3587318" y="311619"/>
                </a:lnTo>
                <a:lnTo>
                  <a:pt x="3602101" y="309702"/>
                </a:lnTo>
                <a:lnTo>
                  <a:pt x="3844785" y="309702"/>
                </a:lnTo>
                <a:lnTo>
                  <a:pt x="3844785" y="204444"/>
                </a:lnTo>
                <a:lnTo>
                  <a:pt x="3583305" y="204444"/>
                </a:lnTo>
                <a:lnTo>
                  <a:pt x="3529634" y="210045"/>
                </a:lnTo>
                <a:lnTo>
                  <a:pt x="3487953" y="227215"/>
                </a:lnTo>
                <a:lnTo>
                  <a:pt x="3458197" y="256527"/>
                </a:lnTo>
                <a:lnTo>
                  <a:pt x="3440366" y="298551"/>
                </a:lnTo>
                <a:lnTo>
                  <a:pt x="3434435" y="353872"/>
                </a:lnTo>
                <a:lnTo>
                  <a:pt x="3434435" y="378561"/>
                </a:lnTo>
                <a:lnTo>
                  <a:pt x="3440595" y="435038"/>
                </a:lnTo>
                <a:lnTo>
                  <a:pt x="3459086" y="477177"/>
                </a:lnTo>
                <a:lnTo>
                  <a:pt x="3489909" y="506006"/>
                </a:lnTo>
                <a:lnTo>
                  <a:pt x="3533089" y="522554"/>
                </a:lnTo>
                <a:lnTo>
                  <a:pt x="3588651" y="527837"/>
                </a:lnTo>
                <a:lnTo>
                  <a:pt x="3971950" y="527837"/>
                </a:lnTo>
                <a:lnTo>
                  <a:pt x="3971950" y="416344"/>
                </a:lnTo>
                <a:lnTo>
                  <a:pt x="3971950" y="309702"/>
                </a:lnTo>
                <a:lnTo>
                  <a:pt x="3971950" y="1846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E542C80-4E56-D95D-3319-1C0DA8924EEA}"/>
              </a:ext>
            </a:extLst>
          </p:cNvPr>
          <p:cNvSpPr txBox="1">
            <a:spLocks/>
          </p:cNvSpPr>
          <p:nvPr/>
        </p:nvSpPr>
        <p:spPr>
          <a:xfrm>
            <a:off x="241520" y="2621792"/>
            <a:ext cx="3478923" cy="702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4400">
                <a:solidFill>
                  <a:schemeClr val="bg1"/>
                </a:solidFill>
                <a:latin typeface="Montserrat Black" panose="00000A00000000000000" pitchFamily="2" charset="0"/>
                <a:cs typeface="Poppins" panose="00000500000000000000" pitchFamily="2" charset="0"/>
              </a:rPr>
              <a:t>02</a:t>
            </a:r>
          </a:p>
        </p:txBody>
      </p:sp>
      <p:sp>
        <p:nvSpPr>
          <p:cNvPr id="185" name="Google Shape;334;p32">
            <a:extLst>
              <a:ext uri="{FF2B5EF4-FFF2-40B4-BE49-F238E27FC236}">
                <a16:creationId xmlns:a16="http://schemas.microsoft.com/office/drawing/2014/main" id="{C78E2DC6-5134-69E6-3D6A-7199D1DCC7C0}"/>
              </a:ext>
            </a:extLst>
          </p:cNvPr>
          <p:cNvSpPr txBox="1">
            <a:spLocks/>
          </p:cNvSpPr>
          <p:nvPr/>
        </p:nvSpPr>
        <p:spPr>
          <a:xfrm flipH="1">
            <a:off x="4613186" y="3093342"/>
            <a:ext cx="2225113" cy="174941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100">
              <a:solidFill>
                <a:schemeClr val="lt1"/>
              </a:solidFill>
            </a:endParaRPr>
          </a:p>
        </p:txBody>
      </p:sp>
      <p:sp>
        <p:nvSpPr>
          <p:cNvPr id="205" name="Subtítulo 2">
            <a:extLst>
              <a:ext uri="{FF2B5EF4-FFF2-40B4-BE49-F238E27FC236}">
                <a16:creationId xmlns:a16="http://schemas.microsoft.com/office/drawing/2014/main" id="{1184D7BC-F5EA-6863-2D1C-CB749EDCC45C}"/>
              </a:ext>
            </a:extLst>
          </p:cNvPr>
          <p:cNvSpPr txBox="1">
            <a:spLocks/>
          </p:cNvSpPr>
          <p:nvPr/>
        </p:nvSpPr>
        <p:spPr>
          <a:xfrm>
            <a:off x="241520" y="3211760"/>
            <a:ext cx="3478923" cy="702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800">
                <a:solidFill>
                  <a:schemeClr val="bg1"/>
                </a:solidFill>
                <a:latin typeface="Montserrat Black" panose="00000A00000000000000" pitchFamily="2" charset="0"/>
                <a:cs typeface="Poppins" panose="00000500000000000000" pitchFamily="2" charset="0"/>
              </a:rPr>
              <a:t>Pruebas Automatizadas &amp; DevOps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506B5463-73CC-6FD2-AF2C-9554167988D3}"/>
              </a:ext>
            </a:extLst>
          </p:cNvPr>
          <p:cNvGrpSpPr/>
          <p:nvPr/>
        </p:nvGrpSpPr>
        <p:grpSpPr>
          <a:xfrm>
            <a:off x="7173794" y="1198442"/>
            <a:ext cx="2481117" cy="2108515"/>
            <a:chOff x="7173794" y="1198442"/>
            <a:chExt cx="2481117" cy="2108515"/>
          </a:xfrm>
        </p:grpSpPr>
        <p:sp>
          <p:nvSpPr>
            <p:cNvPr id="140" name="Google Shape;288;p32">
              <a:extLst>
                <a:ext uri="{FF2B5EF4-FFF2-40B4-BE49-F238E27FC236}">
                  <a16:creationId xmlns:a16="http://schemas.microsoft.com/office/drawing/2014/main" id="{DB967E18-8AAD-CCA0-3DF6-EBAF86520742}"/>
                </a:ext>
              </a:extLst>
            </p:cNvPr>
            <p:cNvSpPr/>
            <p:nvPr/>
          </p:nvSpPr>
          <p:spPr>
            <a:xfrm>
              <a:off x="7173794" y="1198442"/>
              <a:ext cx="2481117" cy="2108515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>
                <a:alpha val="80000"/>
              </a:schemeClr>
            </a:solidFill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glow>
                <a:schemeClr val="accent1"/>
              </a:glow>
              <a:softEdge rad="1270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pic>
          <p:nvPicPr>
            <p:cNvPr id="202" name="Imagen 201" descr="Icono&#10;&#10;Descripción generada automáticamente">
              <a:extLst>
                <a:ext uri="{FF2B5EF4-FFF2-40B4-BE49-F238E27FC236}">
                  <a16:creationId xmlns:a16="http://schemas.microsoft.com/office/drawing/2014/main" id="{1A8F7296-A4C2-B10D-3626-803FD99BD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941" y="1440410"/>
              <a:ext cx="790255" cy="790255"/>
            </a:xfrm>
            <a:prstGeom prst="rect">
              <a:avLst/>
            </a:prstGeom>
          </p:spPr>
        </p:pic>
        <p:sp>
          <p:nvSpPr>
            <p:cNvPr id="206" name="Google Shape;337;p32">
              <a:extLst>
                <a:ext uri="{FF2B5EF4-FFF2-40B4-BE49-F238E27FC236}">
                  <a16:creationId xmlns:a16="http://schemas.microsoft.com/office/drawing/2014/main" id="{42E6D82C-01B8-1545-4495-ED7584529A7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466161" y="2360064"/>
              <a:ext cx="1865383" cy="553130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l" defTabSz="91437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s-CL" sz="1200">
                  <a:latin typeface="Montserrat" panose="00000500000000000000" pitchFamily="2" charset="0"/>
                </a:rPr>
                <a:t>Velocidad sin renunciar a la calidad</a:t>
              </a: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4B4EFD09-E147-903A-840A-C999B27DF103}"/>
              </a:ext>
            </a:extLst>
          </p:cNvPr>
          <p:cNvGrpSpPr/>
          <p:nvPr/>
        </p:nvGrpSpPr>
        <p:grpSpPr>
          <a:xfrm>
            <a:off x="7158736" y="3584679"/>
            <a:ext cx="2481117" cy="2108515"/>
            <a:chOff x="7158736" y="3584679"/>
            <a:chExt cx="2481117" cy="2108515"/>
          </a:xfrm>
        </p:grpSpPr>
        <p:sp>
          <p:nvSpPr>
            <p:cNvPr id="141" name="Google Shape;289;p32">
              <a:extLst>
                <a:ext uri="{FF2B5EF4-FFF2-40B4-BE49-F238E27FC236}">
                  <a16:creationId xmlns:a16="http://schemas.microsoft.com/office/drawing/2014/main" id="{0062D950-371C-FBF6-5247-0D08CE2717D4}"/>
                </a:ext>
              </a:extLst>
            </p:cNvPr>
            <p:cNvSpPr/>
            <p:nvPr/>
          </p:nvSpPr>
          <p:spPr>
            <a:xfrm>
              <a:off x="7158736" y="3584679"/>
              <a:ext cx="2481117" cy="2108515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>
                <a:alpha val="80000"/>
              </a:schemeClr>
            </a:solidFill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07" name="Google Shape;337;p32">
              <a:extLst>
                <a:ext uri="{FF2B5EF4-FFF2-40B4-BE49-F238E27FC236}">
                  <a16:creationId xmlns:a16="http://schemas.microsoft.com/office/drawing/2014/main" id="{5D65B76F-84C2-7C1A-5A42-932F580C4B2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475395" y="4718815"/>
              <a:ext cx="1865383" cy="553130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l" defTabSz="91437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s-CL" sz="1200" dirty="0">
                  <a:latin typeface="Montserrat" panose="00000500000000000000" pitchFamily="2" charset="0"/>
                </a:rPr>
                <a:t>Frecuencia en la publicación de cambios</a:t>
              </a:r>
            </a:p>
          </p:txBody>
        </p:sp>
        <p:pic>
          <p:nvPicPr>
            <p:cNvPr id="209" name="Imagen 208" descr="Icono&#10;&#10;Descripción generada automáticamente">
              <a:extLst>
                <a:ext uri="{FF2B5EF4-FFF2-40B4-BE49-F238E27FC236}">
                  <a16:creationId xmlns:a16="http://schemas.microsoft.com/office/drawing/2014/main" id="{54103807-1FD4-F9EC-2683-0EE26F605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3612" y="3836340"/>
              <a:ext cx="708945" cy="708945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2DE3B128-E652-F132-DEA3-2DB2B38ADE87}"/>
              </a:ext>
            </a:extLst>
          </p:cNvPr>
          <p:cNvGrpSpPr/>
          <p:nvPr/>
        </p:nvGrpSpPr>
        <p:grpSpPr>
          <a:xfrm>
            <a:off x="9350012" y="2371081"/>
            <a:ext cx="2481117" cy="2108515"/>
            <a:chOff x="9350012" y="2371081"/>
            <a:chExt cx="2481117" cy="2108515"/>
          </a:xfrm>
        </p:grpSpPr>
        <p:sp>
          <p:nvSpPr>
            <p:cNvPr id="190" name="Google Shape;339;p32">
              <a:extLst>
                <a:ext uri="{FF2B5EF4-FFF2-40B4-BE49-F238E27FC236}">
                  <a16:creationId xmlns:a16="http://schemas.microsoft.com/office/drawing/2014/main" id="{86B9019E-E925-FA15-2497-229DD892992D}"/>
                </a:ext>
              </a:extLst>
            </p:cNvPr>
            <p:cNvSpPr/>
            <p:nvPr/>
          </p:nvSpPr>
          <p:spPr>
            <a:xfrm>
              <a:off x="9350012" y="2371081"/>
              <a:ext cx="2481117" cy="2108515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>
                <a:alpha val="80000"/>
              </a:schemeClr>
            </a:solidFill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8" name="Google Shape;337;p32">
              <a:extLst>
                <a:ext uri="{FF2B5EF4-FFF2-40B4-BE49-F238E27FC236}">
                  <a16:creationId xmlns:a16="http://schemas.microsoft.com/office/drawing/2014/main" id="{8E278FAA-05C6-0AB4-69E6-04E061ADDFC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691378" y="3515214"/>
              <a:ext cx="1865383" cy="553130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l" defTabSz="91437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s-CL" sz="1200">
                  <a:latin typeface="Montserrat" panose="00000500000000000000" pitchFamily="2" charset="0"/>
                </a:rPr>
                <a:t>Mayor satisfacción del cliente</a:t>
              </a:r>
            </a:p>
          </p:txBody>
        </p:sp>
        <p:pic>
          <p:nvPicPr>
            <p:cNvPr id="211" name="Imagen 210" descr="Icono&#10;&#10;Descripción generada automáticamente">
              <a:extLst>
                <a:ext uri="{FF2B5EF4-FFF2-40B4-BE49-F238E27FC236}">
                  <a16:creationId xmlns:a16="http://schemas.microsoft.com/office/drawing/2014/main" id="{F3497DD4-4330-1FDA-E987-56F207A40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8941" y="2578015"/>
              <a:ext cx="790255" cy="790255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B319F2D5-23BB-036D-C156-C84C8C3C5D55}"/>
              </a:ext>
            </a:extLst>
          </p:cNvPr>
          <p:cNvGrpSpPr/>
          <p:nvPr/>
        </p:nvGrpSpPr>
        <p:grpSpPr>
          <a:xfrm>
            <a:off x="3931375" y="1919168"/>
            <a:ext cx="3553253" cy="3019664"/>
            <a:chOff x="3931375" y="1919168"/>
            <a:chExt cx="3553253" cy="3019664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ADCE6CA9-7049-A84E-5DCA-D22609C0C587}"/>
                </a:ext>
              </a:extLst>
            </p:cNvPr>
            <p:cNvGrpSpPr/>
            <p:nvPr/>
          </p:nvGrpSpPr>
          <p:grpSpPr>
            <a:xfrm>
              <a:off x="3931375" y="1919168"/>
              <a:ext cx="3553253" cy="3019664"/>
              <a:chOff x="3931375" y="1919168"/>
              <a:chExt cx="3553253" cy="3019664"/>
            </a:xfrm>
          </p:grpSpPr>
          <p:sp>
            <p:nvSpPr>
              <p:cNvPr id="139" name="Google Shape;287;p32">
                <a:extLst>
                  <a:ext uri="{FF2B5EF4-FFF2-40B4-BE49-F238E27FC236}">
                    <a16:creationId xmlns:a16="http://schemas.microsoft.com/office/drawing/2014/main" id="{7CE0C437-DE44-859A-A9D5-6B7AFBE48EC9}"/>
                  </a:ext>
                </a:extLst>
              </p:cNvPr>
              <p:cNvSpPr/>
              <p:nvPr/>
            </p:nvSpPr>
            <p:spPr>
              <a:xfrm>
                <a:off x="3931375" y="1919168"/>
                <a:ext cx="3553253" cy="301966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84" name="Google Shape;333;p32">
                <a:extLst>
                  <a:ext uri="{FF2B5EF4-FFF2-40B4-BE49-F238E27FC236}">
                    <a16:creationId xmlns:a16="http://schemas.microsoft.com/office/drawing/2014/main" id="{9FEB367D-BB61-C4BB-B41C-A8EDC376BCD4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4748822" y="2422963"/>
                <a:ext cx="1905974" cy="587167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algn="l" defTabSz="91437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s-CL" sz="2000" b="1" dirty="0">
                    <a:solidFill>
                      <a:schemeClr val="lt1"/>
                    </a:solidFill>
                    <a:latin typeface="Montserrat" panose="00000500000000000000" pitchFamily="2" charset="0"/>
                  </a:rPr>
                  <a:t>CI / CD</a:t>
                </a:r>
              </a:p>
            </p:txBody>
          </p:sp>
        </p:grpSp>
        <p:pic>
          <p:nvPicPr>
            <p:cNvPr id="7" name="Imagen 6" descr="Imagen de la pantalla de un celular con letras&#10;&#10;Descripción generada automáticamente con confianza media">
              <a:extLst>
                <a:ext uri="{FF2B5EF4-FFF2-40B4-BE49-F238E27FC236}">
                  <a16:creationId xmlns:a16="http://schemas.microsoft.com/office/drawing/2014/main" id="{726F9633-13AE-40DE-DD09-422F53D8F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1801" y="2941463"/>
              <a:ext cx="2678141" cy="1506454"/>
            </a:xfrm>
            <a:prstGeom prst="rect">
              <a:avLst/>
            </a:prstGeom>
          </p:spPr>
        </p:pic>
      </p:grpSp>
      <p:pic>
        <p:nvPicPr>
          <p:cNvPr id="10" name="Imagen 9" descr="Patrón de fondo&#10;&#10;Descripción generada automáticamente">
            <a:extLst>
              <a:ext uri="{FF2B5EF4-FFF2-40B4-BE49-F238E27FC236}">
                <a16:creationId xmlns:a16="http://schemas.microsoft.com/office/drawing/2014/main" id="{C9979DE6-96CB-1D78-F14F-F25E48F3E6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064" y="380493"/>
            <a:ext cx="1383114" cy="64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Patrón de fondo">
            <a:extLst>
              <a:ext uri="{FF2B5EF4-FFF2-40B4-BE49-F238E27FC236}">
                <a16:creationId xmlns:a16="http://schemas.microsoft.com/office/drawing/2014/main" id="{C83BB786-1424-44FE-2944-FDC3A4D0F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78732" y="0"/>
            <a:ext cx="12192000" cy="6858001"/>
          </a:xfrm>
          <a:prstGeom prst="rect">
            <a:avLst/>
          </a:prstGeom>
        </p:spPr>
      </p:pic>
      <p:sp>
        <p:nvSpPr>
          <p:cNvPr id="39" name="Flecha: pentágono 38">
            <a:extLst>
              <a:ext uri="{FF2B5EF4-FFF2-40B4-BE49-F238E27FC236}">
                <a16:creationId xmlns:a16="http://schemas.microsoft.com/office/drawing/2014/main" id="{8FE15CCC-315B-B126-EE45-A1FF737F2693}"/>
              </a:ext>
            </a:extLst>
          </p:cNvPr>
          <p:cNvSpPr/>
          <p:nvPr/>
        </p:nvSpPr>
        <p:spPr>
          <a:xfrm>
            <a:off x="0" y="-1"/>
            <a:ext cx="3663517" cy="6858001"/>
          </a:xfrm>
          <a:prstGeom prst="homePlat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A8E3578D-70C0-7EA2-FE2E-C23D2D235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520" y="3077648"/>
            <a:ext cx="3478923" cy="702702"/>
          </a:xfrm>
        </p:spPr>
        <p:txBody>
          <a:bodyPr rtlCol="0" anchor="ctr">
            <a:noAutofit/>
          </a:bodyPr>
          <a:lstStyle/>
          <a:p>
            <a:pPr algn="l" rtl="0"/>
            <a:r>
              <a:rPr lang="es-ES" sz="1800">
                <a:solidFill>
                  <a:schemeClr val="bg1"/>
                </a:solidFill>
                <a:latin typeface="Montserrat Black" panose="00000A00000000000000" pitchFamily="2" charset="0"/>
                <a:cs typeface="Poppins" panose="00000500000000000000" pitchFamily="2" charset="0"/>
              </a:rPr>
              <a:t>Tecnologías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C51719AC-FC33-7C17-45A7-4CA5B9AD668C}"/>
              </a:ext>
            </a:extLst>
          </p:cNvPr>
          <p:cNvSpPr txBox="1">
            <a:spLocks/>
          </p:cNvSpPr>
          <p:nvPr/>
        </p:nvSpPr>
        <p:spPr>
          <a:xfrm>
            <a:off x="4524703" y="1483417"/>
            <a:ext cx="3478923" cy="702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6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8" name="object 10">
            <a:extLst>
              <a:ext uri="{FF2B5EF4-FFF2-40B4-BE49-F238E27FC236}">
                <a16:creationId xmlns:a16="http://schemas.microsoft.com/office/drawing/2014/main" id="{EA1069DF-B17C-F48B-E055-5F99895018BC}"/>
              </a:ext>
            </a:extLst>
          </p:cNvPr>
          <p:cNvSpPr/>
          <p:nvPr/>
        </p:nvSpPr>
        <p:spPr>
          <a:xfrm>
            <a:off x="10100440" y="6231367"/>
            <a:ext cx="1765738" cy="237370"/>
          </a:xfrm>
          <a:custGeom>
            <a:avLst/>
            <a:gdLst/>
            <a:ahLst/>
            <a:cxnLst/>
            <a:rect l="l" t="t" r="r" b="b"/>
            <a:pathLst>
              <a:path w="3972559" h="534035">
                <a:moveTo>
                  <a:pt x="558800" y="5613"/>
                </a:moveTo>
                <a:lnTo>
                  <a:pt x="431761" y="5613"/>
                </a:lnTo>
                <a:lnTo>
                  <a:pt x="431761" y="331304"/>
                </a:lnTo>
                <a:lnTo>
                  <a:pt x="432028" y="350342"/>
                </a:lnTo>
                <a:lnTo>
                  <a:pt x="433705" y="396278"/>
                </a:lnTo>
                <a:lnTo>
                  <a:pt x="434060" y="402094"/>
                </a:lnTo>
                <a:lnTo>
                  <a:pt x="433705" y="407365"/>
                </a:lnTo>
                <a:lnTo>
                  <a:pt x="426986" y="411111"/>
                </a:lnTo>
                <a:lnTo>
                  <a:pt x="423227" y="407847"/>
                </a:lnTo>
                <a:lnTo>
                  <a:pt x="420814" y="403555"/>
                </a:lnTo>
                <a:lnTo>
                  <a:pt x="329793" y="241185"/>
                </a:lnTo>
                <a:lnTo>
                  <a:pt x="295503" y="180492"/>
                </a:lnTo>
                <a:lnTo>
                  <a:pt x="264109" y="125412"/>
                </a:lnTo>
                <a:lnTo>
                  <a:pt x="239356" y="82778"/>
                </a:lnTo>
                <a:lnTo>
                  <a:pt x="205511" y="35331"/>
                </a:lnTo>
                <a:lnTo>
                  <a:pt x="152412" y="4343"/>
                </a:lnTo>
                <a:lnTo>
                  <a:pt x="114757" y="0"/>
                </a:lnTo>
                <a:lnTo>
                  <a:pt x="82638" y="3149"/>
                </a:lnTo>
                <a:lnTo>
                  <a:pt x="51650" y="14960"/>
                </a:lnTo>
                <a:lnTo>
                  <a:pt x="25247" y="38950"/>
                </a:lnTo>
                <a:lnTo>
                  <a:pt x="6883" y="78676"/>
                </a:lnTo>
                <a:lnTo>
                  <a:pt x="0" y="137642"/>
                </a:lnTo>
                <a:lnTo>
                  <a:pt x="0" y="528027"/>
                </a:lnTo>
                <a:lnTo>
                  <a:pt x="126885" y="528027"/>
                </a:lnTo>
                <a:lnTo>
                  <a:pt x="126885" y="202476"/>
                </a:lnTo>
                <a:lnTo>
                  <a:pt x="126631" y="183451"/>
                </a:lnTo>
                <a:lnTo>
                  <a:pt x="124739" y="131737"/>
                </a:lnTo>
                <a:lnTo>
                  <a:pt x="125006" y="126276"/>
                </a:lnTo>
                <a:lnTo>
                  <a:pt x="131800" y="122669"/>
                </a:lnTo>
                <a:lnTo>
                  <a:pt x="135407" y="125920"/>
                </a:lnTo>
                <a:lnTo>
                  <a:pt x="192011" y="228053"/>
                </a:lnTo>
                <a:lnTo>
                  <a:pt x="224028" y="285483"/>
                </a:lnTo>
                <a:lnTo>
                  <a:pt x="257517" y="345020"/>
                </a:lnTo>
                <a:lnTo>
                  <a:pt x="289166" y="400469"/>
                </a:lnTo>
                <a:lnTo>
                  <a:pt x="315645" y="445643"/>
                </a:lnTo>
                <a:lnTo>
                  <a:pt x="353212" y="498436"/>
                </a:lnTo>
                <a:lnTo>
                  <a:pt x="406311" y="529590"/>
                </a:lnTo>
                <a:lnTo>
                  <a:pt x="443979" y="533984"/>
                </a:lnTo>
                <a:lnTo>
                  <a:pt x="476072" y="530796"/>
                </a:lnTo>
                <a:lnTo>
                  <a:pt x="507072" y="518934"/>
                </a:lnTo>
                <a:lnTo>
                  <a:pt x="533501" y="494855"/>
                </a:lnTo>
                <a:lnTo>
                  <a:pt x="551891" y="455091"/>
                </a:lnTo>
                <a:lnTo>
                  <a:pt x="558800" y="396138"/>
                </a:lnTo>
                <a:lnTo>
                  <a:pt x="558800" y="5613"/>
                </a:lnTo>
                <a:close/>
              </a:path>
              <a:path w="3972559" h="534035">
                <a:moveTo>
                  <a:pt x="1094435" y="5791"/>
                </a:moveTo>
                <a:lnTo>
                  <a:pt x="602259" y="5791"/>
                </a:lnTo>
                <a:lnTo>
                  <a:pt x="602259" y="115011"/>
                </a:lnTo>
                <a:lnTo>
                  <a:pt x="783996" y="115011"/>
                </a:lnTo>
                <a:lnTo>
                  <a:pt x="783996" y="527761"/>
                </a:lnTo>
                <a:lnTo>
                  <a:pt x="912698" y="527761"/>
                </a:lnTo>
                <a:lnTo>
                  <a:pt x="912698" y="115011"/>
                </a:lnTo>
                <a:lnTo>
                  <a:pt x="1094435" y="115011"/>
                </a:lnTo>
                <a:lnTo>
                  <a:pt x="1094435" y="5791"/>
                </a:lnTo>
                <a:close/>
              </a:path>
              <a:path w="3972559" h="534035">
                <a:moveTo>
                  <a:pt x="1627568" y="5791"/>
                </a:moveTo>
                <a:lnTo>
                  <a:pt x="1135405" y="5791"/>
                </a:lnTo>
                <a:lnTo>
                  <a:pt x="1135405" y="115011"/>
                </a:lnTo>
                <a:lnTo>
                  <a:pt x="1317066" y="115011"/>
                </a:lnTo>
                <a:lnTo>
                  <a:pt x="1317066" y="527761"/>
                </a:lnTo>
                <a:lnTo>
                  <a:pt x="1445895" y="527761"/>
                </a:lnTo>
                <a:lnTo>
                  <a:pt x="1445895" y="115011"/>
                </a:lnTo>
                <a:lnTo>
                  <a:pt x="1627568" y="115011"/>
                </a:lnTo>
                <a:lnTo>
                  <a:pt x="1627568" y="5791"/>
                </a:lnTo>
                <a:close/>
              </a:path>
              <a:path w="3972559" h="534035">
                <a:moveTo>
                  <a:pt x="2315997" y="188772"/>
                </a:moveTo>
                <a:lnTo>
                  <a:pt x="2312428" y="135509"/>
                </a:lnTo>
                <a:lnTo>
                  <a:pt x="2307742" y="117017"/>
                </a:lnTo>
                <a:lnTo>
                  <a:pt x="2301557" y="92595"/>
                </a:lnTo>
                <a:lnTo>
                  <a:pt x="2283104" y="59258"/>
                </a:lnTo>
                <a:lnTo>
                  <a:pt x="2256853" y="34683"/>
                </a:lnTo>
                <a:lnTo>
                  <a:pt x="2222525" y="18097"/>
                </a:lnTo>
                <a:lnTo>
                  <a:pt x="2184603" y="9766"/>
                </a:lnTo>
                <a:lnTo>
                  <a:pt x="2184603" y="186474"/>
                </a:lnTo>
                <a:lnTo>
                  <a:pt x="2184603" y="347281"/>
                </a:lnTo>
                <a:lnTo>
                  <a:pt x="2181034" y="379285"/>
                </a:lnTo>
                <a:lnTo>
                  <a:pt x="2169706" y="400824"/>
                </a:lnTo>
                <a:lnTo>
                  <a:pt x="2149703" y="412953"/>
                </a:lnTo>
                <a:lnTo>
                  <a:pt x="2120125" y="416763"/>
                </a:lnTo>
                <a:lnTo>
                  <a:pt x="1912785" y="416763"/>
                </a:lnTo>
                <a:lnTo>
                  <a:pt x="1912785" y="117017"/>
                </a:lnTo>
                <a:lnTo>
                  <a:pt x="2120125" y="117017"/>
                </a:lnTo>
                <a:lnTo>
                  <a:pt x="2149703" y="120827"/>
                </a:lnTo>
                <a:lnTo>
                  <a:pt x="2169706" y="132969"/>
                </a:lnTo>
                <a:lnTo>
                  <a:pt x="2181034" y="154508"/>
                </a:lnTo>
                <a:lnTo>
                  <a:pt x="2184603" y="186474"/>
                </a:lnTo>
                <a:lnTo>
                  <a:pt x="2184603" y="9766"/>
                </a:lnTo>
                <a:lnTo>
                  <a:pt x="2179878" y="8724"/>
                </a:lnTo>
                <a:lnTo>
                  <a:pt x="2128647" y="5778"/>
                </a:lnTo>
                <a:lnTo>
                  <a:pt x="1784096" y="5778"/>
                </a:lnTo>
                <a:lnTo>
                  <a:pt x="1784096" y="527837"/>
                </a:lnTo>
                <a:lnTo>
                  <a:pt x="2134616" y="527837"/>
                </a:lnTo>
                <a:lnTo>
                  <a:pt x="2188083" y="524002"/>
                </a:lnTo>
                <a:lnTo>
                  <a:pt x="2230882" y="512546"/>
                </a:lnTo>
                <a:lnTo>
                  <a:pt x="2288032" y="467258"/>
                </a:lnTo>
                <a:lnTo>
                  <a:pt x="2307894" y="416763"/>
                </a:lnTo>
                <a:lnTo>
                  <a:pt x="2313190" y="392849"/>
                </a:lnTo>
                <a:lnTo>
                  <a:pt x="2315997" y="344995"/>
                </a:lnTo>
                <a:lnTo>
                  <a:pt x="2315997" y="188772"/>
                </a:lnTo>
                <a:close/>
              </a:path>
              <a:path w="3972559" h="534035">
                <a:moveTo>
                  <a:pt x="2903601" y="184619"/>
                </a:moveTo>
                <a:lnTo>
                  <a:pt x="2900591" y="133299"/>
                </a:lnTo>
                <a:lnTo>
                  <a:pt x="2891078" y="91643"/>
                </a:lnTo>
                <a:lnTo>
                  <a:pt x="2849638" y="34759"/>
                </a:lnTo>
                <a:lnTo>
                  <a:pt x="2773426" y="8788"/>
                </a:lnTo>
                <a:lnTo>
                  <a:pt x="2720467" y="5791"/>
                </a:lnTo>
                <a:lnTo>
                  <a:pt x="2396452" y="5791"/>
                </a:lnTo>
                <a:lnTo>
                  <a:pt x="2396452" y="116598"/>
                </a:lnTo>
                <a:lnTo>
                  <a:pt x="2711869" y="116598"/>
                </a:lnTo>
                <a:lnTo>
                  <a:pt x="2741472" y="120408"/>
                </a:lnTo>
                <a:lnTo>
                  <a:pt x="2761411" y="132549"/>
                </a:lnTo>
                <a:lnTo>
                  <a:pt x="2772676" y="154063"/>
                </a:lnTo>
                <a:lnTo>
                  <a:pt x="2776220" y="186004"/>
                </a:lnTo>
                <a:lnTo>
                  <a:pt x="2776296" y="204444"/>
                </a:lnTo>
                <a:lnTo>
                  <a:pt x="2776220" y="309702"/>
                </a:lnTo>
                <a:lnTo>
                  <a:pt x="2776220" y="416344"/>
                </a:lnTo>
                <a:lnTo>
                  <a:pt x="2533675" y="416344"/>
                </a:lnTo>
                <a:lnTo>
                  <a:pt x="2518956" y="414210"/>
                </a:lnTo>
                <a:lnTo>
                  <a:pt x="2505646" y="406146"/>
                </a:lnTo>
                <a:lnTo>
                  <a:pt x="2495994" y="389699"/>
                </a:lnTo>
                <a:lnTo>
                  <a:pt x="2492273" y="362407"/>
                </a:lnTo>
                <a:lnTo>
                  <a:pt x="2495969" y="335216"/>
                </a:lnTo>
                <a:lnTo>
                  <a:pt x="2505570" y="319201"/>
                </a:lnTo>
                <a:lnTo>
                  <a:pt x="2518867" y="311619"/>
                </a:lnTo>
                <a:lnTo>
                  <a:pt x="2533675" y="309702"/>
                </a:lnTo>
                <a:lnTo>
                  <a:pt x="2776220" y="309702"/>
                </a:lnTo>
                <a:lnTo>
                  <a:pt x="2776220" y="204444"/>
                </a:lnTo>
                <a:lnTo>
                  <a:pt x="2514816" y="204444"/>
                </a:lnTo>
                <a:lnTo>
                  <a:pt x="2461145" y="210045"/>
                </a:lnTo>
                <a:lnTo>
                  <a:pt x="2419451" y="227215"/>
                </a:lnTo>
                <a:lnTo>
                  <a:pt x="2389708" y="256527"/>
                </a:lnTo>
                <a:lnTo>
                  <a:pt x="2371890" y="298551"/>
                </a:lnTo>
                <a:lnTo>
                  <a:pt x="2365946" y="353872"/>
                </a:lnTo>
                <a:lnTo>
                  <a:pt x="2365946" y="378561"/>
                </a:lnTo>
                <a:lnTo>
                  <a:pt x="2372106" y="435038"/>
                </a:lnTo>
                <a:lnTo>
                  <a:pt x="2390571" y="477177"/>
                </a:lnTo>
                <a:lnTo>
                  <a:pt x="2421407" y="506006"/>
                </a:lnTo>
                <a:lnTo>
                  <a:pt x="2464612" y="522554"/>
                </a:lnTo>
                <a:lnTo>
                  <a:pt x="2520226" y="527837"/>
                </a:lnTo>
                <a:lnTo>
                  <a:pt x="2903601" y="527837"/>
                </a:lnTo>
                <a:lnTo>
                  <a:pt x="2903601" y="416344"/>
                </a:lnTo>
                <a:lnTo>
                  <a:pt x="2903601" y="309702"/>
                </a:lnTo>
                <a:lnTo>
                  <a:pt x="2903601" y="184619"/>
                </a:lnTo>
                <a:close/>
              </a:path>
              <a:path w="3972559" h="534035">
                <a:moveTo>
                  <a:pt x="3421773" y="5791"/>
                </a:moveTo>
                <a:lnTo>
                  <a:pt x="2929445" y="5791"/>
                </a:lnTo>
                <a:lnTo>
                  <a:pt x="2929445" y="115011"/>
                </a:lnTo>
                <a:lnTo>
                  <a:pt x="3111258" y="115011"/>
                </a:lnTo>
                <a:lnTo>
                  <a:pt x="3111258" y="527761"/>
                </a:lnTo>
                <a:lnTo>
                  <a:pt x="3239884" y="527761"/>
                </a:lnTo>
                <a:lnTo>
                  <a:pt x="3239884" y="115011"/>
                </a:lnTo>
                <a:lnTo>
                  <a:pt x="3421773" y="115011"/>
                </a:lnTo>
                <a:lnTo>
                  <a:pt x="3421773" y="5791"/>
                </a:lnTo>
                <a:close/>
              </a:path>
              <a:path w="3972559" h="534035">
                <a:moveTo>
                  <a:pt x="3971950" y="184619"/>
                </a:moveTo>
                <a:lnTo>
                  <a:pt x="3968966" y="133299"/>
                </a:lnTo>
                <a:lnTo>
                  <a:pt x="3959479" y="91643"/>
                </a:lnTo>
                <a:lnTo>
                  <a:pt x="3918102" y="34759"/>
                </a:lnTo>
                <a:lnTo>
                  <a:pt x="3841877" y="8788"/>
                </a:lnTo>
                <a:lnTo>
                  <a:pt x="3788829" y="5791"/>
                </a:lnTo>
                <a:lnTo>
                  <a:pt x="3464877" y="5791"/>
                </a:lnTo>
                <a:lnTo>
                  <a:pt x="3464877" y="116598"/>
                </a:lnTo>
                <a:lnTo>
                  <a:pt x="3780498" y="116598"/>
                </a:lnTo>
                <a:lnTo>
                  <a:pt x="3810025" y="120408"/>
                </a:lnTo>
                <a:lnTo>
                  <a:pt x="3829964" y="132549"/>
                </a:lnTo>
                <a:lnTo>
                  <a:pt x="3841229" y="154063"/>
                </a:lnTo>
                <a:lnTo>
                  <a:pt x="3844785" y="186004"/>
                </a:lnTo>
                <a:lnTo>
                  <a:pt x="3844785" y="204444"/>
                </a:lnTo>
                <a:lnTo>
                  <a:pt x="3844785" y="309702"/>
                </a:lnTo>
                <a:lnTo>
                  <a:pt x="3844785" y="416344"/>
                </a:lnTo>
                <a:lnTo>
                  <a:pt x="3602101" y="416344"/>
                </a:lnTo>
                <a:lnTo>
                  <a:pt x="3587407" y="414210"/>
                </a:lnTo>
                <a:lnTo>
                  <a:pt x="3574097" y="406146"/>
                </a:lnTo>
                <a:lnTo>
                  <a:pt x="3564432" y="389699"/>
                </a:lnTo>
                <a:lnTo>
                  <a:pt x="3560699" y="362407"/>
                </a:lnTo>
                <a:lnTo>
                  <a:pt x="3564394" y="335216"/>
                </a:lnTo>
                <a:lnTo>
                  <a:pt x="3574008" y="319201"/>
                </a:lnTo>
                <a:lnTo>
                  <a:pt x="3587318" y="311619"/>
                </a:lnTo>
                <a:lnTo>
                  <a:pt x="3602101" y="309702"/>
                </a:lnTo>
                <a:lnTo>
                  <a:pt x="3844785" y="309702"/>
                </a:lnTo>
                <a:lnTo>
                  <a:pt x="3844785" y="204444"/>
                </a:lnTo>
                <a:lnTo>
                  <a:pt x="3583305" y="204444"/>
                </a:lnTo>
                <a:lnTo>
                  <a:pt x="3529634" y="210045"/>
                </a:lnTo>
                <a:lnTo>
                  <a:pt x="3487953" y="227215"/>
                </a:lnTo>
                <a:lnTo>
                  <a:pt x="3458197" y="256527"/>
                </a:lnTo>
                <a:lnTo>
                  <a:pt x="3440366" y="298551"/>
                </a:lnTo>
                <a:lnTo>
                  <a:pt x="3434435" y="353872"/>
                </a:lnTo>
                <a:lnTo>
                  <a:pt x="3434435" y="378561"/>
                </a:lnTo>
                <a:lnTo>
                  <a:pt x="3440595" y="435038"/>
                </a:lnTo>
                <a:lnTo>
                  <a:pt x="3459086" y="477177"/>
                </a:lnTo>
                <a:lnTo>
                  <a:pt x="3489909" y="506006"/>
                </a:lnTo>
                <a:lnTo>
                  <a:pt x="3533089" y="522554"/>
                </a:lnTo>
                <a:lnTo>
                  <a:pt x="3588651" y="527837"/>
                </a:lnTo>
                <a:lnTo>
                  <a:pt x="3971950" y="527837"/>
                </a:lnTo>
                <a:lnTo>
                  <a:pt x="3971950" y="416344"/>
                </a:lnTo>
                <a:lnTo>
                  <a:pt x="3971950" y="309702"/>
                </a:lnTo>
                <a:lnTo>
                  <a:pt x="3971950" y="1846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E542C80-4E56-D95D-3319-1C0DA8924EEA}"/>
              </a:ext>
            </a:extLst>
          </p:cNvPr>
          <p:cNvSpPr txBox="1">
            <a:spLocks/>
          </p:cNvSpPr>
          <p:nvPr/>
        </p:nvSpPr>
        <p:spPr>
          <a:xfrm>
            <a:off x="241520" y="2621792"/>
            <a:ext cx="3478923" cy="702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4400">
                <a:solidFill>
                  <a:schemeClr val="bg1"/>
                </a:solidFill>
                <a:latin typeface="Montserrat Black" panose="00000A00000000000000" pitchFamily="2" charset="0"/>
                <a:cs typeface="Poppins" panose="00000500000000000000" pitchFamily="2" charset="0"/>
              </a:rPr>
              <a:t>03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FFEB515-2000-14AC-FF50-F27E602D757C}"/>
              </a:ext>
            </a:extLst>
          </p:cNvPr>
          <p:cNvGrpSpPr/>
          <p:nvPr/>
        </p:nvGrpSpPr>
        <p:grpSpPr>
          <a:xfrm>
            <a:off x="3622713" y="982500"/>
            <a:ext cx="5059161" cy="1349560"/>
            <a:chOff x="3622713" y="982500"/>
            <a:chExt cx="5059161" cy="1349560"/>
          </a:xfrm>
        </p:grpSpPr>
        <p:sp>
          <p:nvSpPr>
            <p:cNvPr id="26" name="Flecha: pentágono 25">
              <a:extLst>
                <a:ext uri="{FF2B5EF4-FFF2-40B4-BE49-F238E27FC236}">
                  <a16:creationId xmlns:a16="http://schemas.microsoft.com/office/drawing/2014/main" id="{F0A287B2-9216-5912-4A4B-405D21E79D7C}"/>
                </a:ext>
              </a:extLst>
            </p:cNvPr>
            <p:cNvSpPr/>
            <p:nvPr/>
          </p:nvSpPr>
          <p:spPr>
            <a:xfrm>
              <a:off x="3622713" y="1742889"/>
              <a:ext cx="3029270" cy="366989"/>
            </a:xfrm>
            <a:prstGeom prst="homePlat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400" dirty="0">
                  <a:latin typeface="Montserrat" panose="00000500000000000000" pitchFamily="2" charset="0"/>
                </a:rPr>
                <a:t>Código / Estructura</a:t>
              </a:r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042B40A4-E156-A9BC-574C-86FA13BEBB8A}"/>
                </a:ext>
              </a:extLst>
            </p:cNvPr>
            <p:cNvGrpSpPr/>
            <p:nvPr/>
          </p:nvGrpSpPr>
          <p:grpSpPr>
            <a:xfrm>
              <a:off x="6854207" y="982500"/>
              <a:ext cx="1827667" cy="1349560"/>
              <a:chOff x="6625599" y="1162974"/>
              <a:chExt cx="1827667" cy="1349560"/>
            </a:xfrm>
          </p:grpSpPr>
          <p:sp>
            <p:nvSpPr>
              <p:cNvPr id="30" name="Hexágono 29">
                <a:extLst>
                  <a:ext uri="{FF2B5EF4-FFF2-40B4-BE49-F238E27FC236}">
                    <a16:creationId xmlns:a16="http://schemas.microsoft.com/office/drawing/2014/main" id="{A7211915-D10C-2848-824B-5F202F42A30B}"/>
                  </a:ext>
                </a:extLst>
              </p:cNvPr>
              <p:cNvSpPr/>
              <p:nvPr/>
            </p:nvSpPr>
            <p:spPr>
              <a:xfrm>
                <a:off x="6625599" y="1660060"/>
                <a:ext cx="974744" cy="852474"/>
              </a:xfrm>
              <a:prstGeom prst="hexagon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>
                <a:glow>
                  <a:schemeClr val="accent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pic>
            <p:nvPicPr>
              <p:cNvPr id="31" name="Imagen 30" descr="Logotipo&#10;&#10;Descripción generada automáticamente">
                <a:extLst>
                  <a:ext uri="{FF2B5EF4-FFF2-40B4-BE49-F238E27FC236}">
                    <a16:creationId xmlns:a16="http://schemas.microsoft.com/office/drawing/2014/main" id="{A2B4C4FB-4B59-448C-BDD3-5CE18EA740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42764" y="1718686"/>
                <a:ext cx="740413" cy="740413"/>
              </a:xfrm>
              <a:prstGeom prst="rect">
                <a:avLst/>
              </a:prstGeom>
              <a:effectLst>
                <a:glow>
                  <a:schemeClr val="bg1"/>
                </a:glow>
                <a:softEdge rad="0"/>
              </a:effectLst>
            </p:spPr>
          </p:pic>
          <p:sp>
            <p:nvSpPr>
              <p:cNvPr id="32" name="Hexágono 31">
                <a:extLst>
                  <a:ext uri="{FF2B5EF4-FFF2-40B4-BE49-F238E27FC236}">
                    <a16:creationId xmlns:a16="http://schemas.microsoft.com/office/drawing/2014/main" id="{84075A79-327F-32EC-81AB-570EE6453963}"/>
                  </a:ext>
                </a:extLst>
              </p:cNvPr>
              <p:cNvSpPr/>
              <p:nvPr/>
            </p:nvSpPr>
            <p:spPr>
              <a:xfrm>
                <a:off x="7478522" y="1162974"/>
                <a:ext cx="974744" cy="852474"/>
              </a:xfrm>
              <a:prstGeom prst="hexagon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>
                <a:glow>
                  <a:schemeClr val="accent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pic>
            <p:nvPicPr>
              <p:cNvPr id="33" name="Imagen 32" descr="Imagen que contiene aeronave, globo, transporte, surfeando&#10;&#10;Descripción generada automáticamente">
                <a:extLst>
                  <a:ext uri="{FF2B5EF4-FFF2-40B4-BE49-F238E27FC236}">
                    <a16:creationId xmlns:a16="http://schemas.microsoft.com/office/drawing/2014/main" id="{7B6F3D75-0C5F-7F11-65A0-10E4D41C9B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48062" y="1269545"/>
                <a:ext cx="668404" cy="668404"/>
              </a:xfrm>
              <a:prstGeom prst="rect">
                <a:avLst/>
              </a:prstGeom>
              <a:effectLst>
                <a:glow>
                  <a:schemeClr val="bg1"/>
                </a:glow>
                <a:softEdge rad="0"/>
              </a:effectLst>
            </p:spPr>
          </p:pic>
        </p:grp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BB64E334-2E46-CB58-F096-F2819D68C694}"/>
              </a:ext>
            </a:extLst>
          </p:cNvPr>
          <p:cNvGrpSpPr/>
          <p:nvPr/>
        </p:nvGrpSpPr>
        <p:grpSpPr>
          <a:xfrm>
            <a:off x="4599200" y="2441318"/>
            <a:ext cx="4178823" cy="852474"/>
            <a:chOff x="4599200" y="2441318"/>
            <a:chExt cx="4178823" cy="852474"/>
          </a:xfrm>
        </p:grpSpPr>
        <p:sp>
          <p:nvSpPr>
            <p:cNvPr id="27" name="Flecha: pentágono 26">
              <a:extLst>
                <a:ext uri="{FF2B5EF4-FFF2-40B4-BE49-F238E27FC236}">
                  <a16:creationId xmlns:a16="http://schemas.microsoft.com/office/drawing/2014/main" id="{CE497F76-057B-9050-A110-899622463164}"/>
                </a:ext>
              </a:extLst>
            </p:cNvPr>
            <p:cNvSpPr/>
            <p:nvPr/>
          </p:nvSpPr>
          <p:spPr>
            <a:xfrm>
              <a:off x="4599200" y="2703425"/>
              <a:ext cx="3029270" cy="366989"/>
            </a:xfrm>
            <a:prstGeom prst="homePlat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400" dirty="0">
                  <a:latin typeface="Montserrat" panose="00000500000000000000" pitchFamily="2" charset="0"/>
                </a:rPr>
                <a:t>Interacciones con el DOM</a:t>
              </a:r>
            </a:p>
          </p:txBody>
        </p:sp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1B58C72A-A8AD-8BBA-ADE5-9D91658F057F}"/>
                </a:ext>
              </a:extLst>
            </p:cNvPr>
            <p:cNvGrpSpPr/>
            <p:nvPr/>
          </p:nvGrpSpPr>
          <p:grpSpPr>
            <a:xfrm>
              <a:off x="7803279" y="2441318"/>
              <a:ext cx="974744" cy="852474"/>
              <a:chOff x="7562639" y="2621792"/>
              <a:chExt cx="974744" cy="852474"/>
            </a:xfrm>
          </p:grpSpPr>
          <p:sp>
            <p:nvSpPr>
              <p:cNvPr id="35" name="Hexágono 34">
                <a:extLst>
                  <a:ext uri="{FF2B5EF4-FFF2-40B4-BE49-F238E27FC236}">
                    <a16:creationId xmlns:a16="http://schemas.microsoft.com/office/drawing/2014/main" id="{62E1F27C-D368-4237-BE79-EA99AF579936}"/>
                  </a:ext>
                </a:extLst>
              </p:cNvPr>
              <p:cNvSpPr/>
              <p:nvPr/>
            </p:nvSpPr>
            <p:spPr>
              <a:xfrm>
                <a:off x="7562639" y="2621792"/>
                <a:ext cx="974744" cy="852474"/>
              </a:xfrm>
              <a:prstGeom prst="hexagon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>
                <a:glow>
                  <a:schemeClr val="accent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pic>
            <p:nvPicPr>
              <p:cNvPr id="36" name="Imagen 35" descr="Icono&#10;&#10;Descripción generada automáticamente">
                <a:extLst>
                  <a:ext uri="{FF2B5EF4-FFF2-40B4-BE49-F238E27FC236}">
                    <a16:creationId xmlns:a16="http://schemas.microsoft.com/office/drawing/2014/main" id="{053BF659-D475-B2F1-A9D1-4EDF450222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3126" y="2785163"/>
                <a:ext cx="513770" cy="536842"/>
              </a:xfrm>
              <a:prstGeom prst="rect">
                <a:avLst/>
              </a:prstGeom>
              <a:effectLst>
                <a:glow>
                  <a:schemeClr val="bg1"/>
                </a:glow>
                <a:softEdge rad="0"/>
              </a:effectLst>
            </p:spPr>
          </p:pic>
        </p:grp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A970A4BC-329A-B69B-8722-49CD560D120A}"/>
              </a:ext>
            </a:extLst>
          </p:cNvPr>
          <p:cNvGrpSpPr/>
          <p:nvPr/>
        </p:nvGrpSpPr>
        <p:grpSpPr>
          <a:xfrm>
            <a:off x="5652604" y="3410911"/>
            <a:ext cx="4196111" cy="852474"/>
            <a:chOff x="5652604" y="3410911"/>
            <a:chExt cx="4196111" cy="852474"/>
          </a:xfrm>
        </p:grpSpPr>
        <p:sp>
          <p:nvSpPr>
            <p:cNvPr id="29" name="Flecha: pentágono 28">
              <a:extLst>
                <a:ext uri="{FF2B5EF4-FFF2-40B4-BE49-F238E27FC236}">
                  <a16:creationId xmlns:a16="http://schemas.microsoft.com/office/drawing/2014/main" id="{BE03C7DA-9F70-9705-8766-D8E49BAB78FC}"/>
                </a:ext>
              </a:extLst>
            </p:cNvPr>
            <p:cNvSpPr/>
            <p:nvPr/>
          </p:nvSpPr>
          <p:spPr>
            <a:xfrm>
              <a:off x="5652604" y="3653654"/>
              <a:ext cx="3029270" cy="366989"/>
            </a:xfrm>
            <a:prstGeom prst="homePlat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400" dirty="0">
                  <a:latin typeface="Montserrat" panose="00000500000000000000" pitchFamily="2" charset="0"/>
                </a:rPr>
                <a:t>BDD - </a:t>
              </a:r>
              <a:r>
                <a:rPr lang="es-CL" sz="1400" dirty="0" err="1">
                  <a:latin typeface="Montserrat" panose="00000500000000000000" pitchFamily="2" charset="0"/>
                </a:rPr>
                <a:t>Gherkin</a:t>
              </a:r>
              <a:endParaRPr lang="es-CL" sz="1400" dirty="0">
                <a:latin typeface="Montserrat" panose="00000500000000000000" pitchFamily="2" charset="0"/>
              </a:endParaRPr>
            </a:p>
          </p:txBody>
        </p: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4BF2E0AA-CE32-CF2B-034D-326FF64D22E2}"/>
                </a:ext>
              </a:extLst>
            </p:cNvPr>
            <p:cNvGrpSpPr/>
            <p:nvPr/>
          </p:nvGrpSpPr>
          <p:grpSpPr>
            <a:xfrm>
              <a:off x="8873971" y="3410911"/>
              <a:ext cx="974744" cy="852474"/>
              <a:chOff x="10064076" y="1675577"/>
              <a:chExt cx="974744" cy="852474"/>
            </a:xfrm>
          </p:grpSpPr>
          <p:sp>
            <p:nvSpPr>
              <p:cNvPr id="37" name="Hexágono 36">
                <a:extLst>
                  <a:ext uri="{FF2B5EF4-FFF2-40B4-BE49-F238E27FC236}">
                    <a16:creationId xmlns:a16="http://schemas.microsoft.com/office/drawing/2014/main" id="{A19D92B7-8F2C-DA2F-D974-BA85C43DD328}"/>
                  </a:ext>
                </a:extLst>
              </p:cNvPr>
              <p:cNvSpPr/>
              <p:nvPr/>
            </p:nvSpPr>
            <p:spPr>
              <a:xfrm>
                <a:off x="10064076" y="1675577"/>
                <a:ext cx="974744" cy="852474"/>
              </a:xfrm>
              <a:prstGeom prst="hexagon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>
                <a:glow>
                  <a:schemeClr val="accent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pic>
            <p:nvPicPr>
              <p:cNvPr id="42" name="Gráfico 41">
                <a:extLst>
                  <a:ext uri="{FF2B5EF4-FFF2-40B4-BE49-F238E27FC236}">
                    <a16:creationId xmlns:a16="http://schemas.microsoft.com/office/drawing/2014/main" id="{E238CBCD-4B29-109C-A593-BB3A2D6413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289087" y="1803287"/>
                <a:ext cx="530150" cy="605885"/>
              </a:xfrm>
              <a:prstGeom prst="rect">
                <a:avLst/>
              </a:prstGeom>
              <a:effectLst>
                <a:glow>
                  <a:schemeClr val="bg1"/>
                </a:glow>
                <a:softEdge rad="0"/>
              </a:effectLst>
            </p:spPr>
          </p:pic>
        </p:grp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09D0EE06-7B51-0CF5-1298-CBE78626F101}"/>
              </a:ext>
            </a:extLst>
          </p:cNvPr>
          <p:cNvGrpSpPr/>
          <p:nvPr/>
        </p:nvGrpSpPr>
        <p:grpSpPr>
          <a:xfrm>
            <a:off x="6642088" y="3866388"/>
            <a:ext cx="5038279" cy="1838655"/>
            <a:chOff x="6642088" y="3866388"/>
            <a:chExt cx="5038279" cy="1838655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163C7554-0D9D-7786-89DC-26AD07AD43FC}"/>
                </a:ext>
              </a:extLst>
            </p:cNvPr>
            <p:cNvGrpSpPr/>
            <p:nvPr/>
          </p:nvGrpSpPr>
          <p:grpSpPr>
            <a:xfrm>
              <a:off x="6642088" y="4326246"/>
              <a:ext cx="5038279" cy="1378797"/>
              <a:chOff x="6642088" y="4326246"/>
              <a:chExt cx="5038279" cy="1378797"/>
            </a:xfrm>
          </p:grpSpPr>
          <p:sp>
            <p:nvSpPr>
              <p:cNvPr id="28" name="Flecha: pentágono 27">
                <a:extLst>
                  <a:ext uri="{FF2B5EF4-FFF2-40B4-BE49-F238E27FC236}">
                    <a16:creationId xmlns:a16="http://schemas.microsoft.com/office/drawing/2014/main" id="{970398DE-5EE4-FDBF-4910-92770749EDCE}"/>
                  </a:ext>
                </a:extLst>
              </p:cNvPr>
              <p:cNvSpPr/>
              <p:nvPr/>
            </p:nvSpPr>
            <p:spPr>
              <a:xfrm>
                <a:off x="6642088" y="4603883"/>
                <a:ext cx="3029270" cy="366989"/>
              </a:xfrm>
              <a:prstGeom prst="homePlate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sz="1400" dirty="0">
                    <a:latin typeface="Montserrat" panose="00000500000000000000" pitchFamily="2" charset="0"/>
                  </a:rPr>
                  <a:t>Automatización CI / CD</a:t>
                </a:r>
              </a:p>
            </p:txBody>
          </p:sp>
          <p:grpSp>
            <p:nvGrpSpPr>
              <p:cNvPr id="51" name="Grupo 50">
                <a:extLst>
                  <a:ext uri="{FF2B5EF4-FFF2-40B4-BE49-F238E27FC236}">
                    <a16:creationId xmlns:a16="http://schemas.microsoft.com/office/drawing/2014/main" id="{D3EC2372-7119-B006-0F7A-BEE13C813A78}"/>
                  </a:ext>
                </a:extLst>
              </p:cNvPr>
              <p:cNvGrpSpPr/>
              <p:nvPr/>
            </p:nvGrpSpPr>
            <p:grpSpPr>
              <a:xfrm>
                <a:off x="9848715" y="4326246"/>
                <a:ext cx="1831652" cy="1378797"/>
                <a:chOff x="9620107" y="4506720"/>
                <a:chExt cx="1831652" cy="1378797"/>
              </a:xfrm>
            </p:grpSpPr>
            <p:grpSp>
              <p:nvGrpSpPr>
                <p:cNvPr id="47" name="Grupo 46">
                  <a:extLst>
                    <a:ext uri="{FF2B5EF4-FFF2-40B4-BE49-F238E27FC236}">
                      <a16:creationId xmlns:a16="http://schemas.microsoft.com/office/drawing/2014/main" id="{90D63AB8-8717-9D23-2C8F-676D1617D0B1}"/>
                    </a:ext>
                  </a:extLst>
                </p:cNvPr>
                <p:cNvGrpSpPr/>
                <p:nvPr/>
              </p:nvGrpSpPr>
              <p:grpSpPr>
                <a:xfrm>
                  <a:off x="9620107" y="4506720"/>
                  <a:ext cx="974744" cy="852474"/>
                  <a:chOff x="10043600" y="2086297"/>
                  <a:chExt cx="974744" cy="852474"/>
                </a:xfrm>
              </p:grpSpPr>
              <p:sp>
                <p:nvSpPr>
                  <p:cNvPr id="40" name="Hexágono 39">
                    <a:extLst>
                      <a:ext uri="{FF2B5EF4-FFF2-40B4-BE49-F238E27FC236}">
                        <a16:creationId xmlns:a16="http://schemas.microsoft.com/office/drawing/2014/main" id="{5B0C9BEA-84FD-2DCF-75EB-09262E6DE96E}"/>
                      </a:ext>
                    </a:extLst>
                  </p:cNvPr>
                  <p:cNvSpPr/>
                  <p:nvPr/>
                </p:nvSpPr>
                <p:spPr>
                  <a:xfrm>
                    <a:off x="10043600" y="2086297"/>
                    <a:ext cx="974744" cy="852474"/>
                  </a:xfrm>
                  <a:prstGeom prst="hexagon">
                    <a:avLst/>
                  </a:prstGeom>
                  <a:solidFill>
                    <a:schemeClr val="bg1">
                      <a:alpha val="40000"/>
                    </a:schemeClr>
                  </a:solidFill>
                  <a:ln>
                    <a:noFill/>
                  </a:ln>
                  <a:effectLst>
                    <a:glow>
                      <a:schemeClr val="accent1"/>
                    </a:glo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pic>
                <p:nvPicPr>
                  <p:cNvPr id="45" name="Imagen 44" descr="Una caricatura de una persona&#10;&#10;Descripción generada automáticamente con confianza media">
                    <a:extLst>
                      <a:ext uri="{FF2B5EF4-FFF2-40B4-BE49-F238E27FC236}">
                        <a16:creationId xmlns:a16="http://schemas.microsoft.com/office/drawing/2014/main" id="{E032C99D-92D5-4A4C-9950-20453DF74E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152380" y="2149740"/>
                    <a:ext cx="725587" cy="725587"/>
                  </a:xfrm>
                  <a:prstGeom prst="rect">
                    <a:avLst/>
                  </a:prstGeom>
                  <a:effectLst>
                    <a:glow>
                      <a:schemeClr val="bg1"/>
                    </a:glow>
                    <a:softEdge rad="0"/>
                  </a:effectLst>
                </p:spPr>
              </p:pic>
            </p:grpSp>
            <p:grpSp>
              <p:nvGrpSpPr>
                <p:cNvPr id="49" name="Grupo 48">
                  <a:extLst>
                    <a:ext uri="{FF2B5EF4-FFF2-40B4-BE49-F238E27FC236}">
                      <a16:creationId xmlns:a16="http://schemas.microsoft.com/office/drawing/2014/main" id="{25DD538C-30AB-CFC0-FA26-48EE70C9D8EA}"/>
                    </a:ext>
                  </a:extLst>
                </p:cNvPr>
                <p:cNvGrpSpPr/>
                <p:nvPr/>
              </p:nvGrpSpPr>
              <p:grpSpPr>
                <a:xfrm>
                  <a:off x="10477015" y="4919647"/>
                  <a:ext cx="974744" cy="965870"/>
                  <a:chOff x="10107479" y="2505023"/>
                  <a:chExt cx="974744" cy="965870"/>
                </a:xfrm>
              </p:grpSpPr>
              <p:sp>
                <p:nvSpPr>
                  <p:cNvPr id="41" name="Hexágono 40">
                    <a:extLst>
                      <a:ext uri="{FF2B5EF4-FFF2-40B4-BE49-F238E27FC236}">
                        <a16:creationId xmlns:a16="http://schemas.microsoft.com/office/drawing/2014/main" id="{10835A1A-6199-91E7-7222-A55CD771B556}"/>
                      </a:ext>
                    </a:extLst>
                  </p:cNvPr>
                  <p:cNvSpPr/>
                  <p:nvPr/>
                </p:nvSpPr>
                <p:spPr>
                  <a:xfrm>
                    <a:off x="10107479" y="2561798"/>
                    <a:ext cx="974744" cy="852474"/>
                  </a:xfrm>
                  <a:prstGeom prst="hexagon">
                    <a:avLst/>
                  </a:prstGeom>
                  <a:solidFill>
                    <a:schemeClr val="bg1">
                      <a:alpha val="40000"/>
                    </a:schemeClr>
                  </a:solidFill>
                  <a:ln>
                    <a:noFill/>
                  </a:ln>
                  <a:effectLst>
                    <a:glow>
                      <a:schemeClr val="accent1"/>
                    </a:glo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 dirty="0"/>
                  </a:p>
                </p:txBody>
              </p:sp>
              <p:pic>
                <p:nvPicPr>
                  <p:cNvPr id="48" name="Gráfico 47">
                    <a:extLst>
                      <a:ext uri="{FF2B5EF4-FFF2-40B4-BE49-F238E27FC236}">
                        <a16:creationId xmlns:a16="http://schemas.microsoft.com/office/drawing/2014/main" id="{1BCE2E99-1AA7-CFCF-3CC1-B13C622857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253399" y="2505023"/>
                    <a:ext cx="682903" cy="965870"/>
                  </a:xfrm>
                  <a:prstGeom prst="rect">
                    <a:avLst/>
                  </a:prstGeom>
                  <a:effectLst>
                    <a:glow>
                      <a:schemeClr val="bg1"/>
                    </a:glow>
                    <a:softEdge rad="0"/>
                  </a:effectLst>
                </p:spPr>
              </p:pic>
            </p:grpSp>
          </p:grpSp>
        </p:grpSp>
        <p:sp>
          <p:nvSpPr>
            <p:cNvPr id="6" name="Hexágono 5">
              <a:extLst>
                <a:ext uri="{FF2B5EF4-FFF2-40B4-BE49-F238E27FC236}">
                  <a16:creationId xmlns:a16="http://schemas.microsoft.com/office/drawing/2014/main" id="{2D22CB16-0598-6671-C2F7-3D99F0B3F1D5}"/>
                </a:ext>
              </a:extLst>
            </p:cNvPr>
            <p:cNvSpPr/>
            <p:nvPr/>
          </p:nvSpPr>
          <p:spPr>
            <a:xfrm>
              <a:off x="10705623" y="3866388"/>
              <a:ext cx="974744" cy="852474"/>
            </a:xfrm>
            <a:prstGeom prst="hexagon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glow>
                <a:schemeClr val="accent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10" name="Imagen 9" descr="Logotipo&#10;&#10;Descripción generada automáticamente">
              <a:extLst>
                <a:ext uri="{FF2B5EF4-FFF2-40B4-BE49-F238E27FC236}">
                  <a16:creationId xmlns:a16="http://schemas.microsoft.com/office/drawing/2014/main" id="{92E241C0-1821-E6F5-65EC-021A35C06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284" y="4001915"/>
              <a:ext cx="581419" cy="581419"/>
            </a:xfrm>
            <a:prstGeom prst="rect">
              <a:avLst/>
            </a:prstGeom>
          </p:spPr>
        </p:pic>
      </p:grpSp>
      <p:pic>
        <p:nvPicPr>
          <p:cNvPr id="12" name="Imagen 11" descr="Patrón de fondo&#10;&#10;Descripción generada automáticamente">
            <a:extLst>
              <a:ext uri="{FF2B5EF4-FFF2-40B4-BE49-F238E27FC236}">
                <a16:creationId xmlns:a16="http://schemas.microsoft.com/office/drawing/2014/main" id="{EDB8080D-70A8-647B-FDB2-CB42895C7F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064" y="380493"/>
            <a:ext cx="1383114" cy="64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Patrón de fondo">
            <a:extLst>
              <a:ext uri="{FF2B5EF4-FFF2-40B4-BE49-F238E27FC236}">
                <a16:creationId xmlns:a16="http://schemas.microsoft.com/office/drawing/2014/main" id="{C83BB786-1424-44FE-2944-FDC3A4D0F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78732" y="0"/>
            <a:ext cx="12192000" cy="6858001"/>
          </a:xfrm>
          <a:prstGeom prst="rect">
            <a:avLst/>
          </a:prstGeom>
        </p:spPr>
      </p:pic>
      <p:sp>
        <p:nvSpPr>
          <p:cNvPr id="39" name="Flecha: pentágono 38">
            <a:extLst>
              <a:ext uri="{FF2B5EF4-FFF2-40B4-BE49-F238E27FC236}">
                <a16:creationId xmlns:a16="http://schemas.microsoft.com/office/drawing/2014/main" id="{8FE15CCC-315B-B126-EE45-A1FF737F2693}"/>
              </a:ext>
            </a:extLst>
          </p:cNvPr>
          <p:cNvSpPr/>
          <p:nvPr/>
        </p:nvSpPr>
        <p:spPr>
          <a:xfrm>
            <a:off x="0" y="-1"/>
            <a:ext cx="3663517" cy="6858001"/>
          </a:xfrm>
          <a:prstGeom prst="homePlat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A8E3578D-70C0-7EA2-FE2E-C23D2D235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520" y="3077648"/>
            <a:ext cx="3478923" cy="702702"/>
          </a:xfrm>
        </p:spPr>
        <p:txBody>
          <a:bodyPr rtlCol="0" anchor="ctr">
            <a:noAutofit/>
          </a:bodyPr>
          <a:lstStyle/>
          <a:p>
            <a:pPr algn="l" rtl="0"/>
            <a:r>
              <a:rPr lang="es-ES" sz="1800">
                <a:solidFill>
                  <a:schemeClr val="bg1"/>
                </a:solidFill>
                <a:latin typeface="Montserrat Black" panose="00000A00000000000000" pitchFamily="2" charset="0"/>
                <a:cs typeface="Poppins" panose="00000500000000000000" pitchFamily="2" charset="0"/>
              </a:rPr>
              <a:t>¡Manos al código!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C51719AC-FC33-7C17-45A7-4CA5B9AD668C}"/>
              </a:ext>
            </a:extLst>
          </p:cNvPr>
          <p:cNvSpPr txBox="1">
            <a:spLocks/>
          </p:cNvSpPr>
          <p:nvPr/>
        </p:nvSpPr>
        <p:spPr>
          <a:xfrm>
            <a:off x="4524703" y="1483417"/>
            <a:ext cx="3478923" cy="702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6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8" name="object 10">
            <a:extLst>
              <a:ext uri="{FF2B5EF4-FFF2-40B4-BE49-F238E27FC236}">
                <a16:creationId xmlns:a16="http://schemas.microsoft.com/office/drawing/2014/main" id="{EA1069DF-B17C-F48B-E055-5F99895018BC}"/>
              </a:ext>
            </a:extLst>
          </p:cNvPr>
          <p:cNvSpPr/>
          <p:nvPr/>
        </p:nvSpPr>
        <p:spPr>
          <a:xfrm>
            <a:off x="10100440" y="6231367"/>
            <a:ext cx="1765738" cy="237370"/>
          </a:xfrm>
          <a:custGeom>
            <a:avLst/>
            <a:gdLst/>
            <a:ahLst/>
            <a:cxnLst/>
            <a:rect l="l" t="t" r="r" b="b"/>
            <a:pathLst>
              <a:path w="3972559" h="534035">
                <a:moveTo>
                  <a:pt x="558800" y="5613"/>
                </a:moveTo>
                <a:lnTo>
                  <a:pt x="431761" y="5613"/>
                </a:lnTo>
                <a:lnTo>
                  <a:pt x="431761" y="331304"/>
                </a:lnTo>
                <a:lnTo>
                  <a:pt x="432028" y="350342"/>
                </a:lnTo>
                <a:lnTo>
                  <a:pt x="433705" y="396278"/>
                </a:lnTo>
                <a:lnTo>
                  <a:pt x="434060" y="402094"/>
                </a:lnTo>
                <a:lnTo>
                  <a:pt x="433705" y="407365"/>
                </a:lnTo>
                <a:lnTo>
                  <a:pt x="426986" y="411111"/>
                </a:lnTo>
                <a:lnTo>
                  <a:pt x="423227" y="407847"/>
                </a:lnTo>
                <a:lnTo>
                  <a:pt x="420814" y="403555"/>
                </a:lnTo>
                <a:lnTo>
                  <a:pt x="329793" y="241185"/>
                </a:lnTo>
                <a:lnTo>
                  <a:pt x="295503" y="180492"/>
                </a:lnTo>
                <a:lnTo>
                  <a:pt x="264109" y="125412"/>
                </a:lnTo>
                <a:lnTo>
                  <a:pt x="239356" y="82778"/>
                </a:lnTo>
                <a:lnTo>
                  <a:pt x="205511" y="35331"/>
                </a:lnTo>
                <a:lnTo>
                  <a:pt x="152412" y="4343"/>
                </a:lnTo>
                <a:lnTo>
                  <a:pt x="114757" y="0"/>
                </a:lnTo>
                <a:lnTo>
                  <a:pt x="82638" y="3149"/>
                </a:lnTo>
                <a:lnTo>
                  <a:pt x="51650" y="14960"/>
                </a:lnTo>
                <a:lnTo>
                  <a:pt x="25247" y="38950"/>
                </a:lnTo>
                <a:lnTo>
                  <a:pt x="6883" y="78676"/>
                </a:lnTo>
                <a:lnTo>
                  <a:pt x="0" y="137642"/>
                </a:lnTo>
                <a:lnTo>
                  <a:pt x="0" y="528027"/>
                </a:lnTo>
                <a:lnTo>
                  <a:pt x="126885" y="528027"/>
                </a:lnTo>
                <a:lnTo>
                  <a:pt x="126885" y="202476"/>
                </a:lnTo>
                <a:lnTo>
                  <a:pt x="126631" y="183451"/>
                </a:lnTo>
                <a:lnTo>
                  <a:pt x="124739" y="131737"/>
                </a:lnTo>
                <a:lnTo>
                  <a:pt x="125006" y="126276"/>
                </a:lnTo>
                <a:lnTo>
                  <a:pt x="131800" y="122669"/>
                </a:lnTo>
                <a:lnTo>
                  <a:pt x="135407" y="125920"/>
                </a:lnTo>
                <a:lnTo>
                  <a:pt x="192011" y="228053"/>
                </a:lnTo>
                <a:lnTo>
                  <a:pt x="224028" y="285483"/>
                </a:lnTo>
                <a:lnTo>
                  <a:pt x="257517" y="345020"/>
                </a:lnTo>
                <a:lnTo>
                  <a:pt x="289166" y="400469"/>
                </a:lnTo>
                <a:lnTo>
                  <a:pt x="315645" y="445643"/>
                </a:lnTo>
                <a:lnTo>
                  <a:pt x="353212" y="498436"/>
                </a:lnTo>
                <a:lnTo>
                  <a:pt x="406311" y="529590"/>
                </a:lnTo>
                <a:lnTo>
                  <a:pt x="443979" y="533984"/>
                </a:lnTo>
                <a:lnTo>
                  <a:pt x="476072" y="530796"/>
                </a:lnTo>
                <a:lnTo>
                  <a:pt x="507072" y="518934"/>
                </a:lnTo>
                <a:lnTo>
                  <a:pt x="533501" y="494855"/>
                </a:lnTo>
                <a:lnTo>
                  <a:pt x="551891" y="455091"/>
                </a:lnTo>
                <a:lnTo>
                  <a:pt x="558800" y="396138"/>
                </a:lnTo>
                <a:lnTo>
                  <a:pt x="558800" y="5613"/>
                </a:lnTo>
                <a:close/>
              </a:path>
              <a:path w="3972559" h="534035">
                <a:moveTo>
                  <a:pt x="1094435" y="5791"/>
                </a:moveTo>
                <a:lnTo>
                  <a:pt x="602259" y="5791"/>
                </a:lnTo>
                <a:lnTo>
                  <a:pt x="602259" y="115011"/>
                </a:lnTo>
                <a:lnTo>
                  <a:pt x="783996" y="115011"/>
                </a:lnTo>
                <a:lnTo>
                  <a:pt x="783996" y="527761"/>
                </a:lnTo>
                <a:lnTo>
                  <a:pt x="912698" y="527761"/>
                </a:lnTo>
                <a:lnTo>
                  <a:pt x="912698" y="115011"/>
                </a:lnTo>
                <a:lnTo>
                  <a:pt x="1094435" y="115011"/>
                </a:lnTo>
                <a:lnTo>
                  <a:pt x="1094435" y="5791"/>
                </a:lnTo>
                <a:close/>
              </a:path>
              <a:path w="3972559" h="534035">
                <a:moveTo>
                  <a:pt x="1627568" y="5791"/>
                </a:moveTo>
                <a:lnTo>
                  <a:pt x="1135405" y="5791"/>
                </a:lnTo>
                <a:lnTo>
                  <a:pt x="1135405" y="115011"/>
                </a:lnTo>
                <a:lnTo>
                  <a:pt x="1317066" y="115011"/>
                </a:lnTo>
                <a:lnTo>
                  <a:pt x="1317066" y="527761"/>
                </a:lnTo>
                <a:lnTo>
                  <a:pt x="1445895" y="527761"/>
                </a:lnTo>
                <a:lnTo>
                  <a:pt x="1445895" y="115011"/>
                </a:lnTo>
                <a:lnTo>
                  <a:pt x="1627568" y="115011"/>
                </a:lnTo>
                <a:lnTo>
                  <a:pt x="1627568" y="5791"/>
                </a:lnTo>
                <a:close/>
              </a:path>
              <a:path w="3972559" h="534035">
                <a:moveTo>
                  <a:pt x="2315997" y="188772"/>
                </a:moveTo>
                <a:lnTo>
                  <a:pt x="2312428" y="135509"/>
                </a:lnTo>
                <a:lnTo>
                  <a:pt x="2307742" y="117017"/>
                </a:lnTo>
                <a:lnTo>
                  <a:pt x="2301557" y="92595"/>
                </a:lnTo>
                <a:lnTo>
                  <a:pt x="2283104" y="59258"/>
                </a:lnTo>
                <a:lnTo>
                  <a:pt x="2256853" y="34683"/>
                </a:lnTo>
                <a:lnTo>
                  <a:pt x="2222525" y="18097"/>
                </a:lnTo>
                <a:lnTo>
                  <a:pt x="2184603" y="9766"/>
                </a:lnTo>
                <a:lnTo>
                  <a:pt x="2184603" y="186474"/>
                </a:lnTo>
                <a:lnTo>
                  <a:pt x="2184603" y="347281"/>
                </a:lnTo>
                <a:lnTo>
                  <a:pt x="2181034" y="379285"/>
                </a:lnTo>
                <a:lnTo>
                  <a:pt x="2169706" y="400824"/>
                </a:lnTo>
                <a:lnTo>
                  <a:pt x="2149703" y="412953"/>
                </a:lnTo>
                <a:lnTo>
                  <a:pt x="2120125" y="416763"/>
                </a:lnTo>
                <a:lnTo>
                  <a:pt x="1912785" y="416763"/>
                </a:lnTo>
                <a:lnTo>
                  <a:pt x="1912785" y="117017"/>
                </a:lnTo>
                <a:lnTo>
                  <a:pt x="2120125" y="117017"/>
                </a:lnTo>
                <a:lnTo>
                  <a:pt x="2149703" y="120827"/>
                </a:lnTo>
                <a:lnTo>
                  <a:pt x="2169706" y="132969"/>
                </a:lnTo>
                <a:lnTo>
                  <a:pt x="2181034" y="154508"/>
                </a:lnTo>
                <a:lnTo>
                  <a:pt x="2184603" y="186474"/>
                </a:lnTo>
                <a:lnTo>
                  <a:pt x="2184603" y="9766"/>
                </a:lnTo>
                <a:lnTo>
                  <a:pt x="2179878" y="8724"/>
                </a:lnTo>
                <a:lnTo>
                  <a:pt x="2128647" y="5778"/>
                </a:lnTo>
                <a:lnTo>
                  <a:pt x="1784096" y="5778"/>
                </a:lnTo>
                <a:lnTo>
                  <a:pt x="1784096" y="527837"/>
                </a:lnTo>
                <a:lnTo>
                  <a:pt x="2134616" y="527837"/>
                </a:lnTo>
                <a:lnTo>
                  <a:pt x="2188083" y="524002"/>
                </a:lnTo>
                <a:lnTo>
                  <a:pt x="2230882" y="512546"/>
                </a:lnTo>
                <a:lnTo>
                  <a:pt x="2288032" y="467258"/>
                </a:lnTo>
                <a:lnTo>
                  <a:pt x="2307894" y="416763"/>
                </a:lnTo>
                <a:lnTo>
                  <a:pt x="2313190" y="392849"/>
                </a:lnTo>
                <a:lnTo>
                  <a:pt x="2315997" y="344995"/>
                </a:lnTo>
                <a:lnTo>
                  <a:pt x="2315997" y="188772"/>
                </a:lnTo>
                <a:close/>
              </a:path>
              <a:path w="3972559" h="534035">
                <a:moveTo>
                  <a:pt x="2903601" y="184619"/>
                </a:moveTo>
                <a:lnTo>
                  <a:pt x="2900591" y="133299"/>
                </a:lnTo>
                <a:lnTo>
                  <a:pt x="2891078" y="91643"/>
                </a:lnTo>
                <a:lnTo>
                  <a:pt x="2849638" y="34759"/>
                </a:lnTo>
                <a:lnTo>
                  <a:pt x="2773426" y="8788"/>
                </a:lnTo>
                <a:lnTo>
                  <a:pt x="2720467" y="5791"/>
                </a:lnTo>
                <a:lnTo>
                  <a:pt x="2396452" y="5791"/>
                </a:lnTo>
                <a:lnTo>
                  <a:pt x="2396452" y="116598"/>
                </a:lnTo>
                <a:lnTo>
                  <a:pt x="2711869" y="116598"/>
                </a:lnTo>
                <a:lnTo>
                  <a:pt x="2741472" y="120408"/>
                </a:lnTo>
                <a:lnTo>
                  <a:pt x="2761411" y="132549"/>
                </a:lnTo>
                <a:lnTo>
                  <a:pt x="2772676" y="154063"/>
                </a:lnTo>
                <a:lnTo>
                  <a:pt x="2776220" y="186004"/>
                </a:lnTo>
                <a:lnTo>
                  <a:pt x="2776296" y="204444"/>
                </a:lnTo>
                <a:lnTo>
                  <a:pt x="2776220" y="309702"/>
                </a:lnTo>
                <a:lnTo>
                  <a:pt x="2776220" y="416344"/>
                </a:lnTo>
                <a:lnTo>
                  <a:pt x="2533675" y="416344"/>
                </a:lnTo>
                <a:lnTo>
                  <a:pt x="2518956" y="414210"/>
                </a:lnTo>
                <a:lnTo>
                  <a:pt x="2505646" y="406146"/>
                </a:lnTo>
                <a:lnTo>
                  <a:pt x="2495994" y="389699"/>
                </a:lnTo>
                <a:lnTo>
                  <a:pt x="2492273" y="362407"/>
                </a:lnTo>
                <a:lnTo>
                  <a:pt x="2495969" y="335216"/>
                </a:lnTo>
                <a:lnTo>
                  <a:pt x="2505570" y="319201"/>
                </a:lnTo>
                <a:lnTo>
                  <a:pt x="2518867" y="311619"/>
                </a:lnTo>
                <a:lnTo>
                  <a:pt x="2533675" y="309702"/>
                </a:lnTo>
                <a:lnTo>
                  <a:pt x="2776220" y="309702"/>
                </a:lnTo>
                <a:lnTo>
                  <a:pt x="2776220" y="204444"/>
                </a:lnTo>
                <a:lnTo>
                  <a:pt x="2514816" y="204444"/>
                </a:lnTo>
                <a:lnTo>
                  <a:pt x="2461145" y="210045"/>
                </a:lnTo>
                <a:lnTo>
                  <a:pt x="2419451" y="227215"/>
                </a:lnTo>
                <a:lnTo>
                  <a:pt x="2389708" y="256527"/>
                </a:lnTo>
                <a:lnTo>
                  <a:pt x="2371890" y="298551"/>
                </a:lnTo>
                <a:lnTo>
                  <a:pt x="2365946" y="353872"/>
                </a:lnTo>
                <a:lnTo>
                  <a:pt x="2365946" y="378561"/>
                </a:lnTo>
                <a:lnTo>
                  <a:pt x="2372106" y="435038"/>
                </a:lnTo>
                <a:lnTo>
                  <a:pt x="2390571" y="477177"/>
                </a:lnTo>
                <a:lnTo>
                  <a:pt x="2421407" y="506006"/>
                </a:lnTo>
                <a:lnTo>
                  <a:pt x="2464612" y="522554"/>
                </a:lnTo>
                <a:lnTo>
                  <a:pt x="2520226" y="527837"/>
                </a:lnTo>
                <a:lnTo>
                  <a:pt x="2903601" y="527837"/>
                </a:lnTo>
                <a:lnTo>
                  <a:pt x="2903601" y="416344"/>
                </a:lnTo>
                <a:lnTo>
                  <a:pt x="2903601" y="309702"/>
                </a:lnTo>
                <a:lnTo>
                  <a:pt x="2903601" y="184619"/>
                </a:lnTo>
                <a:close/>
              </a:path>
              <a:path w="3972559" h="534035">
                <a:moveTo>
                  <a:pt x="3421773" y="5791"/>
                </a:moveTo>
                <a:lnTo>
                  <a:pt x="2929445" y="5791"/>
                </a:lnTo>
                <a:lnTo>
                  <a:pt x="2929445" y="115011"/>
                </a:lnTo>
                <a:lnTo>
                  <a:pt x="3111258" y="115011"/>
                </a:lnTo>
                <a:lnTo>
                  <a:pt x="3111258" y="527761"/>
                </a:lnTo>
                <a:lnTo>
                  <a:pt x="3239884" y="527761"/>
                </a:lnTo>
                <a:lnTo>
                  <a:pt x="3239884" y="115011"/>
                </a:lnTo>
                <a:lnTo>
                  <a:pt x="3421773" y="115011"/>
                </a:lnTo>
                <a:lnTo>
                  <a:pt x="3421773" y="5791"/>
                </a:lnTo>
                <a:close/>
              </a:path>
              <a:path w="3972559" h="534035">
                <a:moveTo>
                  <a:pt x="3971950" y="184619"/>
                </a:moveTo>
                <a:lnTo>
                  <a:pt x="3968966" y="133299"/>
                </a:lnTo>
                <a:lnTo>
                  <a:pt x="3959479" y="91643"/>
                </a:lnTo>
                <a:lnTo>
                  <a:pt x="3918102" y="34759"/>
                </a:lnTo>
                <a:lnTo>
                  <a:pt x="3841877" y="8788"/>
                </a:lnTo>
                <a:lnTo>
                  <a:pt x="3788829" y="5791"/>
                </a:lnTo>
                <a:lnTo>
                  <a:pt x="3464877" y="5791"/>
                </a:lnTo>
                <a:lnTo>
                  <a:pt x="3464877" y="116598"/>
                </a:lnTo>
                <a:lnTo>
                  <a:pt x="3780498" y="116598"/>
                </a:lnTo>
                <a:lnTo>
                  <a:pt x="3810025" y="120408"/>
                </a:lnTo>
                <a:lnTo>
                  <a:pt x="3829964" y="132549"/>
                </a:lnTo>
                <a:lnTo>
                  <a:pt x="3841229" y="154063"/>
                </a:lnTo>
                <a:lnTo>
                  <a:pt x="3844785" y="186004"/>
                </a:lnTo>
                <a:lnTo>
                  <a:pt x="3844785" y="204444"/>
                </a:lnTo>
                <a:lnTo>
                  <a:pt x="3844785" y="309702"/>
                </a:lnTo>
                <a:lnTo>
                  <a:pt x="3844785" y="416344"/>
                </a:lnTo>
                <a:lnTo>
                  <a:pt x="3602101" y="416344"/>
                </a:lnTo>
                <a:lnTo>
                  <a:pt x="3587407" y="414210"/>
                </a:lnTo>
                <a:lnTo>
                  <a:pt x="3574097" y="406146"/>
                </a:lnTo>
                <a:lnTo>
                  <a:pt x="3564432" y="389699"/>
                </a:lnTo>
                <a:lnTo>
                  <a:pt x="3560699" y="362407"/>
                </a:lnTo>
                <a:lnTo>
                  <a:pt x="3564394" y="335216"/>
                </a:lnTo>
                <a:lnTo>
                  <a:pt x="3574008" y="319201"/>
                </a:lnTo>
                <a:lnTo>
                  <a:pt x="3587318" y="311619"/>
                </a:lnTo>
                <a:lnTo>
                  <a:pt x="3602101" y="309702"/>
                </a:lnTo>
                <a:lnTo>
                  <a:pt x="3844785" y="309702"/>
                </a:lnTo>
                <a:lnTo>
                  <a:pt x="3844785" y="204444"/>
                </a:lnTo>
                <a:lnTo>
                  <a:pt x="3583305" y="204444"/>
                </a:lnTo>
                <a:lnTo>
                  <a:pt x="3529634" y="210045"/>
                </a:lnTo>
                <a:lnTo>
                  <a:pt x="3487953" y="227215"/>
                </a:lnTo>
                <a:lnTo>
                  <a:pt x="3458197" y="256527"/>
                </a:lnTo>
                <a:lnTo>
                  <a:pt x="3440366" y="298551"/>
                </a:lnTo>
                <a:lnTo>
                  <a:pt x="3434435" y="353872"/>
                </a:lnTo>
                <a:lnTo>
                  <a:pt x="3434435" y="378561"/>
                </a:lnTo>
                <a:lnTo>
                  <a:pt x="3440595" y="435038"/>
                </a:lnTo>
                <a:lnTo>
                  <a:pt x="3459086" y="477177"/>
                </a:lnTo>
                <a:lnTo>
                  <a:pt x="3489909" y="506006"/>
                </a:lnTo>
                <a:lnTo>
                  <a:pt x="3533089" y="522554"/>
                </a:lnTo>
                <a:lnTo>
                  <a:pt x="3588651" y="527837"/>
                </a:lnTo>
                <a:lnTo>
                  <a:pt x="3971950" y="527837"/>
                </a:lnTo>
                <a:lnTo>
                  <a:pt x="3971950" y="416344"/>
                </a:lnTo>
                <a:lnTo>
                  <a:pt x="3971950" y="309702"/>
                </a:lnTo>
                <a:lnTo>
                  <a:pt x="3971950" y="1846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E542C80-4E56-D95D-3319-1C0DA8924EEA}"/>
              </a:ext>
            </a:extLst>
          </p:cNvPr>
          <p:cNvSpPr txBox="1">
            <a:spLocks/>
          </p:cNvSpPr>
          <p:nvPr/>
        </p:nvSpPr>
        <p:spPr>
          <a:xfrm>
            <a:off x="241520" y="2621792"/>
            <a:ext cx="3478923" cy="702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4400">
                <a:solidFill>
                  <a:schemeClr val="bg1"/>
                </a:solidFill>
                <a:latin typeface="Montserrat Black" panose="00000A00000000000000" pitchFamily="2" charset="0"/>
                <a:cs typeface="Poppins" panose="00000500000000000000" pitchFamily="2" charset="0"/>
              </a:rPr>
              <a:t>04</a:t>
            </a:r>
          </a:p>
        </p:txBody>
      </p:sp>
      <p:grpSp>
        <p:nvGrpSpPr>
          <p:cNvPr id="2" name="Google Shape;688;p46">
            <a:extLst>
              <a:ext uri="{FF2B5EF4-FFF2-40B4-BE49-F238E27FC236}">
                <a16:creationId xmlns:a16="http://schemas.microsoft.com/office/drawing/2014/main" id="{0C6BCE90-A5AD-1835-7676-67084A651B40}"/>
              </a:ext>
            </a:extLst>
          </p:cNvPr>
          <p:cNvGrpSpPr/>
          <p:nvPr/>
        </p:nvGrpSpPr>
        <p:grpSpPr>
          <a:xfrm>
            <a:off x="4162927" y="2195714"/>
            <a:ext cx="7483642" cy="2476168"/>
            <a:chOff x="5793258" y="2247269"/>
            <a:chExt cx="1174119" cy="629486"/>
          </a:xfrm>
        </p:grpSpPr>
        <p:sp>
          <p:nvSpPr>
            <p:cNvPr id="3" name="Google Shape;689;p46">
              <a:extLst>
                <a:ext uri="{FF2B5EF4-FFF2-40B4-BE49-F238E27FC236}">
                  <a16:creationId xmlns:a16="http://schemas.microsoft.com/office/drawing/2014/main" id="{AD95EB09-87C8-C913-70DE-07745258A35D}"/>
                </a:ext>
              </a:extLst>
            </p:cNvPr>
            <p:cNvSpPr/>
            <p:nvPr/>
          </p:nvSpPr>
          <p:spPr>
            <a:xfrm>
              <a:off x="5793258" y="2247269"/>
              <a:ext cx="243201" cy="268539"/>
            </a:xfrm>
            <a:custGeom>
              <a:avLst/>
              <a:gdLst/>
              <a:ahLst/>
              <a:cxnLst/>
              <a:rect l="l" t="t" r="r" b="b"/>
              <a:pathLst>
                <a:path w="4732" h="5225" extrusionOk="0">
                  <a:moveTo>
                    <a:pt x="346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46" y="4756"/>
                  </a:cubicBezTo>
                  <a:lnTo>
                    <a:pt x="2046" y="4756"/>
                  </a:lnTo>
                  <a:lnTo>
                    <a:pt x="2366" y="5224"/>
                  </a:lnTo>
                  <a:lnTo>
                    <a:pt x="2687" y="4756"/>
                  </a:lnTo>
                  <a:lnTo>
                    <a:pt x="4387" y="4756"/>
                  </a:lnTo>
                  <a:cubicBezTo>
                    <a:pt x="4572" y="4756"/>
                    <a:pt x="4732" y="4608"/>
                    <a:pt x="4732" y="4423"/>
                  </a:cubicBezTo>
                  <a:lnTo>
                    <a:pt x="4732" y="333"/>
                  </a:lnTo>
                  <a:cubicBezTo>
                    <a:pt x="4732" y="148"/>
                    <a:pt x="4584" y="0"/>
                    <a:pt x="4387" y="0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L" sz="1200">
                  <a:solidFill>
                    <a:srgbClr val="FFFFFF"/>
                  </a:solidFill>
                  <a:latin typeface="Montserrat" panose="00000500000000000000" pitchFamily="2" charset="0"/>
                </a:rPr>
                <a:t>Runner</a:t>
              </a:r>
              <a:endParaRPr sz="1200">
                <a:solidFill>
                  <a:srgbClr val="FFFFFF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" name="Google Shape;690;p46">
              <a:extLst>
                <a:ext uri="{FF2B5EF4-FFF2-40B4-BE49-F238E27FC236}">
                  <a16:creationId xmlns:a16="http://schemas.microsoft.com/office/drawing/2014/main" id="{C70741A7-C807-7D67-2100-CD2F0C4C46C1}"/>
                </a:ext>
              </a:extLst>
            </p:cNvPr>
            <p:cNvSpPr/>
            <p:nvPr/>
          </p:nvSpPr>
          <p:spPr>
            <a:xfrm>
              <a:off x="6248567" y="2247269"/>
              <a:ext cx="242584" cy="268539"/>
            </a:xfrm>
            <a:custGeom>
              <a:avLst/>
              <a:gdLst/>
              <a:ahLst/>
              <a:cxnLst/>
              <a:rect l="l" t="t" r="r" b="b"/>
              <a:pathLst>
                <a:path w="4720" h="5225" extrusionOk="0">
                  <a:moveTo>
                    <a:pt x="333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33" y="4756"/>
                  </a:cubicBezTo>
                  <a:lnTo>
                    <a:pt x="2046" y="4756"/>
                  </a:lnTo>
                  <a:lnTo>
                    <a:pt x="2354" y="5224"/>
                  </a:lnTo>
                  <a:lnTo>
                    <a:pt x="2674" y="4756"/>
                  </a:lnTo>
                  <a:lnTo>
                    <a:pt x="4387" y="4756"/>
                  </a:lnTo>
                  <a:cubicBezTo>
                    <a:pt x="4572" y="4756"/>
                    <a:pt x="4720" y="4608"/>
                    <a:pt x="4720" y="4423"/>
                  </a:cubicBezTo>
                  <a:lnTo>
                    <a:pt x="4720" y="333"/>
                  </a:lnTo>
                  <a:cubicBezTo>
                    <a:pt x="4720" y="148"/>
                    <a:pt x="4572" y="0"/>
                    <a:pt x="4387" y="0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L" sz="1200" err="1">
                  <a:solidFill>
                    <a:srgbClr val="FFFFFF"/>
                  </a:solidFill>
                  <a:latin typeface="Montserrat" panose="00000500000000000000" pitchFamily="2" charset="0"/>
                </a:rPr>
                <a:t>StepsDefinition</a:t>
              </a:r>
              <a:endParaRPr sz="1200">
                <a:solidFill>
                  <a:srgbClr val="FFFFFF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5" name="Google Shape;691;p46">
              <a:extLst>
                <a:ext uri="{FF2B5EF4-FFF2-40B4-BE49-F238E27FC236}">
                  <a16:creationId xmlns:a16="http://schemas.microsoft.com/office/drawing/2014/main" id="{A8ECEA60-CF3E-0CAD-8097-B324C50A7AA6}"/>
                </a:ext>
              </a:extLst>
            </p:cNvPr>
            <p:cNvSpPr/>
            <p:nvPr/>
          </p:nvSpPr>
          <p:spPr>
            <a:xfrm>
              <a:off x="6016775" y="2608216"/>
              <a:ext cx="243253" cy="268539"/>
            </a:xfrm>
            <a:custGeom>
              <a:avLst/>
              <a:gdLst/>
              <a:ahLst/>
              <a:cxnLst/>
              <a:rect l="l" t="t" r="r" b="b"/>
              <a:pathLst>
                <a:path w="4733" h="5225" extrusionOk="0">
                  <a:moveTo>
                    <a:pt x="2367" y="0"/>
                  </a:moveTo>
                  <a:lnTo>
                    <a:pt x="2059" y="469"/>
                  </a:lnTo>
                  <a:lnTo>
                    <a:pt x="346" y="469"/>
                  </a:lnTo>
                  <a:cubicBezTo>
                    <a:pt x="161" y="469"/>
                    <a:pt x="1" y="616"/>
                    <a:pt x="1" y="801"/>
                  </a:cubicBezTo>
                  <a:lnTo>
                    <a:pt x="1" y="4892"/>
                  </a:lnTo>
                  <a:cubicBezTo>
                    <a:pt x="1" y="5077"/>
                    <a:pt x="161" y="5225"/>
                    <a:pt x="346" y="5225"/>
                  </a:cubicBezTo>
                  <a:lnTo>
                    <a:pt x="4400" y="5225"/>
                  </a:lnTo>
                  <a:cubicBezTo>
                    <a:pt x="4584" y="5225"/>
                    <a:pt x="4732" y="5077"/>
                    <a:pt x="4732" y="4892"/>
                  </a:cubicBezTo>
                  <a:lnTo>
                    <a:pt x="4732" y="801"/>
                  </a:lnTo>
                  <a:cubicBezTo>
                    <a:pt x="4732" y="616"/>
                    <a:pt x="4584" y="469"/>
                    <a:pt x="4400" y="469"/>
                  </a:cubicBezTo>
                  <a:lnTo>
                    <a:pt x="2687" y="46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L" sz="1200" err="1">
                  <a:solidFill>
                    <a:srgbClr val="FFFFFF"/>
                  </a:solidFill>
                  <a:latin typeface="Montserrat" panose="00000500000000000000" pitchFamily="2" charset="0"/>
                </a:rPr>
                <a:t>Features</a:t>
              </a:r>
              <a:endParaRPr sz="1200">
                <a:solidFill>
                  <a:srgbClr val="FFFFFF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7" name="Google Shape;692;p46">
              <a:extLst>
                <a:ext uri="{FF2B5EF4-FFF2-40B4-BE49-F238E27FC236}">
                  <a16:creationId xmlns:a16="http://schemas.microsoft.com/office/drawing/2014/main" id="{F2F6E792-C4B4-ED62-F8DF-B64039EAFC99}"/>
                </a:ext>
              </a:extLst>
            </p:cNvPr>
            <p:cNvSpPr/>
            <p:nvPr/>
          </p:nvSpPr>
          <p:spPr>
            <a:xfrm>
              <a:off x="6474653" y="2608216"/>
              <a:ext cx="243201" cy="268539"/>
            </a:xfrm>
            <a:custGeom>
              <a:avLst/>
              <a:gdLst/>
              <a:ahLst/>
              <a:cxnLst/>
              <a:rect l="l" t="t" r="r" b="b"/>
              <a:pathLst>
                <a:path w="4732" h="5225" extrusionOk="0">
                  <a:moveTo>
                    <a:pt x="2366" y="0"/>
                  </a:moveTo>
                  <a:lnTo>
                    <a:pt x="2058" y="469"/>
                  </a:lnTo>
                  <a:lnTo>
                    <a:pt x="358" y="469"/>
                  </a:lnTo>
                  <a:cubicBezTo>
                    <a:pt x="350" y="468"/>
                    <a:pt x="343" y="468"/>
                    <a:pt x="336" y="468"/>
                  </a:cubicBezTo>
                  <a:cubicBezTo>
                    <a:pt x="149" y="468"/>
                    <a:pt x="0" y="623"/>
                    <a:pt x="0" y="801"/>
                  </a:cubicBezTo>
                  <a:lnTo>
                    <a:pt x="0" y="4892"/>
                  </a:lnTo>
                  <a:cubicBezTo>
                    <a:pt x="0" y="5077"/>
                    <a:pt x="148" y="5225"/>
                    <a:pt x="333" y="5225"/>
                  </a:cubicBezTo>
                  <a:lnTo>
                    <a:pt x="4387" y="5225"/>
                  </a:lnTo>
                  <a:cubicBezTo>
                    <a:pt x="4572" y="5225"/>
                    <a:pt x="4732" y="5077"/>
                    <a:pt x="4732" y="4892"/>
                  </a:cubicBezTo>
                  <a:lnTo>
                    <a:pt x="4732" y="801"/>
                  </a:lnTo>
                  <a:cubicBezTo>
                    <a:pt x="4732" y="616"/>
                    <a:pt x="4572" y="469"/>
                    <a:pt x="4387" y="469"/>
                  </a:cubicBezTo>
                  <a:lnTo>
                    <a:pt x="2674" y="46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L" sz="1200" err="1">
                  <a:solidFill>
                    <a:srgbClr val="FFFFFF"/>
                  </a:solidFill>
                  <a:latin typeface="Montserrat" panose="00000500000000000000" pitchFamily="2" charset="0"/>
                </a:rPr>
                <a:t>PageObject</a:t>
              </a:r>
              <a:endParaRPr sz="1200">
                <a:solidFill>
                  <a:srgbClr val="FFFFFF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8" name="Google Shape;693;p46">
              <a:extLst>
                <a:ext uri="{FF2B5EF4-FFF2-40B4-BE49-F238E27FC236}">
                  <a16:creationId xmlns:a16="http://schemas.microsoft.com/office/drawing/2014/main" id="{9E292CEE-8533-A62C-56C2-492AA6D6A777}"/>
                </a:ext>
              </a:extLst>
            </p:cNvPr>
            <p:cNvSpPr/>
            <p:nvPr/>
          </p:nvSpPr>
          <p:spPr>
            <a:xfrm>
              <a:off x="6703875" y="2247269"/>
              <a:ext cx="243253" cy="268539"/>
            </a:xfrm>
            <a:custGeom>
              <a:avLst/>
              <a:gdLst/>
              <a:ahLst/>
              <a:cxnLst/>
              <a:rect l="l" t="t" r="r" b="b"/>
              <a:pathLst>
                <a:path w="4733" h="5225" extrusionOk="0">
                  <a:moveTo>
                    <a:pt x="346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46" y="4756"/>
                  </a:cubicBezTo>
                  <a:lnTo>
                    <a:pt x="2046" y="4756"/>
                  </a:lnTo>
                  <a:lnTo>
                    <a:pt x="2366" y="5224"/>
                  </a:lnTo>
                  <a:lnTo>
                    <a:pt x="2674" y="4756"/>
                  </a:lnTo>
                  <a:lnTo>
                    <a:pt x="4387" y="4756"/>
                  </a:lnTo>
                  <a:cubicBezTo>
                    <a:pt x="4394" y="4757"/>
                    <a:pt x="4400" y="4757"/>
                    <a:pt x="4407" y="4757"/>
                  </a:cubicBezTo>
                  <a:cubicBezTo>
                    <a:pt x="4583" y="4757"/>
                    <a:pt x="4732" y="4602"/>
                    <a:pt x="4732" y="4423"/>
                  </a:cubicBezTo>
                  <a:lnTo>
                    <a:pt x="4732" y="333"/>
                  </a:lnTo>
                  <a:cubicBezTo>
                    <a:pt x="4732" y="148"/>
                    <a:pt x="4572" y="0"/>
                    <a:pt x="4387" y="0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L" sz="1200">
                  <a:solidFill>
                    <a:srgbClr val="FFFFFF"/>
                  </a:solidFill>
                  <a:latin typeface="Montserrat" panose="00000500000000000000" pitchFamily="2" charset="0"/>
                </a:rPr>
                <a:t>DOM</a:t>
              </a:r>
              <a:endParaRPr sz="1200">
                <a:solidFill>
                  <a:srgbClr val="FFFFFF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0" name="Google Shape;694;p46">
              <a:extLst>
                <a:ext uri="{FF2B5EF4-FFF2-40B4-BE49-F238E27FC236}">
                  <a16:creationId xmlns:a16="http://schemas.microsoft.com/office/drawing/2014/main" id="{EDE4C484-4D32-FAE2-17D7-9D793B50760B}"/>
                </a:ext>
              </a:extLst>
            </p:cNvPr>
            <p:cNvSpPr/>
            <p:nvPr/>
          </p:nvSpPr>
          <p:spPr>
            <a:xfrm>
              <a:off x="5808471" y="2556590"/>
              <a:ext cx="1158906" cy="10844"/>
            </a:xfrm>
            <a:custGeom>
              <a:avLst/>
              <a:gdLst/>
              <a:ahLst/>
              <a:cxnLst/>
              <a:rect l="l" t="t" r="r" b="b"/>
              <a:pathLst>
                <a:path w="22549" h="211" extrusionOk="0">
                  <a:moveTo>
                    <a:pt x="0" y="1"/>
                  </a:moveTo>
                  <a:lnTo>
                    <a:pt x="0" y="210"/>
                  </a:lnTo>
                  <a:lnTo>
                    <a:pt x="22548" y="210"/>
                  </a:lnTo>
                  <a:lnTo>
                    <a:pt x="22548" y="1"/>
                  </a:ln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Google Shape;695;p46">
              <a:extLst>
                <a:ext uri="{FF2B5EF4-FFF2-40B4-BE49-F238E27FC236}">
                  <a16:creationId xmlns:a16="http://schemas.microsoft.com/office/drawing/2014/main" id="{429E00A6-0B65-48E7-1F38-46A961A2E11A}"/>
                </a:ext>
              </a:extLst>
            </p:cNvPr>
            <p:cNvSpPr/>
            <p:nvPr/>
          </p:nvSpPr>
          <p:spPr>
            <a:xfrm>
              <a:off x="5876210" y="2539861"/>
              <a:ext cx="58950" cy="50675"/>
            </a:xfrm>
            <a:custGeom>
              <a:avLst/>
              <a:gdLst/>
              <a:ahLst/>
              <a:cxnLst/>
              <a:rect l="l" t="t" r="r" b="b"/>
              <a:pathLst>
                <a:path w="1147" h="986" extrusionOk="0">
                  <a:moveTo>
                    <a:pt x="643" y="0"/>
                  </a:moveTo>
                  <a:cubicBezTo>
                    <a:pt x="525" y="0"/>
                    <a:pt x="406" y="42"/>
                    <a:pt x="309" y="135"/>
                  </a:cubicBezTo>
                  <a:cubicBezTo>
                    <a:pt x="1" y="443"/>
                    <a:pt x="210" y="973"/>
                    <a:pt x="654" y="985"/>
                  </a:cubicBezTo>
                  <a:cubicBezTo>
                    <a:pt x="925" y="985"/>
                    <a:pt x="1134" y="764"/>
                    <a:pt x="1146" y="492"/>
                  </a:cubicBezTo>
                  <a:cubicBezTo>
                    <a:pt x="1146" y="197"/>
                    <a:pt x="898" y="0"/>
                    <a:pt x="6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Google Shape;696;p46">
              <a:extLst>
                <a:ext uri="{FF2B5EF4-FFF2-40B4-BE49-F238E27FC236}">
                  <a16:creationId xmlns:a16="http://schemas.microsoft.com/office/drawing/2014/main" id="{DFE4D13B-A2E3-8A3F-9335-286E255E42CC}"/>
                </a:ext>
              </a:extLst>
            </p:cNvPr>
            <p:cNvSpPr/>
            <p:nvPr/>
          </p:nvSpPr>
          <p:spPr>
            <a:xfrm>
              <a:off x="6104815" y="2539912"/>
              <a:ext cx="58950" cy="50624"/>
            </a:xfrm>
            <a:custGeom>
              <a:avLst/>
              <a:gdLst/>
              <a:ahLst/>
              <a:cxnLst/>
              <a:rect l="l" t="t" r="r" b="b"/>
              <a:pathLst>
                <a:path w="1147" h="985" extrusionOk="0">
                  <a:moveTo>
                    <a:pt x="656" y="0"/>
                  </a:moveTo>
                  <a:cubicBezTo>
                    <a:pt x="534" y="0"/>
                    <a:pt x="409" y="46"/>
                    <a:pt x="309" y="146"/>
                  </a:cubicBezTo>
                  <a:cubicBezTo>
                    <a:pt x="1" y="454"/>
                    <a:pt x="222" y="984"/>
                    <a:pt x="654" y="984"/>
                  </a:cubicBezTo>
                  <a:cubicBezTo>
                    <a:pt x="925" y="984"/>
                    <a:pt x="1147" y="763"/>
                    <a:pt x="1147" y="491"/>
                  </a:cubicBezTo>
                  <a:cubicBezTo>
                    <a:pt x="1147" y="193"/>
                    <a:pt x="906" y="0"/>
                    <a:pt x="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" name="Google Shape;697;p46">
              <a:extLst>
                <a:ext uri="{FF2B5EF4-FFF2-40B4-BE49-F238E27FC236}">
                  <a16:creationId xmlns:a16="http://schemas.microsoft.com/office/drawing/2014/main" id="{11B153C2-A4BC-A80B-A37E-EE56600B4DB7}"/>
                </a:ext>
              </a:extLst>
            </p:cNvPr>
            <p:cNvSpPr/>
            <p:nvPr/>
          </p:nvSpPr>
          <p:spPr>
            <a:xfrm>
              <a:off x="6333420" y="2539809"/>
              <a:ext cx="58950" cy="50470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666" y="1"/>
                  </a:moveTo>
                  <a:cubicBezTo>
                    <a:pt x="222" y="1"/>
                    <a:pt x="1" y="530"/>
                    <a:pt x="309" y="838"/>
                  </a:cubicBezTo>
                  <a:cubicBezTo>
                    <a:pt x="408" y="938"/>
                    <a:pt x="530" y="982"/>
                    <a:pt x="650" y="982"/>
                  </a:cubicBezTo>
                  <a:cubicBezTo>
                    <a:pt x="903" y="982"/>
                    <a:pt x="1147" y="786"/>
                    <a:pt x="1147" y="493"/>
                  </a:cubicBezTo>
                  <a:cubicBezTo>
                    <a:pt x="1147" y="222"/>
                    <a:pt x="925" y="1"/>
                    <a:pt x="6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Google Shape;698;p46">
              <a:extLst>
                <a:ext uri="{FF2B5EF4-FFF2-40B4-BE49-F238E27FC236}">
                  <a16:creationId xmlns:a16="http://schemas.microsoft.com/office/drawing/2014/main" id="{D0FA04FC-E3AD-0930-572D-8F3537ED053D}"/>
                </a:ext>
              </a:extLst>
            </p:cNvPr>
            <p:cNvSpPr/>
            <p:nvPr/>
          </p:nvSpPr>
          <p:spPr>
            <a:xfrm>
              <a:off x="6562642" y="2539912"/>
              <a:ext cx="58333" cy="50624"/>
            </a:xfrm>
            <a:custGeom>
              <a:avLst/>
              <a:gdLst/>
              <a:ahLst/>
              <a:cxnLst/>
              <a:rect l="l" t="t" r="r" b="b"/>
              <a:pathLst>
                <a:path w="1135" h="985" extrusionOk="0">
                  <a:moveTo>
                    <a:pt x="653" y="0"/>
                  </a:moveTo>
                  <a:cubicBezTo>
                    <a:pt x="533" y="0"/>
                    <a:pt x="410" y="46"/>
                    <a:pt x="309" y="146"/>
                  </a:cubicBezTo>
                  <a:cubicBezTo>
                    <a:pt x="1" y="454"/>
                    <a:pt x="210" y="984"/>
                    <a:pt x="654" y="984"/>
                  </a:cubicBezTo>
                  <a:cubicBezTo>
                    <a:pt x="925" y="984"/>
                    <a:pt x="1135" y="763"/>
                    <a:pt x="1135" y="491"/>
                  </a:cubicBezTo>
                  <a:cubicBezTo>
                    <a:pt x="1135" y="193"/>
                    <a:pt x="900" y="0"/>
                    <a:pt x="6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Google Shape;699;p46">
              <a:extLst>
                <a:ext uri="{FF2B5EF4-FFF2-40B4-BE49-F238E27FC236}">
                  <a16:creationId xmlns:a16="http://schemas.microsoft.com/office/drawing/2014/main" id="{4365C927-054A-C458-3BE3-8D70381BD1D9}"/>
                </a:ext>
              </a:extLst>
            </p:cNvPr>
            <p:cNvSpPr/>
            <p:nvPr/>
          </p:nvSpPr>
          <p:spPr>
            <a:xfrm>
              <a:off x="6799521" y="2539809"/>
              <a:ext cx="58950" cy="50470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493" y="1"/>
                  </a:moveTo>
                  <a:cubicBezTo>
                    <a:pt x="222" y="1"/>
                    <a:pt x="0" y="222"/>
                    <a:pt x="0" y="493"/>
                  </a:cubicBezTo>
                  <a:cubicBezTo>
                    <a:pt x="0" y="786"/>
                    <a:pt x="244" y="982"/>
                    <a:pt x="497" y="982"/>
                  </a:cubicBezTo>
                  <a:cubicBezTo>
                    <a:pt x="617" y="982"/>
                    <a:pt x="739" y="938"/>
                    <a:pt x="838" y="838"/>
                  </a:cubicBezTo>
                  <a:cubicBezTo>
                    <a:pt x="1146" y="530"/>
                    <a:pt x="924" y="1"/>
                    <a:pt x="4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4DD2A811-FC22-F504-0711-014DBF3D2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064" y="380493"/>
            <a:ext cx="1383114" cy="64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6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n 35" descr="Patrón de fondo">
            <a:extLst>
              <a:ext uri="{FF2B5EF4-FFF2-40B4-BE49-F238E27FC236}">
                <a16:creationId xmlns:a16="http://schemas.microsoft.com/office/drawing/2014/main" id="{BDE89098-4F0C-E73E-3006-B77CFBC06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78732" y="0"/>
            <a:ext cx="12192000" cy="6858001"/>
          </a:xfrm>
          <a:prstGeom prst="rect">
            <a:avLst/>
          </a:prstGeom>
        </p:spPr>
      </p:pic>
      <p:sp>
        <p:nvSpPr>
          <p:cNvPr id="39" name="Flecha: pentágono 38">
            <a:extLst>
              <a:ext uri="{FF2B5EF4-FFF2-40B4-BE49-F238E27FC236}">
                <a16:creationId xmlns:a16="http://schemas.microsoft.com/office/drawing/2014/main" id="{8FE15CCC-315B-B126-EE45-A1FF737F2693}"/>
              </a:ext>
            </a:extLst>
          </p:cNvPr>
          <p:cNvSpPr/>
          <p:nvPr/>
        </p:nvSpPr>
        <p:spPr>
          <a:xfrm>
            <a:off x="0" y="-1"/>
            <a:ext cx="3663517" cy="6858001"/>
          </a:xfrm>
          <a:prstGeom prst="homePlat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C51719AC-FC33-7C17-45A7-4CA5B9AD668C}"/>
              </a:ext>
            </a:extLst>
          </p:cNvPr>
          <p:cNvSpPr txBox="1">
            <a:spLocks/>
          </p:cNvSpPr>
          <p:nvPr/>
        </p:nvSpPr>
        <p:spPr>
          <a:xfrm>
            <a:off x="4524703" y="1483417"/>
            <a:ext cx="3478923" cy="702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6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8" name="object 10">
            <a:extLst>
              <a:ext uri="{FF2B5EF4-FFF2-40B4-BE49-F238E27FC236}">
                <a16:creationId xmlns:a16="http://schemas.microsoft.com/office/drawing/2014/main" id="{EA1069DF-B17C-F48B-E055-5F99895018BC}"/>
              </a:ext>
            </a:extLst>
          </p:cNvPr>
          <p:cNvSpPr/>
          <p:nvPr/>
        </p:nvSpPr>
        <p:spPr>
          <a:xfrm>
            <a:off x="10100440" y="6231367"/>
            <a:ext cx="1765738" cy="237370"/>
          </a:xfrm>
          <a:custGeom>
            <a:avLst/>
            <a:gdLst/>
            <a:ahLst/>
            <a:cxnLst/>
            <a:rect l="l" t="t" r="r" b="b"/>
            <a:pathLst>
              <a:path w="3972559" h="534035">
                <a:moveTo>
                  <a:pt x="558800" y="5613"/>
                </a:moveTo>
                <a:lnTo>
                  <a:pt x="431761" y="5613"/>
                </a:lnTo>
                <a:lnTo>
                  <a:pt x="431761" y="331304"/>
                </a:lnTo>
                <a:lnTo>
                  <a:pt x="432028" y="350342"/>
                </a:lnTo>
                <a:lnTo>
                  <a:pt x="433705" y="396278"/>
                </a:lnTo>
                <a:lnTo>
                  <a:pt x="434060" y="402094"/>
                </a:lnTo>
                <a:lnTo>
                  <a:pt x="433705" y="407365"/>
                </a:lnTo>
                <a:lnTo>
                  <a:pt x="426986" y="411111"/>
                </a:lnTo>
                <a:lnTo>
                  <a:pt x="423227" y="407847"/>
                </a:lnTo>
                <a:lnTo>
                  <a:pt x="420814" y="403555"/>
                </a:lnTo>
                <a:lnTo>
                  <a:pt x="329793" y="241185"/>
                </a:lnTo>
                <a:lnTo>
                  <a:pt x="295503" y="180492"/>
                </a:lnTo>
                <a:lnTo>
                  <a:pt x="264109" y="125412"/>
                </a:lnTo>
                <a:lnTo>
                  <a:pt x="239356" y="82778"/>
                </a:lnTo>
                <a:lnTo>
                  <a:pt x="205511" y="35331"/>
                </a:lnTo>
                <a:lnTo>
                  <a:pt x="152412" y="4343"/>
                </a:lnTo>
                <a:lnTo>
                  <a:pt x="114757" y="0"/>
                </a:lnTo>
                <a:lnTo>
                  <a:pt x="82638" y="3149"/>
                </a:lnTo>
                <a:lnTo>
                  <a:pt x="51650" y="14960"/>
                </a:lnTo>
                <a:lnTo>
                  <a:pt x="25247" y="38950"/>
                </a:lnTo>
                <a:lnTo>
                  <a:pt x="6883" y="78676"/>
                </a:lnTo>
                <a:lnTo>
                  <a:pt x="0" y="137642"/>
                </a:lnTo>
                <a:lnTo>
                  <a:pt x="0" y="528027"/>
                </a:lnTo>
                <a:lnTo>
                  <a:pt x="126885" y="528027"/>
                </a:lnTo>
                <a:lnTo>
                  <a:pt x="126885" y="202476"/>
                </a:lnTo>
                <a:lnTo>
                  <a:pt x="126631" y="183451"/>
                </a:lnTo>
                <a:lnTo>
                  <a:pt x="124739" y="131737"/>
                </a:lnTo>
                <a:lnTo>
                  <a:pt x="125006" y="126276"/>
                </a:lnTo>
                <a:lnTo>
                  <a:pt x="131800" y="122669"/>
                </a:lnTo>
                <a:lnTo>
                  <a:pt x="135407" y="125920"/>
                </a:lnTo>
                <a:lnTo>
                  <a:pt x="192011" y="228053"/>
                </a:lnTo>
                <a:lnTo>
                  <a:pt x="224028" y="285483"/>
                </a:lnTo>
                <a:lnTo>
                  <a:pt x="257517" y="345020"/>
                </a:lnTo>
                <a:lnTo>
                  <a:pt x="289166" y="400469"/>
                </a:lnTo>
                <a:lnTo>
                  <a:pt x="315645" y="445643"/>
                </a:lnTo>
                <a:lnTo>
                  <a:pt x="353212" y="498436"/>
                </a:lnTo>
                <a:lnTo>
                  <a:pt x="406311" y="529590"/>
                </a:lnTo>
                <a:lnTo>
                  <a:pt x="443979" y="533984"/>
                </a:lnTo>
                <a:lnTo>
                  <a:pt x="476072" y="530796"/>
                </a:lnTo>
                <a:lnTo>
                  <a:pt x="507072" y="518934"/>
                </a:lnTo>
                <a:lnTo>
                  <a:pt x="533501" y="494855"/>
                </a:lnTo>
                <a:lnTo>
                  <a:pt x="551891" y="455091"/>
                </a:lnTo>
                <a:lnTo>
                  <a:pt x="558800" y="396138"/>
                </a:lnTo>
                <a:lnTo>
                  <a:pt x="558800" y="5613"/>
                </a:lnTo>
                <a:close/>
              </a:path>
              <a:path w="3972559" h="534035">
                <a:moveTo>
                  <a:pt x="1094435" y="5791"/>
                </a:moveTo>
                <a:lnTo>
                  <a:pt x="602259" y="5791"/>
                </a:lnTo>
                <a:lnTo>
                  <a:pt x="602259" y="115011"/>
                </a:lnTo>
                <a:lnTo>
                  <a:pt x="783996" y="115011"/>
                </a:lnTo>
                <a:lnTo>
                  <a:pt x="783996" y="527761"/>
                </a:lnTo>
                <a:lnTo>
                  <a:pt x="912698" y="527761"/>
                </a:lnTo>
                <a:lnTo>
                  <a:pt x="912698" y="115011"/>
                </a:lnTo>
                <a:lnTo>
                  <a:pt x="1094435" y="115011"/>
                </a:lnTo>
                <a:lnTo>
                  <a:pt x="1094435" y="5791"/>
                </a:lnTo>
                <a:close/>
              </a:path>
              <a:path w="3972559" h="534035">
                <a:moveTo>
                  <a:pt x="1627568" y="5791"/>
                </a:moveTo>
                <a:lnTo>
                  <a:pt x="1135405" y="5791"/>
                </a:lnTo>
                <a:lnTo>
                  <a:pt x="1135405" y="115011"/>
                </a:lnTo>
                <a:lnTo>
                  <a:pt x="1317066" y="115011"/>
                </a:lnTo>
                <a:lnTo>
                  <a:pt x="1317066" y="527761"/>
                </a:lnTo>
                <a:lnTo>
                  <a:pt x="1445895" y="527761"/>
                </a:lnTo>
                <a:lnTo>
                  <a:pt x="1445895" y="115011"/>
                </a:lnTo>
                <a:lnTo>
                  <a:pt x="1627568" y="115011"/>
                </a:lnTo>
                <a:lnTo>
                  <a:pt x="1627568" y="5791"/>
                </a:lnTo>
                <a:close/>
              </a:path>
              <a:path w="3972559" h="534035">
                <a:moveTo>
                  <a:pt x="2315997" y="188772"/>
                </a:moveTo>
                <a:lnTo>
                  <a:pt x="2312428" y="135509"/>
                </a:lnTo>
                <a:lnTo>
                  <a:pt x="2307742" y="117017"/>
                </a:lnTo>
                <a:lnTo>
                  <a:pt x="2301557" y="92595"/>
                </a:lnTo>
                <a:lnTo>
                  <a:pt x="2283104" y="59258"/>
                </a:lnTo>
                <a:lnTo>
                  <a:pt x="2256853" y="34683"/>
                </a:lnTo>
                <a:lnTo>
                  <a:pt x="2222525" y="18097"/>
                </a:lnTo>
                <a:lnTo>
                  <a:pt x="2184603" y="9766"/>
                </a:lnTo>
                <a:lnTo>
                  <a:pt x="2184603" y="186474"/>
                </a:lnTo>
                <a:lnTo>
                  <a:pt x="2184603" y="347281"/>
                </a:lnTo>
                <a:lnTo>
                  <a:pt x="2181034" y="379285"/>
                </a:lnTo>
                <a:lnTo>
                  <a:pt x="2169706" y="400824"/>
                </a:lnTo>
                <a:lnTo>
                  <a:pt x="2149703" y="412953"/>
                </a:lnTo>
                <a:lnTo>
                  <a:pt x="2120125" y="416763"/>
                </a:lnTo>
                <a:lnTo>
                  <a:pt x="1912785" y="416763"/>
                </a:lnTo>
                <a:lnTo>
                  <a:pt x="1912785" y="117017"/>
                </a:lnTo>
                <a:lnTo>
                  <a:pt x="2120125" y="117017"/>
                </a:lnTo>
                <a:lnTo>
                  <a:pt x="2149703" y="120827"/>
                </a:lnTo>
                <a:lnTo>
                  <a:pt x="2169706" y="132969"/>
                </a:lnTo>
                <a:lnTo>
                  <a:pt x="2181034" y="154508"/>
                </a:lnTo>
                <a:lnTo>
                  <a:pt x="2184603" y="186474"/>
                </a:lnTo>
                <a:lnTo>
                  <a:pt x="2184603" y="9766"/>
                </a:lnTo>
                <a:lnTo>
                  <a:pt x="2179878" y="8724"/>
                </a:lnTo>
                <a:lnTo>
                  <a:pt x="2128647" y="5778"/>
                </a:lnTo>
                <a:lnTo>
                  <a:pt x="1784096" y="5778"/>
                </a:lnTo>
                <a:lnTo>
                  <a:pt x="1784096" y="527837"/>
                </a:lnTo>
                <a:lnTo>
                  <a:pt x="2134616" y="527837"/>
                </a:lnTo>
                <a:lnTo>
                  <a:pt x="2188083" y="524002"/>
                </a:lnTo>
                <a:lnTo>
                  <a:pt x="2230882" y="512546"/>
                </a:lnTo>
                <a:lnTo>
                  <a:pt x="2288032" y="467258"/>
                </a:lnTo>
                <a:lnTo>
                  <a:pt x="2307894" y="416763"/>
                </a:lnTo>
                <a:lnTo>
                  <a:pt x="2313190" y="392849"/>
                </a:lnTo>
                <a:lnTo>
                  <a:pt x="2315997" y="344995"/>
                </a:lnTo>
                <a:lnTo>
                  <a:pt x="2315997" y="188772"/>
                </a:lnTo>
                <a:close/>
              </a:path>
              <a:path w="3972559" h="534035">
                <a:moveTo>
                  <a:pt x="2903601" y="184619"/>
                </a:moveTo>
                <a:lnTo>
                  <a:pt x="2900591" y="133299"/>
                </a:lnTo>
                <a:lnTo>
                  <a:pt x="2891078" y="91643"/>
                </a:lnTo>
                <a:lnTo>
                  <a:pt x="2849638" y="34759"/>
                </a:lnTo>
                <a:lnTo>
                  <a:pt x="2773426" y="8788"/>
                </a:lnTo>
                <a:lnTo>
                  <a:pt x="2720467" y="5791"/>
                </a:lnTo>
                <a:lnTo>
                  <a:pt x="2396452" y="5791"/>
                </a:lnTo>
                <a:lnTo>
                  <a:pt x="2396452" y="116598"/>
                </a:lnTo>
                <a:lnTo>
                  <a:pt x="2711869" y="116598"/>
                </a:lnTo>
                <a:lnTo>
                  <a:pt x="2741472" y="120408"/>
                </a:lnTo>
                <a:lnTo>
                  <a:pt x="2761411" y="132549"/>
                </a:lnTo>
                <a:lnTo>
                  <a:pt x="2772676" y="154063"/>
                </a:lnTo>
                <a:lnTo>
                  <a:pt x="2776220" y="186004"/>
                </a:lnTo>
                <a:lnTo>
                  <a:pt x="2776296" y="204444"/>
                </a:lnTo>
                <a:lnTo>
                  <a:pt x="2776220" y="309702"/>
                </a:lnTo>
                <a:lnTo>
                  <a:pt x="2776220" y="416344"/>
                </a:lnTo>
                <a:lnTo>
                  <a:pt x="2533675" y="416344"/>
                </a:lnTo>
                <a:lnTo>
                  <a:pt x="2518956" y="414210"/>
                </a:lnTo>
                <a:lnTo>
                  <a:pt x="2505646" y="406146"/>
                </a:lnTo>
                <a:lnTo>
                  <a:pt x="2495994" y="389699"/>
                </a:lnTo>
                <a:lnTo>
                  <a:pt x="2492273" y="362407"/>
                </a:lnTo>
                <a:lnTo>
                  <a:pt x="2495969" y="335216"/>
                </a:lnTo>
                <a:lnTo>
                  <a:pt x="2505570" y="319201"/>
                </a:lnTo>
                <a:lnTo>
                  <a:pt x="2518867" y="311619"/>
                </a:lnTo>
                <a:lnTo>
                  <a:pt x="2533675" y="309702"/>
                </a:lnTo>
                <a:lnTo>
                  <a:pt x="2776220" y="309702"/>
                </a:lnTo>
                <a:lnTo>
                  <a:pt x="2776220" y="204444"/>
                </a:lnTo>
                <a:lnTo>
                  <a:pt x="2514816" y="204444"/>
                </a:lnTo>
                <a:lnTo>
                  <a:pt x="2461145" y="210045"/>
                </a:lnTo>
                <a:lnTo>
                  <a:pt x="2419451" y="227215"/>
                </a:lnTo>
                <a:lnTo>
                  <a:pt x="2389708" y="256527"/>
                </a:lnTo>
                <a:lnTo>
                  <a:pt x="2371890" y="298551"/>
                </a:lnTo>
                <a:lnTo>
                  <a:pt x="2365946" y="353872"/>
                </a:lnTo>
                <a:lnTo>
                  <a:pt x="2365946" y="378561"/>
                </a:lnTo>
                <a:lnTo>
                  <a:pt x="2372106" y="435038"/>
                </a:lnTo>
                <a:lnTo>
                  <a:pt x="2390571" y="477177"/>
                </a:lnTo>
                <a:lnTo>
                  <a:pt x="2421407" y="506006"/>
                </a:lnTo>
                <a:lnTo>
                  <a:pt x="2464612" y="522554"/>
                </a:lnTo>
                <a:lnTo>
                  <a:pt x="2520226" y="527837"/>
                </a:lnTo>
                <a:lnTo>
                  <a:pt x="2903601" y="527837"/>
                </a:lnTo>
                <a:lnTo>
                  <a:pt x="2903601" y="416344"/>
                </a:lnTo>
                <a:lnTo>
                  <a:pt x="2903601" y="309702"/>
                </a:lnTo>
                <a:lnTo>
                  <a:pt x="2903601" y="184619"/>
                </a:lnTo>
                <a:close/>
              </a:path>
              <a:path w="3972559" h="534035">
                <a:moveTo>
                  <a:pt x="3421773" y="5791"/>
                </a:moveTo>
                <a:lnTo>
                  <a:pt x="2929445" y="5791"/>
                </a:lnTo>
                <a:lnTo>
                  <a:pt x="2929445" y="115011"/>
                </a:lnTo>
                <a:lnTo>
                  <a:pt x="3111258" y="115011"/>
                </a:lnTo>
                <a:lnTo>
                  <a:pt x="3111258" y="527761"/>
                </a:lnTo>
                <a:lnTo>
                  <a:pt x="3239884" y="527761"/>
                </a:lnTo>
                <a:lnTo>
                  <a:pt x="3239884" y="115011"/>
                </a:lnTo>
                <a:lnTo>
                  <a:pt x="3421773" y="115011"/>
                </a:lnTo>
                <a:lnTo>
                  <a:pt x="3421773" y="5791"/>
                </a:lnTo>
                <a:close/>
              </a:path>
              <a:path w="3972559" h="534035">
                <a:moveTo>
                  <a:pt x="3971950" y="184619"/>
                </a:moveTo>
                <a:lnTo>
                  <a:pt x="3968966" y="133299"/>
                </a:lnTo>
                <a:lnTo>
                  <a:pt x="3959479" y="91643"/>
                </a:lnTo>
                <a:lnTo>
                  <a:pt x="3918102" y="34759"/>
                </a:lnTo>
                <a:lnTo>
                  <a:pt x="3841877" y="8788"/>
                </a:lnTo>
                <a:lnTo>
                  <a:pt x="3788829" y="5791"/>
                </a:lnTo>
                <a:lnTo>
                  <a:pt x="3464877" y="5791"/>
                </a:lnTo>
                <a:lnTo>
                  <a:pt x="3464877" y="116598"/>
                </a:lnTo>
                <a:lnTo>
                  <a:pt x="3780498" y="116598"/>
                </a:lnTo>
                <a:lnTo>
                  <a:pt x="3810025" y="120408"/>
                </a:lnTo>
                <a:lnTo>
                  <a:pt x="3829964" y="132549"/>
                </a:lnTo>
                <a:lnTo>
                  <a:pt x="3841229" y="154063"/>
                </a:lnTo>
                <a:lnTo>
                  <a:pt x="3844785" y="186004"/>
                </a:lnTo>
                <a:lnTo>
                  <a:pt x="3844785" y="204444"/>
                </a:lnTo>
                <a:lnTo>
                  <a:pt x="3844785" y="309702"/>
                </a:lnTo>
                <a:lnTo>
                  <a:pt x="3844785" y="416344"/>
                </a:lnTo>
                <a:lnTo>
                  <a:pt x="3602101" y="416344"/>
                </a:lnTo>
                <a:lnTo>
                  <a:pt x="3587407" y="414210"/>
                </a:lnTo>
                <a:lnTo>
                  <a:pt x="3574097" y="406146"/>
                </a:lnTo>
                <a:lnTo>
                  <a:pt x="3564432" y="389699"/>
                </a:lnTo>
                <a:lnTo>
                  <a:pt x="3560699" y="362407"/>
                </a:lnTo>
                <a:lnTo>
                  <a:pt x="3564394" y="335216"/>
                </a:lnTo>
                <a:lnTo>
                  <a:pt x="3574008" y="319201"/>
                </a:lnTo>
                <a:lnTo>
                  <a:pt x="3587318" y="311619"/>
                </a:lnTo>
                <a:lnTo>
                  <a:pt x="3602101" y="309702"/>
                </a:lnTo>
                <a:lnTo>
                  <a:pt x="3844785" y="309702"/>
                </a:lnTo>
                <a:lnTo>
                  <a:pt x="3844785" y="204444"/>
                </a:lnTo>
                <a:lnTo>
                  <a:pt x="3583305" y="204444"/>
                </a:lnTo>
                <a:lnTo>
                  <a:pt x="3529634" y="210045"/>
                </a:lnTo>
                <a:lnTo>
                  <a:pt x="3487953" y="227215"/>
                </a:lnTo>
                <a:lnTo>
                  <a:pt x="3458197" y="256527"/>
                </a:lnTo>
                <a:lnTo>
                  <a:pt x="3440366" y="298551"/>
                </a:lnTo>
                <a:lnTo>
                  <a:pt x="3434435" y="353872"/>
                </a:lnTo>
                <a:lnTo>
                  <a:pt x="3434435" y="378561"/>
                </a:lnTo>
                <a:lnTo>
                  <a:pt x="3440595" y="435038"/>
                </a:lnTo>
                <a:lnTo>
                  <a:pt x="3459086" y="477177"/>
                </a:lnTo>
                <a:lnTo>
                  <a:pt x="3489909" y="506006"/>
                </a:lnTo>
                <a:lnTo>
                  <a:pt x="3533089" y="522554"/>
                </a:lnTo>
                <a:lnTo>
                  <a:pt x="3588651" y="527837"/>
                </a:lnTo>
                <a:lnTo>
                  <a:pt x="3971950" y="527837"/>
                </a:lnTo>
                <a:lnTo>
                  <a:pt x="3971950" y="416344"/>
                </a:lnTo>
                <a:lnTo>
                  <a:pt x="3971950" y="309702"/>
                </a:lnTo>
                <a:lnTo>
                  <a:pt x="3971950" y="1846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E542C80-4E56-D95D-3319-1C0DA8924EEA}"/>
              </a:ext>
            </a:extLst>
          </p:cNvPr>
          <p:cNvSpPr txBox="1">
            <a:spLocks/>
          </p:cNvSpPr>
          <p:nvPr/>
        </p:nvSpPr>
        <p:spPr>
          <a:xfrm>
            <a:off x="241520" y="2621792"/>
            <a:ext cx="3478923" cy="702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4400">
                <a:solidFill>
                  <a:schemeClr val="bg1"/>
                </a:solidFill>
                <a:latin typeface="Montserrat Black" panose="00000A00000000000000" pitchFamily="2" charset="0"/>
                <a:cs typeface="Poppins" panose="00000500000000000000" pitchFamily="2" charset="0"/>
              </a:rPr>
              <a:t>05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487D0E7-5320-7051-E189-77A99B6BA291}"/>
              </a:ext>
            </a:extLst>
          </p:cNvPr>
          <p:cNvSpPr txBox="1">
            <a:spLocks/>
          </p:cNvSpPr>
          <p:nvPr/>
        </p:nvSpPr>
        <p:spPr>
          <a:xfrm>
            <a:off x="241520" y="3077648"/>
            <a:ext cx="3478923" cy="702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800">
                <a:solidFill>
                  <a:schemeClr val="bg1"/>
                </a:solidFill>
                <a:latin typeface="Montserrat Black" panose="00000A00000000000000" pitchFamily="2" charset="0"/>
                <a:cs typeface="Poppins" panose="00000500000000000000" pitchFamily="2" charset="0"/>
              </a:rPr>
              <a:t>Integración con Jenkins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5469615A-536B-173E-F540-3035C3B448DA}"/>
              </a:ext>
            </a:extLst>
          </p:cNvPr>
          <p:cNvGrpSpPr/>
          <p:nvPr/>
        </p:nvGrpSpPr>
        <p:grpSpPr>
          <a:xfrm>
            <a:off x="4152614" y="3077649"/>
            <a:ext cx="1082538" cy="556354"/>
            <a:chOff x="3707767" y="3077649"/>
            <a:chExt cx="1082538" cy="556354"/>
          </a:xfrm>
        </p:grpSpPr>
        <p:sp>
          <p:nvSpPr>
            <p:cNvPr id="32" name="Rectángulo: esquinas redondeadas 31">
              <a:extLst>
                <a:ext uri="{FF2B5EF4-FFF2-40B4-BE49-F238E27FC236}">
                  <a16:creationId xmlns:a16="http://schemas.microsoft.com/office/drawing/2014/main" id="{4E6DBF87-2328-F0A6-6500-472C6E6E8BAB}"/>
                </a:ext>
              </a:extLst>
            </p:cNvPr>
            <p:cNvSpPr/>
            <p:nvPr/>
          </p:nvSpPr>
          <p:spPr>
            <a:xfrm>
              <a:off x="3707767" y="3077649"/>
              <a:ext cx="867705" cy="556354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00" dirty="0">
                  <a:latin typeface="Montserrat" panose="00000500000000000000" pitchFamily="2" charset="0"/>
                </a:rPr>
                <a:t>Jenkins Pipeline</a:t>
              </a:r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6E9B0A4E-FFF1-9F67-4B90-A0E35E838F4C}"/>
                </a:ext>
              </a:extLst>
            </p:cNvPr>
            <p:cNvCxnSpPr>
              <a:cxnSpLocks/>
            </p:cNvCxnSpPr>
            <p:nvPr/>
          </p:nvCxnSpPr>
          <p:spPr>
            <a:xfrm>
              <a:off x="4576141" y="3360409"/>
              <a:ext cx="214164" cy="6581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Imagen 6" descr="Patrón de fondo&#10;&#10;Descripción generada automáticamente">
            <a:extLst>
              <a:ext uri="{FF2B5EF4-FFF2-40B4-BE49-F238E27FC236}">
                <a16:creationId xmlns:a16="http://schemas.microsoft.com/office/drawing/2014/main" id="{D022245D-F232-6B8F-DA62-B60D96495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064" y="380493"/>
            <a:ext cx="1383114" cy="645453"/>
          </a:xfrm>
          <a:prstGeom prst="rect">
            <a:avLst/>
          </a:prstGeom>
        </p:spPr>
      </p:pic>
      <p:grpSp>
        <p:nvGrpSpPr>
          <p:cNvPr id="31" name="Grupo 30">
            <a:extLst>
              <a:ext uri="{FF2B5EF4-FFF2-40B4-BE49-F238E27FC236}">
                <a16:creationId xmlns:a16="http://schemas.microsoft.com/office/drawing/2014/main" id="{ECAB4C26-4484-88EC-155C-780F9AD6B30E}"/>
              </a:ext>
            </a:extLst>
          </p:cNvPr>
          <p:cNvGrpSpPr/>
          <p:nvPr/>
        </p:nvGrpSpPr>
        <p:grpSpPr>
          <a:xfrm>
            <a:off x="8472590" y="2361163"/>
            <a:ext cx="1189536" cy="2005070"/>
            <a:chOff x="8027743" y="2361163"/>
            <a:chExt cx="1189536" cy="2005070"/>
          </a:xfrm>
        </p:grpSpPr>
        <p:sp>
          <p:nvSpPr>
            <p:cNvPr id="45" name="Abrir llave 44">
              <a:extLst>
                <a:ext uri="{FF2B5EF4-FFF2-40B4-BE49-F238E27FC236}">
                  <a16:creationId xmlns:a16="http://schemas.microsoft.com/office/drawing/2014/main" id="{243B0039-2483-2E8E-D361-15C9C49A3B2E}"/>
                </a:ext>
              </a:extLst>
            </p:cNvPr>
            <p:cNvSpPr/>
            <p:nvPr/>
          </p:nvSpPr>
          <p:spPr>
            <a:xfrm>
              <a:off x="8906790" y="2361163"/>
              <a:ext cx="310489" cy="2005070"/>
            </a:xfrm>
            <a:prstGeom prst="leftBrac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FFE4C0CD-84DC-5F9C-1A17-489DD7965BA7}"/>
                </a:ext>
              </a:extLst>
            </p:cNvPr>
            <p:cNvSpPr/>
            <p:nvPr/>
          </p:nvSpPr>
          <p:spPr>
            <a:xfrm>
              <a:off x="8027743" y="3085522"/>
              <a:ext cx="867705" cy="556353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00" dirty="0">
                  <a:latin typeface="Montserrat" panose="00000500000000000000" pitchFamily="2" charset="0"/>
                </a:rPr>
                <a:t>Test</a:t>
              </a:r>
            </a:p>
          </p:txBody>
        </p:sp>
      </p:grp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708A09B5-A553-C893-70D1-125AF0BF8642}"/>
              </a:ext>
            </a:extLst>
          </p:cNvPr>
          <p:cNvSpPr/>
          <p:nvPr/>
        </p:nvSpPr>
        <p:spPr>
          <a:xfrm>
            <a:off x="9662126" y="2074477"/>
            <a:ext cx="867705" cy="556353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>
                <a:latin typeface="Montserrat" panose="00000500000000000000" pitchFamily="2" charset="0"/>
              </a:rPr>
              <a:t>Test SCM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0D5765C4-1805-482C-2684-F6B365DE56DB}"/>
              </a:ext>
            </a:extLst>
          </p:cNvPr>
          <p:cNvSpPr/>
          <p:nvPr/>
        </p:nvSpPr>
        <p:spPr>
          <a:xfrm>
            <a:off x="9659618" y="4088056"/>
            <a:ext cx="867705" cy="556353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>
                <a:latin typeface="Montserrat" panose="00000500000000000000" pitchFamily="2" charset="0"/>
              </a:rPr>
              <a:t>Run Test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BABC3179-B06C-28D1-3493-B2AFEB493808}"/>
              </a:ext>
            </a:extLst>
          </p:cNvPr>
          <p:cNvGrpSpPr/>
          <p:nvPr/>
        </p:nvGrpSpPr>
        <p:grpSpPr>
          <a:xfrm>
            <a:off x="10530138" y="2374327"/>
            <a:ext cx="1178194" cy="2005070"/>
            <a:chOff x="10079968" y="2361162"/>
            <a:chExt cx="1178194" cy="2005070"/>
          </a:xfrm>
        </p:grpSpPr>
        <p:sp>
          <p:nvSpPr>
            <p:cNvPr id="12" name="Abrir llave 11">
              <a:extLst>
                <a:ext uri="{FF2B5EF4-FFF2-40B4-BE49-F238E27FC236}">
                  <a16:creationId xmlns:a16="http://schemas.microsoft.com/office/drawing/2014/main" id="{308E1BE4-0C52-B645-5D8B-8515EF824E9E}"/>
                </a:ext>
              </a:extLst>
            </p:cNvPr>
            <p:cNvSpPr/>
            <p:nvPr/>
          </p:nvSpPr>
          <p:spPr>
            <a:xfrm rot="10800000">
              <a:off x="10079968" y="2361162"/>
              <a:ext cx="310489" cy="2005070"/>
            </a:xfrm>
            <a:prstGeom prst="leftBrac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2" name="Rectángulo: esquinas redondeadas 21">
              <a:extLst>
                <a:ext uri="{FF2B5EF4-FFF2-40B4-BE49-F238E27FC236}">
                  <a16:creationId xmlns:a16="http://schemas.microsoft.com/office/drawing/2014/main" id="{22891F01-8928-3DFB-0473-4C2511B00D13}"/>
                </a:ext>
              </a:extLst>
            </p:cNvPr>
            <p:cNvSpPr/>
            <p:nvPr/>
          </p:nvSpPr>
          <p:spPr>
            <a:xfrm>
              <a:off x="10390457" y="3072303"/>
              <a:ext cx="867705" cy="556353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00" dirty="0">
                  <a:latin typeface="Montserrat" panose="00000500000000000000" pitchFamily="2" charset="0"/>
                </a:rPr>
                <a:t>Remote</a:t>
              </a:r>
            </a:p>
            <a:p>
              <a:pPr algn="ctr"/>
              <a:r>
                <a:rPr lang="es-CL" sz="1000" dirty="0">
                  <a:latin typeface="Montserrat" panose="00000500000000000000" pitchFamily="2" charset="0"/>
                </a:rPr>
                <a:t>Server</a:t>
              </a:r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8056CDCF-4082-168A-96B0-5AB101AF38BA}"/>
              </a:ext>
            </a:extLst>
          </p:cNvPr>
          <p:cNvGrpSpPr/>
          <p:nvPr/>
        </p:nvGrpSpPr>
        <p:grpSpPr>
          <a:xfrm>
            <a:off x="5236548" y="3077649"/>
            <a:ext cx="1083934" cy="556354"/>
            <a:chOff x="4791701" y="3077649"/>
            <a:chExt cx="1083934" cy="556354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8C7F2704-70EB-4C55-9134-15DDD268A36E}"/>
                </a:ext>
              </a:extLst>
            </p:cNvPr>
            <p:cNvSpPr/>
            <p:nvPr/>
          </p:nvSpPr>
          <p:spPr>
            <a:xfrm>
              <a:off x="4791701" y="3077649"/>
              <a:ext cx="867705" cy="556354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00" dirty="0">
                  <a:latin typeface="Montserrat" panose="00000500000000000000" pitchFamily="2" charset="0"/>
                </a:rPr>
                <a:t>App SCM</a:t>
              </a:r>
            </a:p>
          </p:txBody>
        </p: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3CED1512-2FFF-555B-BB25-7AB82BB6DE98}"/>
                </a:ext>
              </a:extLst>
            </p:cNvPr>
            <p:cNvCxnSpPr>
              <a:cxnSpLocks/>
            </p:cNvCxnSpPr>
            <p:nvPr/>
          </p:nvCxnSpPr>
          <p:spPr>
            <a:xfrm>
              <a:off x="5661471" y="3363700"/>
              <a:ext cx="214164" cy="6581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6CD2EF71-F307-33AA-6F61-26C5CE711D02}"/>
              </a:ext>
            </a:extLst>
          </p:cNvPr>
          <p:cNvGrpSpPr/>
          <p:nvPr/>
        </p:nvGrpSpPr>
        <p:grpSpPr>
          <a:xfrm>
            <a:off x="6321067" y="3088815"/>
            <a:ext cx="1077240" cy="556354"/>
            <a:chOff x="5876220" y="3088815"/>
            <a:chExt cx="1077240" cy="556354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6CF7A305-085D-E0F2-81AB-8D49C4A346E2}"/>
                </a:ext>
              </a:extLst>
            </p:cNvPr>
            <p:cNvSpPr/>
            <p:nvPr/>
          </p:nvSpPr>
          <p:spPr>
            <a:xfrm>
              <a:off x="5876220" y="3088815"/>
              <a:ext cx="867705" cy="556354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00" dirty="0">
                  <a:latin typeface="Montserrat" panose="00000500000000000000" pitchFamily="2" charset="0"/>
                </a:rPr>
                <a:t>Sonar</a:t>
              </a:r>
            </a:p>
            <a:p>
              <a:pPr algn="ctr"/>
              <a:r>
                <a:rPr lang="es-CL" sz="1000" dirty="0" err="1">
                  <a:latin typeface="Montserrat" panose="00000500000000000000" pitchFamily="2" charset="0"/>
                </a:rPr>
                <a:t>Analysis</a:t>
              </a:r>
              <a:endParaRPr lang="es-CL" sz="1000" dirty="0">
                <a:latin typeface="Montserrat" panose="00000500000000000000" pitchFamily="2" charset="0"/>
              </a:endParaRPr>
            </a:p>
          </p:txBody>
        </p: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5104F823-A798-2599-115E-97C5B75BD52F}"/>
                </a:ext>
              </a:extLst>
            </p:cNvPr>
            <p:cNvCxnSpPr>
              <a:cxnSpLocks/>
            </p:cNvCxnSpPr>
            <p:nvPr/>
          </p:nvCxnSpPr>
          <p:spPr>
            <a:xfrm>
              <a:off x="6739296" y="3363700"/>
              <a:ext cx="214164" cy="6581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62C4941B-D575-30AE-A546-1137A2BCAC1C}"/>
              </a:ext>
            </a:extLst>
          </p:cNvPr>
          <p:cNvGrpSpPr/>
          <p:nvPr/>
        </p:nvGrpSpPr>
        <p:grpSpPr>
          <a:xfrm>
            <a:off x="7390722" y="3088815"/>
            <a:ext cx="1081868" cy="556353"/>
            <a:chOff x="6945875" y="3088815"/>
            <a:chExt cx="1081868" cy="556353"/>
          </a:xfrm>
        </p:grpSpPr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9A470192-357C-74BC-E7A6-3257288E5596}"/>
                </a:ext>
              </a:extLst>
            </p:cNvPr>
            <p:cNvSpPr/>
            <p:nvPr/>
          </p:nvSpPr>
          <p:spPr>
            <a:xfrm>
              <a:off x="6945875" y="3088815"/>
              <a:ext cx="867705" cy="556353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00" dirty="0">
                  <a:latin typeface="Montserrat" panose="00000500000000000000" pitchFamily="2" charset="0"/>
                </a:rPr>
                <a:t>Build </a:t>
              </a:r>
              <a:r>
                <a:rPr lang="es-CL" sz="1000" dirty="0" err="1">
                  <a:latin typeface="Montserrat" panose="00000500000000000000" pitchFamily="2" charset="0"/>
                </a:rPr>
                <a:t>Deploy</a:t>
              </a:r>
              <a:endParaRPr lang="es-CL" sz="1000" dirty="0">
                <a:latin typeface="Montserrat" panose="00000500000000000000" pitchFamily="2" charset="0"/>
              </a:endParaRPr>
            </a:p>
          </p:txBody>
        </p: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547E5ADA-4D20-33B0-F03E-4A331719E79B}"/>
                </a:ext>
              </a:extLst>
            </p:cNvPr>
            <p:cNvCxnSpPr>
              <a:cxnSpLocks/>
            </p:cNvCxnSpPr>
            <p:nvPr/>
          </p:nvCxnSpPr>
          <p:spPr>
            <a:xfrm>
              <a:off x="7813579" y="3370281"/>
              <a:ext cx="214164" cy="6581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374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374</Words>
  <Application>Microsoft Office PowerPoint</Application>
  <PresentationFormat>Panorámica</PresentationFormat>
  <Paragraphs>86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Arial</vt:lpstr>
      <vt:lpstr>Assistant Light</vt:lpstr>
      <vt:lpstr>Calibri</vt:lpstr>
      <vt:lpstr>Calibri Light</vt:lpstr>
      <vt:lpstr>Montserrat</vt:lpstr>
      <vt:lpstr>Montserrat Black</vt:lpstr>
      <vt:lpstr>Nunito Sans</vt:lpstr>
      <vt:lpstr>Poppins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Johan Alexander Fabi Contreras</dc:creator>
  <cp:lastModifiedBy>Johan Alexander Fabi Contreras</cp:lastModifiedBy>
  <cp:revision>2</cp:revision>
  <dcterms:created xsi:type="dcterms:W3CDTF">2022-10-18T20:58:06Z</dcterms:created>
  <dcterms:modified xsi:type="dcterms:W3CDTF">2023-02-22T00:43:50Z</dcterms:modified>
</cp:coreProperties>
</file>