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5" r:id="rId10"/>
    <p:sldId id="27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0FB5F-48E2-4F9A-AC72-6BD3F32D450F}" v="151" dt="2022-10-21T04:18:3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Fabi" userId="8c75ff543e6c5a1a" providerId="LiveId" clId="{0690FB5F-48E2-4F9A-AC72-6BD3F32D450F}"/>
    <pc:docChg chg="undo custSel addSld delSld modSld sldOrd">
      <pc:chgData name="Johan Fabi" userId="8c75ff543e6c5a1a" providerId="LiveId" clId="{0690FB5F-48E2-4F9A-AC72-6BD3F32D450F}" dt="2022-10-21T04:20:52.883" v="3055"/>
      <pc:docMkLst>
        <pc:docMk/>
      </pc:docMkLst>
      <pc:sldChg chg="modSp mod">
        <pc:chgData name="Johan Fabi" userId="8c75ff543e6c5a1a" providerId="LiveId" clId="{0690FB5F-48E2-4F9A-AC72-6BD3F32D450F}" dt="2022-10-20T02:15:35.702" v="1209" actId="20577"/>
        <pc:sldMkLst>
          <pc:docMk/>
          <pc:sldMk cId="2219012473" sldId="256"/>
        </pc:sldMkLst>
        <pc:spChg chg="mod">
          <ac:chgData name="Johan Fabi" userId="8c75ff543e6c5a1a" providerId="LiveId" clId="{0690FB5F-48E2-4F9A-AC72-6BD3F32D450F}" dt="2022-10-20T02:15:35.702" v="1209" actId="20577"/>
          <ac:spMkLst>
            <pc:docMk/>
            <pc:sldMk cId="2219012473" sldId="256"/>
            <ac:spMk id="5" creationId="{1D94C31D-AD7B-B628-B5B9-5CC2286D5288}"/>
          </ac:spMkLst>
        </pc:spChg>
      </pc:sldChg>
      <pc:sldChg chg="addSp delSp modSp mod">
        <pc:chgData name="Johan Fabi" userId="8c75ff543e6c5a1a" providerId="LiveId" clId="{0690FB5F-48E2-4F9A-AC72-6BD3F32D450F}" dt="2022-10-21T04:20:52.883" v="3055"/>
        <pc:sldMkLst>
          <pc:docMk/>
          <pc:sldMk cId="683573424" sldId="257"/>
        </pc:sldMkLst>
        <pc:spChg chg="add 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" creationId="{D02B26A9-8EAF-844D-0219-A622A2F8A2C8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3" creationId="{19E1A1D9-68EE-9A79-1BEF-5344CD3D8694}"/>
          </ac:spMkLst>
        </pc:spChg>
        <pc:spChg chg="add mod">
          <ac:chgData name="Johan Fabi" userId="8c75ff543e6c5a1a" providerId="LiveId" clId="{0690FB5F-48E2-4F9A-AC72-6BD3F32D450F}" dt="2022-10-20T22:37:43.504" v="2683" actId="571"/>
          <ac:spMkLst>
            <pc:docMk/>
            <pc:sldMk cId="683573424" sldId="257"/>
            <ac:spMk id="4" creationId="{37313D52-CFCD-2093-9FBD-18DD37F16C1E}"/>
          </ac:spMkLst>
        </pc:spChg>
        <pc:spChg chg="add mod">
          <ac:chgData name="Johan Fabi" userId="8c75ff543e6c5a1a" providerId="LiveId" clId="{0690FB5F-48E2-4F9A-AC72-6BD3F32D450F}" dt="2022-10-21T04:20:52.883" v="3055"/>
          <ac:spMkLst>
            <pc:docMk/>
            <pc:sldMk cId="683573424" sldId="257"/>
            <ac:spMk id="5" creationId="{28FEC126-6341-DD1E-C2FA-614AF6F1BC9D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7" creationId="{FA2D8713-C5B6-5663-2460-AF9D8BB73A55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8" creationId="{0340A7AB-D423-4FE2-52CF-63AB62E51E4D}"/>
          </ac:spMkLst>
        </pc:spChg>
        <pc:spChg chg="mod">
          <ac:chgData name="Johan Fabi" userId="8c75ff543e6c5a1a" providerId="LiveId" clId="{0690FB5F-48E2-4F9A-AC72-6BD3F32D450F}" dt="2022-10-20T22:40:53.214" v="2846" actId="20577"/>
          <ac:spMkLst>
            <pc:docMk/>
            <pc:sldMk cId="683573424" sldId="257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0:56:57.751" v="105" actId="255"/>
          <ac:spMkLst>
            <pc:docMk/>
            <pc:sldMk cId="683573424" sldId="257"/>
            <ac:spMk id="18" creationId="{A8E3578D-70C0-7EA2-FE2E-C23D2D235150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0" creationId="{60CA2074-3D51-92CC-8066-F3CE7F976ECB}"/>
          </ac:spMkLst>
        </pc:spChg>
        <pc:spChg chg="mod">
          <ac:chgData name="Johan Fabi" userId="8c75ff543e6c5a1a" providerId="LiveId" clId="{0690FB5F-48E2-4F9A-AC72-6BD3F32D450F}" dt="2022-10-20T22:39:33.394" v="2774" actId="20577"/>
          <ac:spMkLst>
            <pc:docMk/>
            <pc:sldMk cId="683573424" sldId="257"/>
            <ac:spMk id="21" creationId="{95A3DB09-A678-8D62-FEBF-DCEAFEF29B64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3" creationId="{5E48CEF5-7078-3C0F-56D6-A129950B41A6}"/>
          </ac:spMkLst>
        </pc:spChg>
        <pc:spChg chg="del mod">
          <ac:chgData name="Johan Fabi" userId="8c75ff543e6c5a1a" providerId="LiveId" clId="{0690FB5F-48E2-4F9A-AC72-6BD3F32D450F}" dt="2022-10-20T02:13:41.469" v="1123" actId="478"/>
          <ac:spMkLst>
            <pc:docMk/>
            <pc:sldMk cId="683573424" sldId="257"/>
            <ac:spMk id="24" creationId="{469A35F2-F232-D83B-0E1B-13D007711A1F}"/>
          </ac:spMkLst>
        </pc:spChg>
        <pc:picChg chg="mod">
          <ac:chgData name="Johan Fabi" userId="8c75ff543e6c5a1a" providerId="LiveId" clId="{0690FB5F-48E2-4F9A-AC72-6BD3F32D450F}" dt="2022-10-20T00:55:32.653" v="20" actId="1035"/>
          <ac:picMkLst>
            <pc:docMk/>
            <pc:sldMk cId="683573424" sldId="257"/>
            <ac:picMk id="16" creationId="{784EFB4D-7E9D-8AA4-1EF9-8AB4E8C2AC91}"/>
          </ac:picMkLst>
        </pc:picChg>
      </pc:sldChg>
      <pc:sldChg chg="addSp delSp modSp add mod">
        <pc:chgData name="Johan Fabi" userId="8c75ff543e6c5a1a" providerId="LiveId" clId="{0690FB5F-48E2-4F9A-AC72-6BD3F32D450F}" dt="2022-10-20T18:05:57.487" v="2399" actId="1035"/>
        <pc:sldMkLst>
          <pc:docMk/>
          <pc:sldMk cId="1798194166" sldId="258"/>
        </pc:sldMkLst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" creationId="{D02B26A9-8EAF-844D-0219-A622A2F8A2C8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3" creationId="{19E1A1D9-68EE-9A79-1BEF-5344CD3D8694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7" creationId="{FA2D8713-C5B6-5663-2460-AF9D8BB73A55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8" creationId="{0340A7AB-D423-4FE2-52CF-63AB62E51E4D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0:57:14.485" v="115" actId="20577"/>
          <ac:spMkLst>
            <pc:docMk/>
            <pc:sldMk cId="1798194166" sldId="258"/>
            <ac:spMk id="18" creationId="{A8E3578D-70C0-7EA2-FE2E-C23D2D235150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1" creationId="{95A3DB09-A678-8D62-FEBF-DCEAFEF29B64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3" creationId="{5E48CEF5-7078-3C0F-56D6-A129950B41A6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18:05:57.487" v="2399" actId="1035"/>
          <ac:picMkLst>
            <pc:docMk/>
            <pc:sldMk cId="1798194166" sldId="258"/>
            <ac:picMk id="5" creationId="{39F6BAEE-4518-20D1-9FE4-A2D3FD44DBD1}"/>
          </ac:picMkLst>
        </pc:picChg>
        <pc:picChg chg="add mod">
          <ac:chgData name="Johan Fabi" userId="8c75ff543e6c5a1a" providerId="LiveId" clId="{0690FB5F-48E2-4F9A-AC72-6BD3F32D450F}" dt="2022-10-20T18:05:57.487" v="2399" actId="1035"/>
          <ac:picMkLst>
            <pc:docMk/>
            <pc:sldMk cId="1798194166" sldId="258"/>
            <ac:picMk id="11" creationId="{5BF5A606-7187-7D37-B49B-22A56FC521DC}"/>
          </ac:picMkLst>
        </pc:picChg>
        <pc:picChg chg="add del mod">
          <ac:chgData name="Johan Fabi" userId="8c75ff543e6c5a1a" providerId="LiveId" clId="{0690FB5F-48E2-4F9A-AC72-6BD3F32D450F}" dt="2022-10-20T11:22:00.656" v="2311" actId="478"/>
          <ac:picMkLst>
            <pc:docMk/>
            <pc:sldMk cId="1798194166" sldId="258"/>
            <ac:picMk id="13" creationId="{0FE302DE-9D05-414C-1494-7152DA0F858D}"/>
          </ac:picMkLst>
        </pc:picChg>
        <pc:picChg chg="add del mod">
          <ac:chgData name="Johan Fabi" userId="8c75ff543e6c5a1a" providerId="LiveId" clId="{0690FB5F-48E2-4F9A-AC72-6BD3F32D450F}" dt="2022-10-20T11:21:34.398" v="2307" actId="478"/>
          <ac:picMkLst>
            <pc:docMk/>
            <pc:sldMk cId="1798194166" sldId="258"/>
            <ac:picMk id="22" creationId="{2C31FD73-60B5-D1C9-0B8A-D04E8BEA996B}"/>
          </ac:picMkLst>
        </pc:picChg>
        <pc:picChg chg="add del mod">
          <ac:chgData name="Johan Fabi" userId="8c75ff543e6c5a1a" providerId="LiveId" clId="{0690FB5F-48E2-4F9A-AC72-6BD3F32D450F}" dt="2022-10-20T11:22:17.358" v="2315" actId="478"/>
          <ac:picMkLst>
            <pc:docMk/>
            <pc:sldMk cId="1798194166" sldId="258"/>
            <ac:picMk id="26" creationId="{33C85E3F-5123-04FE-96BD-935A771E1E1E}"/>
          </ac:picMkLst>
        </pc:picChg>
        <pc:picChg chg="add mod">
          <ac:chgData name="Johan Fabi" userId="8c75ff543e6c5a1a" providerId="LiveId" clId="{0690FB5F-48E2-4F9A-AC72-6BD3F32D450F}" dt="2022-10-20T18:05:50.140" v="2383" actId="1036"/>
          <ac:picMkLst>
            <pc:docMk/>
            <pc:sldMk cId="1798194166" sldId="258"/>
            <ac:picMk id="28" creationId="{9797E610-12B1-0200-FB28-4FAB5B94AA18}"/>
          </ac:picMkLst>
        </pc:picChg>
      </pc:sldChg>
      <pc:sldChg chg="addSp delSp modSp add mod">
        <pc:chgData name="Johan Fabi" userId="8c75ff543e6c5a1a" providerId="LiveId" clId="{0690FB5F-48E2-4F9A-AC72-6BD3F32D450F}" dt="2022-10-20T01:47:17.092" v="655" actId="208"/>
        <pc:sldMkLst>
          <pc:docMk/>
          <pc:sldMk cId="3533814529" sldId="259"/>
        </pc:sldMkLst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2" creationId="{D0F32766-0145-120F-16F1-35386BE815BF}"/>
          </ac:spMkLst>
        </pc:spChg>
        <pc:spChg chg="add mod">
          <ac:chgData name="Johan Fabi" userId="8c75ff543e6c5a1a" providerId="LiveId" clId="{0690FB5F-48E2-4F9A-AC72-6BD3F32D450F}" dt="2022-10-20T01:46:56.051" v="653" actId="207"/>
          <ac:spMkLst>
            <pc:docMk/>
            <pc:sldMk cId="3533814529" sldId="259"/>
            <ac:spMk id="3" creationId="{6E4FB895-9C6C-44F0-31A2-7CA08B1093B7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4" creationId="{ACFBE3D5-4631-DD8F-A30E-6AEBBD4E5669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7" creationId="{6A8DF340-885A-A3E6-19DA-3F187C628B8C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8" creationId="{02AAF09D-E595-1E6A-3C2B-65E01B566BEE}"/>
          </ac:spMkLst>
        </pc:spChg>
        <pc:spChg chg="add mod">
          <ac:chgData name="Johan Fabi" userId="8c75ff543e6c5a1a" providerId="LiveId" clId="{0690FB5F-48E2-4F9A-AC72-6BD3F32D450F}" dt="2022-10-20T01:46:58.886" v="654" actId="207"/>
          <ac:spMkLst>
            <pc:docMk/>
            <pc:sldMk cId="3533814529" sldId="259"/>
            <ac:spMk id="9" creationId="{5B828ACB-5871-4F41-4846-149B490C3BE9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12" creationId="{9B7A6201-F73B-9785-B4FB-564059E0F13B}"/>
          </ac:spMkLst>
        </pc:spChg>
        <pc:spChg chg="add del mod">
          <ac:chgData name="Johan Fabi" userId="8c75ff543e6c5a1a" providerId="LiveId" clId="{0690FB5F-48E2-4F9A-AC72-6BD3F32D450F}" dt="2022-10-20T01:21:55.524" v="362" actId="11529"/>
          <ac:spMkLst>
            <pc:docMk/>
            <pc:sldMk cId="3533814529" sldId="259"/>
            <ac:spMk id="13" creationId="{97D301A4-B19E-5F7E-D44C-A107C095806A}"/>
          </ac:spMkLst>
        </pc:spChg>
        <pc:spChg chg="add del mod">
          <ac:chgData name="Johan Fabi" userId="8c75ff543e6c5a1a" providerId="LiveId" clId="{0690FB5F-48E2-4F9A-AC72-6BD3F32D450F}" dt="2022-10-20T01:23:16.987" v="395" actId="478"/>
          <ac:spMkLst>
            <pc:docMk/>
            <pc:sldMk cId="3533814529" sldId="259"/>
            <ac:spMk id="14" creationId="{72B55C64-71D4-320E-D73B-746506881739}"/>
          </ac:spMkLst>
        </pc:spChg>
        <pc:spChg chg="mod">
          <ac:chgData name="Johan Fabi" userId="8c75ff543e6c5a1a" providerId="LiveId" clId="{0690FB5F-48E2-4F9A-AC72-6BD3F32D450F}" dt="2022-10-20T01:15:00.349" v="195" actId="20577"/>
          <ac:spMkLst>
            <pc:docMk/>
            <pc:sldMk cId="3533814529" sldId="259"/>
            <ac:spMk id="18" creationId="{A8E3578D-70C0-7EA2-FE2E-C23D2D235150}"/>
          </ac:spMkLst>
        </pc:spChg>
        <pc:spChg chg="add mod">
          <ac:chgData name="Johan Fabi" userId="8c75ff543e6c5a1a" providerId="LiveId" clId="{0690FB5F-48E2-4F9A-AC72-6BD3F32D450F}" dt="2022-10-20T01:28:39.779" v="536" actId="1036"/>
          <ac:spMkLst>
            <pc:docMk/>
            <pc:sldMk cId="3533814529" sldId="259"/>
            <ac:spMk id="28" creationId="{84F28B54-5777-6F0B-725F-2A087629796B}"/>
          </ac:spMkLst>
        </pc:spChg>
        <pc:spChg chg="add mod">
          <ac:chgData name="Johan Fabi" userId="8c75ff543e6c5a1a" providerId="LiveId" clId="{0690FB5F-48E2-4F9A-AC72-6BD3F32D450F}" dt="2022-10-20T01:29:15.869" v="554" actId="1076"/>
          <ac:spMkLst>
            <pc:docMk/>
            <pc:sldMk cId="3533814529" sldId="259"/>
            <ac:spMk id="29" creationId="{BA10642F-1C94-5EE4-051A-D82D801923F2}"/>
          </ac:spMkLst>
        </pc:spChg>
        <pc:spChg chg="add mod">
          <ac:chgData name="Johan Fabi" userId="8c75ff543e6c5a1a" providerId="LiveId" clId="{0690FB5F-48E2-4F9A-AC72-6BD3F32D450F}" dt="2022-10-20T01:28:59.115" v="553" actId="1036"/>
          <ac:spMkLst>
            <pc:docMk/>
            <pc:sldMk cId="3533814529" sldId="259"/>
            <ac:spMk id="30" creationId="{A9EE84B6-430F-8DB9-EFF8-4BD48C7DE86C}"/>
          </ac:spMkLst>
        </pc:spChg>
        <pc:grpChg chg="add mod">
          <ac:chgData name="Johan Fabi" userId="8c75ff543e6c5a1a" providerId="LiveId" clId="{0690FB5F-48E2-4F9A-AC72-6BD3F32D450F}" dt="2022-10-20T01:27:35.064" v="514" actId="164"/>
          <ac:grpSpMkLst>
            <pc:docMk/>
            <pc:sldMk cId="3533814529" sldId="259"/>
            <ac:grpSpMk id="31" creationId="{0B2DAC55-1D0E-6744-5E82-89D63F3F070A}"/>
          </ac:grpSpMkLst>
        </pc:grpChg>
        <pc:grpChg chg="add mod">
          <ac:chgData name="Johan Fabi" userId="8c75ff543e6c5a1a" providerId="LiveId" clId="{0690FB5F-48E2-4F9A-AC72-6BD3F32D450F}" dt="2022-10-20T01:28:06.033" v="518" actId="164"/>
          <ac:grpSpMkLst>
            <pc:docMk/>
            <pc:sldMk cId="3533814529" sldId="259"/>
            <ac:grpSpMk id="1024" creationId="{48EE87C7-79EC-8CB5-36D9-A3CB67331E7A}"/>
          </ac:grpSpMkLst>
        </pc:grpChg>
        <pc:picChg chg="del">
          <ac:chgData name="Johan Fabi" userId="8c75ff543e6c5a1a" providerId="LiveId" clId="{0690FB5F-48E2-4F9A-AC72-6BD3F32D450F}" dt="2022-10-20T01:09:50.762" v="143" actId="478"/>
          <ac:picMkLst>
            <pc:docMk/>
            <pc:sldMk cId="3533814529" sldId="259"/>
            <ac:picMk id="5" creationId="{39F6BAEE-4518-20D1-9FE4-A2D3FD44DBD1}"/>
          </ac:picMkLst>
        </pc:picChg>
        <pc:picChg chg="del">
          <ac:chgData name="Johan Fabi" userId="8c75ff543e6c5a1a" providerId="LiveId" clId="{0690FB5F-48E2-4F9A-AC72-6BD3F32D450F}" dt="2022-10-20T01:09:50.114" v="142" actId="478"/>
          <ac:picMkLst>
            <pc:docMk/>
            <pc:sldMk cId="3533814529" sldId="259"/>
            <ac:picMk id="11" creationId="{5BF5A606-7187-7D37-B49B-22A56FC521DC}"/>
          </ac:picMkLst>
        </pc:picChg>
        <pc:picChg chg="mod">
          <ac:chgData name="Johan Fabi" userId="8c75ff543e6c5a1a" providerId="LiveId" clId="{0690FB5F-48E2-4F9A-AC72-6BD3F32D450F}" dt="2022-10-20T01:28:09.587" v="520" actId="1076"/>
          <ac:picMkLst>
            <pc:docMk/>
            <pc:sldMk cId="3533814529" sldId="259"/>
            <ac:picMk id="16" creationId="{784EFB4D-7E9D-8AA4-1EF9-8AB4E8C2AC91}"/>
          </ac:picMkLst>
        </pc:picChg>
        <pc:picChg chg="add del mod">
          <ac:chgData name="Johan Fabi" userId="8c75ff543e6c5a1a" providerId="LiveId" clId="{0690FB5F-48E2-4F9A-AC72-6BD3F32D450F}" dt="2022-10-20T01:26:43.667" v="470" actId="478"/>
          <ac:picMkLst>
            <pc:docMk/>
            <pc:sldMk cId="3533814529" sldId="259"/>
            <ac:picMk id="1026" creationId="{F2EA632C-5210-7DC7-6791-738D3BDEACEC}"/>
          </ac:picMkLst>
        </pc:pic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0" creationId="{40B8A39D-525B-13C9-9B2A-9FEF6660D2CD}"/>
          </ac:cxnSpMkLst>
        </pc:cxn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2" creationId="{FEBA8AEB-9719-6E8E-FA71-9DCD63A73EC0}"/>
          </ac:cxnSpMkLst>
        </pc:cxn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6" creationId="{9909BB48-246A-6A4A-76D7-F2DC9929B5E7}"/>
          </ac:cxnSpMkLst>
        </pc:cxnChg>
      </pc:sldChg>
      <pc:sldChg chg="add del">
        <pc:chgData name="Johan Fabi" userId="8c75ff543e6c5a1a" providerId="LiveId" clId="{0690FB5F-48E2-4F9A-AC72-6BD3F32D450F}" dt="2022-10-20T01:47:30.786" v="656" actId="47"/>
        <pc:sldMkLst>
          <pc:docMk/>
          <pc:sldMk cId="2071124264" sldId="260"/>
        </pc:sldMkLst>
      </pc:sldChg>
      <pc:sldChg chg="addSp delSp modSp add mod ord">
        <pc:chgData name="Johan Fabi" userId="8c75ff543e6c5a1a" providerId="LiveId" clId="{0690FB5F-48E2-4F9A-AC72-6BD3F32D450F}" dt="2022-10-20T11:18:40.417" v="2303" actId="20577"/>
        <pc:sldMkLst>
          <pc:docMk/>
          <pc:sldMk cId="2493064949" sldId="261"/>
        </pc:sldMkLst>
        <pc:spChg chg="add del">
          <ac:chgData name="Johan Fabi" userId="8c75ff543e6c5a1a" providerId="LiveId" clId="{0690FB5F-48E2-4F9A-AC72-6BD3F32D450F}" dt="2022-10-20T01:43:13.482" v="641" actId="478"/>
          <ac:spMkLst>
            <pc:docMk/>
            <pc:sldMk cId="2493064949" sldId="261"/>
            <ac:spMk id="2" creationId="{D02B26A9-8EAF-844D-0219-A622A2F8A2C8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3" creationId="{19E1A1D9-68EE-9A79-1BEF-5344CD3D8694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7" creationId="{FA2D8713-C5B6-5663-2460-AF9D8BB73A55}"/>
          </ac:spMkLst>
        </pc:spChg>
        <pc:spChg chg="mod">
          <ac:chgData name="Johan Fabi" userId="8c75ff543e6c5a1a" providerId="LiveId" clId="{0690FB5F-48E2-4F9A-AC72-6BD3F32D450F}" dt="2022-10-20T11:18:40.417" v="2303" actId="20577"/>
          <ac:spMkLst>
            <pc:docMk/>
            <pc:sldMk cId="2493064949" sldId="261"/>
            <ac:spMk id="8" creationId="{0340A7AB-D423-4FE2-52CF-63AB62E51E4D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1:39:55.995" v="612" actId="20577"/>
          <ac:spMkLst>
            <pc:docMk/>
            <pc:sldMk cId="2493064949" sldId="261"/>
            <ac:spMk id="18" creationId="{A8E3578D-70C0-7EA2-FE2E-C23D2D235150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1:43:10.927" v="638" actId="478"/>
          <ac:spMkLst>
            <pc:docMk/>
            <pc:sldMk cId="2493064949" sldId="261"/>
            <ac:spMk id="21" creationId="{95A3DB09-A678-8D62-FEBF-DCEAFEF29B64}"/>
          </ac:spMkLst>
        </pc:spChg>
        <pc:spChg chg="add del">
          <ac:chgData name="Johan Fabi" userId="8c75ff543e6c5a1a" providerId="LiveId" clId="{0690FB5F-48E2-4F9A-AC72-6BD3F32D450F}" dt="2022-10-20T01:43:11.865" v="639" actId="478"/>
          <ac:spMkLst>
            <pc:docMk/>
            <pc:sldMk cId="2493064949" sldId="261"/>
            <ac:spMk id="23" creationId="{5E48CEF5-7078-3C0F-56D6-A129950B41A6}"/>
          </ac:spMkLst>
        </pc:spChg>
        <pc:spChg chg="add del mod">
          <ac:chgData name="Johan Fabi" userId="8c75ff543e6c5a1a" providerId="LiveId" clId="{0690FB5F-48E2-4F9A-AC72-6BD3F32D450F}" dt="2022-10-20T01:43:12.669" v="640" actId="478"/>
          <ac:spMkLst>
            <pc:docMk/>
            <pc:sldMk cId="2493064949" sldId="261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02:06:26.095" v="901" actId="1076"/>
          <ac:picMkLst>
            <pc:docMk/>
            <pc:sldMk cId="2493064949" sldId="261"/>
            <ac:picMk id="5" creationId="{AB7C00A6-CB45-413E-CFB4-6C3A2BF0CFF0}"/>
          </ac:picMkLst>
        </pc:picChg>
        <pc:picChg chg="add mod">
          <ac:chgData name="Johan Fabi" userId="8c75ff543e6c5a1a" providerId="LiveId" clId="{0690FB5F-48E2-4F9A-AC72-6BD3F32D450F}" dt="2022-10-20T02:06:19.584" v="899" actId="1076"/>
          <ac:picMkLst>
            <pc:docMk/>
            <pc:sldMk cId="2493064949" sldId="261"/>
            <ac:picMk id="11" creationId="{AEC1BD63-295B-7B87-A08A-A6964673B69C}"/>
          </ac:picMkLst>
        </pc:picChg>
        <pc:picChg chg="add mod">
          <ac:chgData name="Johan Fabi" userId="8c75ff543e6c5a1a" providerId="LiveId" clId="{0690FB5F-48E2-4F9A-AC72-6BD3F32D450F}" dt="2022-10-20T02:07:19.774" v="916" actId="1037"/>
          <ac:picMkLst>
            <pc:docMk/>
            <pc:sldMk cId="2493064949" sldId="261"/>
            <ac:picMk id="13" creationId="{629DAB0E-AFA6-4130-D16A-EB2FD2E84AC9}"/>
          </ac:picMkLst>
        </pc:picChg>
        <pc:picChg chg="add mod">
          <ac:chgData name="Johan Fabi" userId="8c75ff543e6c5a1a" providerId="LiveId" clId="{0690FB5F-48E2-4F9A-AC72-6BD3F32D450F}" dt="2022-10-20T02:07:49.104" v="923" actId="1076"/>
          <ac:picMkLst>
            <pc:docMk/>
            <pc:sldMk cId="2493064949" sldId="261"/>
            <ac:picMk id="22" creationId="{3BD50E74-6CD7-8E1C-2FE7-4C2702A44D09}"/>
          </ac:picMkLst>
        </pc:picChg>
        <pc:picChg chg="add mod">
          <ac:chgData name="Johan Fabi" userId="8c75ff543e6c5a1a" providerId="LiveId" clId="{0690FB5F-48E2-4F9A-AC72-6BD3F32D450F}" dt="2022-10-20T02:08:37.329" v="930" actId="1076"/>
          <ac:picMkLst>
            <pc:docMk/>
            <pc:sldMk cId="2493064949" sldId="261"/>
            <ac:picMk id="26" creationId="{8EF01F41-44E2-BEF0-AB3B-20D019ED26EF}"/>
          </ac:picMkLst>
        </pc:picChg>
      </pc:sldChg>
      <pc:sldChg chg="addSp delSp modSp add mod ord">
        <pc:chgData name="Johan Fabi" userId="8c75ff543e6c5a1a" providerId="LiveId" clId="{0690FB5F-48E2-4F9A-AC72-6BD3F32D450F}" dt="2022-10-20T11:14:57.962" v="2296" actId="1076"/>
        <pc:sldMkLst>
          <pc:docMk/>
          <pc:sldMk cId="2159623452" sldId="262"/>
        </pc:sldMkLst>
        <pc:spChg chg="del">
          <ac:chgData name="Johan Fabi" userId="8c75ff543e6c5a1a" providerId="LiveId" clId="{0690FB5F-48E2-4F9A-AC72-6BD3F32D450F}" dt="2022-10-20T01:49:16.656" v="670" actId="478"/>
          <ac:spMkLst>
            <pc:docMk/>
            <pc:sldMk cId="2159623452" sldId="262"/>
            <ac:spMk id="2" creationId="{D02B26A9-8EAF-844D-0219-A622A2F8A2C8}"/>
          </ac:spMkLst>
        </pc:spChg>
        <pc:spChg chg="del">
          <ac:chgData name="Johan Fabi" userId="8c75ff543e6c5a1a" providerId="LiveId" clId="{0690FB5F-48E2-4F9A-AC72-6BD3F32D450F}" dt="2022-10-20T01:49:09.744" v="662" actId="478"/>
          <ac:spMkLst>
            <pc:docMk/>
            <pc:sldMk cId="2159623452" sldId="262"/>
            <ac:spMk id="3" creationId="{19E1A1D9-68EE-9A79-1BEF-5344CD3D8694}"/>
          </ac:spMkLst>
        </pc:spChg>
        <pc:spChg chg="del">
          <ac:chgData name="Johan Fabi" userId="8c75ff543e6c5a1a" providerId="LiveId" clId="{0690FB5F-48E2-4F9A-AC72-6BD3F32D450F}" dt="2022-10-20T01:49:11.895" v="664" actId="478"/>
          <ac:spMkLst>
            <pc:docMk/>
            <pc:sldMk cId="2159623452" sldId="262"/>
            <ac:spMk id="7" creationId="{FA2D8713-C5B6-5663-2460-AF9D8BB73A55}"/>
          </ac:spMkLst>
        </pc:spChg>
        <pc:spChg chg="del">
          <ac:chgData name="Johan Fabi" userId="8c75ff543e6c5a1a" providerId="LiveId" clId="{0690FB5F-48E2-4F9A-AC72-6BD3F32D450F}" dt="2022-10-20T01:49:12.872" v="665" actId="478"/>
          <ac:spMkLst>
            <pc:docMk/>
            <pc:sldMk cId="2159623452" sldId="262"/>
            <ac:spMk id="8" creationId="{0340A7AB-D423-4FE2-52CF-63AB62E51E4D}"/>
          </ac:spMkLst>
        </pc:spChg>
        <pc:spChg chg="add del mod">
          <ac:chgData name="Johan Fabi" userId="8c75ff543e6c5a1a" providerId="LiveId" clId="{0690FB5F-48E2-4F9A-AC72-6BD3F32D450F}" dt="2022-10-20T01:51:19.528" v="688" actId="478"/>
          <ac:spMkLst>
            <pc:docMk/>
            <pc:sldMk cId="2159623452" sldId="262"/>
            <ac:spMk id="11" creationId="{9D76419B-6B20-A2C3-0BE0-FD463E51780D}"/>
          </ac:spMkLst>
        </pc:spChg>
        <pc:spChg chg="add mod">
          <ac:chgData name="Johan Fabi" userId="8c75ff543e6c5a1a" providerId="LiveId" clId="{0690FB5F-48E2-4F9A-AC72-6BD3F32D450F}" dt="2022-10-20T11:14:39.799" v="2294" actId="1076"/>
          <ac:spMkLst>
            <pc:docMk/>
            <pc:sldMk cId="2159623452" sldId="262"/>
            <ac:spMk id="12" creationId="{EFDC14EA-3C10-F87A-8DE6-2DD19C8A6B49}"/>
          </ac:spMkLst>
        </pc:spChg>
        <pc:spChg chg="add mod">
          <ac:chgData name="Johan Fabi" userId="8c75ff543e6c5a1a" providerId="LiveId" clId="{0690FB5F-48E2-4F9A-AC72-6BD3F32D450F}" dt="2022-10-20T01:53:19.326" v="747" actId="1076"/>
          <ac:spMkLst>
            <pc:docMk/>
            <pc:sldMk cId="2159623452" sldId="262"/>
            <ac:spMk id="14" creationId="{28D8F538-81C1-CFA4-C476-1F55467AEDEA}"/>
          </ac:spMkLst>
        </pc:spChg>
        <pc:spChg chg="del">
          <ac:chgData name="Johan Fabi" userId="8c75ff543e6c5a1a" providerId="LiveId" clId="{0690FB5F-48E2-4F9A-AC72-6BD3F32D450F}" dt="2022-10-20T01:49:13.903" v="666" actId="478"/>
          <ac:spMkLst>
            <pc:docMk/>
            <pc:sldMk cId="2159623452" sldId="262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1:47:59.234" v="661" actId="20577"/>
          <ac:spMkLst>
            <pc:docMk/>
            <pc:sldMk cId="2159623452" sldId="262"/>
            <ac:spMk id="18" creationId="{A8E3578D-70C0-7EA2-FE2E-C23D2D235150}"/>
          </ac:spMkLst>
        </pc:spChg>
        <pc:spChg chg="del">
          <ac:chgData name="Johan Fabi" userId="8c75ff543e6c5a1a" providerId="LiveId" clId="{0690FB5F-48E2-4F9A-AC72-6BD3F32D450F}" dt="2022-10-20T01:49:10.920" v="663" actId="478"/>
          <ac:spMkLst>
            <pc:docMk/>
            <pc:sldMk cId="2159623452" sldId="262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1:49:14.718" v="667" actId="478"/>
          <ac:spMkLst>
            <pc:docMk/>
            <pc:sldMk cId="2159623452" sldId="262"/>
            <ac:spMk id="21" creationId="{95A3DB09-A678-8D62-FEBF-DCEAFEF29B64}"/>
          </ac:spMkLst>
        </pc:spChg>
        <pc:spChg chg="del">
          <ac:chgData name="Johan Fabi" userId="8c75ff543e6c5a1a" providerId="LiveId" clId="{0690FB5F-48E2-4F9A-AC72-6BD3F32D450F}" dt="2022-10-20T01:49:15.319" v="668" actId="478"/>
          <ac:spMkLst>
            <pc:docMk/>
            <pc:sldMk cId="2159623452" sldId="262"/>
            <ac:spMk id="23" creationId="{5E48CEF5-7078-3C0F-56D6-A129950B41A6}"/>
          </ac:spMkLst>
        </pc:spChg>
        <pc:spChg chg="del">
          <ac:chgData name="Johan Fabi" userId="8c75ff543e6c5a1a" providerId="LiveId" clId="{0690FB5F-48E2-4F9A-AC72-6BD3F32D450F}" dt="2022-10-20T01:49:16.077" v="669" actId="478"/>
          <ac:spMkLst>
            <pc:docMk/>
            <pc:sldMk cId="2159623452" sldId="262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01:53:14.976" v="746" actId="1035"/>
          <ac:picMkLst>
            <pc:docMk/>
            <pc:sldMk cId="2159623452" sldId="262"/>
            <ac:picMk id="5" creationId="{D0D71424-E9BE-3625-B48E-5060BEA28B42}"/>
          </ac:picMkLst>
        </pc:picChg>
        <pc:picChg chg="add del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25" creationId="{1865BA29-84C3-ADAD-DB80-5A4017305F4B}"/>
          </ac:picMkLst>
        </pc:picChg>
        <pc:picChg chg="add del mod">
          <ac:chgData name="Johan Fabi" userId="8c75ff543e6c5a1a" providerId="LiveId" clId="{0690FB5F-48E2-4F9A-AC72-6BD3F32D450F}" dt="2022-10-20T01:55:12.246" v="751" actId="478"/>
          <ac:picMkLst>
            <pc:docMk/>
            <pc:sldMk cId="2159623452" sldId="262"/>
            <ac:picMk id="27" creationId="{61FD1E4B-82BB-38F9-5022-587DC5D56FE7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29" creationId="{96864FDC-958E-3033-0B2A-AAED660DDE2A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1" creationId="{96CCBC20-BD1E-EE1A-94AB-6316A4F0388F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3" creationId="{CD6CB5E8-9612-6566-DBD1-45732C6BF834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5" creationId="{F86F5A31-3619-E368-9083-0821979A9F42}"/>
          </ac:picMkLst>
        </pc:picChg>
        <pc:picChg chg="add mod">
          <ac:chgData name="Johan Fabi" userId="8c75ff543e6c5a1a" providerId="LiveId" clId="{0690FB5F-48E2-4F9A-AC72-6BD3F32D450F}" dt="2022-10-20T11:14:55.848" v="2295" actId="1076"/>
          <ac:picMkLst>
            <pc:docMk/>
            <pc:sldMk cId="2159623452" sldId="262"/>
            <ac:picMk id="37" creationId="{01C47EAC-E9B8-FF3D-C054-085DE456FD8B}"/>
          </ac:picMkLst>
        </pc:picChg>
        <pc:picChg chg="add mod">
          <ac:chgData name="Johan Fabi" userId="8c75ff543e6c5a1a" providerId="LiveId" clId="{0690FB5F-48E2-4F9A-AC72-6BD3F32D450F}" dt="2022-10-20T11:14:57.962" v="2296" actId="1076"/>
          <ac:picMkLst>
            <pc:docMk/>
            <pc:sldMk cId="2159623452" sldId="262"/>
            <ac:picMk id="39" creationId="{22E2F2C4-72EE-594B-639D-5AF46510849A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1" creationId="{9EB72616-1E6E-D3EA-BF4F-FF4F5C89FA32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3" creationId="{EE9B1EDA-1E73-7B30-112E-887AFC87B6D6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5" creationId="{9FEB25F5-0F6B-2F06-84F4-EB7EF55FFE1D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7" creationId="{4F20F2E0-D1F7-F174-9CF5-F18FE9CBAE16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9" creationId="{BD97E584-2B8B-444F-EC55-3B6E786B426E}"/>
          </ac:picMkLst>
        </pc:picChg>
      </pc:sldChg>
      <pc:sldChg chg="addSp delSp modSp add mod">
        <pc:chgData name="Johan Fabi" userId="8c75ff543e6c5a1a" providerId="LiveId" clId="{0690FB5F-48E2-4F9A-AC72-6BD3F32D450F}" dt="2022-10-20T22:41:02.469" v="2854" actId="20577"/>
        <pc:sldMkLst>
          <pc:docMk/>
          <pc:sldMk cId="3686997748" sldId="263"/>
        </pc:sldMkLst>
        <pc:spChg chg="add del mod">
          <ac:chgData name="Johan Fabi" userId="8c75ff543e6c5a1a" providerId="LiveId" clId="{0690FB5F-48E2-4F9A-AC72-6BD3F32D450F}" dt="2022-10-20T02:39:08.276" v="1334" actId="478"/>
          <ac:spMkLst>
            <pc:docMk/>
            <pc:sldMk cId="3686997748" sldId="263"/>
            <ac:spMk id="8" creationId="{FE44EBFA-712B-AB28-3850-22F21A476388}"/>
          </ac:spMkLst>
        </pc:spChg>
        <pc:spChg chg="add del mod">
          <ac:chgData name="Johan Fabi" userId="8c75ff543e6c5a1a" providerId="LiveId" clId="{0690FB5F-48E2-4F9A-AC72-6BD3F32D450F}" dt="2022-10-20T02:39:04.711" v="1331" actId="478"/>
          <ac:spMkLst>
            <pc:docMk/>
            <pc:sldMk cId="3686997748" sldId="263"/>
            <ac:spMk id="9" creationId="{647B548B-122B-B8C6-0BD4-76F1C9D3AFEB}"/>
          </ac:spMkLst>
        </pc:spChg>
        <pc:spChg chg="add del mod">
          <ac:chgData name="Johan Fabi" userId="8c75ff543e6c5a1a" providerId="LiveId" clId="{0690FB5F-48E2-4F9A-AC72-6BD3F32D450F}" dt="2022-10-20T02:39:06.525" v="1333" actId="478"/>
          <ac:spMkLst>
            <pc:docMk/>
            <pc:sldMk cId="3686997748" sldId="263"/>
            <ac:spMk id="11" creationId="{BAA3D310-0DE5-FAEE-A54E-BE46925B30C2}"/>
          </ac:spMkLst>
        </pc:spChg>
        <pc:spChg chg="del">
          <ac:chgData name="Johan Fabi" userId="8c75ff543e6c5a1a" providerId="LiveId" clId="{0690FB5F-48E2-4F9A-AC72-6BD3F32D450F}" dt="2022-10-20T02:09:34.981" v="950" actId="478"/>
          <ac:spMkLst>
            <pc:docMk/>
            <pc:sldMk cId="3686997748" sldId="263"/>
            <ac:spMk id="12" creationId="{EFDC14EA-3C10-F87A-8DE6-2DD19C8A6B49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13" creationId="{F9393B81-5FC2-F973-2E80-15FA53F88E8C}"/>
          </ac:spMkLst>
        </pc:spChg>
        <pc:spChg chg="del mod">
          <ac:chgData name="Johan Fabi" userId="8c75ff543e6c5a1a" providerId="LiveId" clId="{0690FB5F-48E2-4F9A-AC72-6BD3F32D450F}" dt="2022-10-20T02:09:36.269" v="951" actId="478"/>
          <ac:spMkLst>
            <pc:docMk/>
            <pc:sldMk cId="3686997748" sldId="263"/>
            <ac:spMk id="14" creationId="{28D8F538-81C1-CFA4-C476-1F55467AEDEA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15" creationId="{36BF692A-C3CB-5826-32C6-5D12E890B179}"/>
          </ac:spMkLst>
        </pc:spChg>
        <pc:spChg chg="mod">
          <ac:chgData name="Johan Fabi" userId="8c75ff543e6c5a1a" providerId="LiveId" clId="{0690FB5F-48E2-4F9A-AC72-6BD3F32D450F}" dt="2022-10-20T22:41:02.469" v="2854" actId="20577"/>
          <ac:spMkLst>
            <pc:docMk/>
            <pc:sldMk cId="3686997748" sldId="263"/>
            <ac:spMk id="18" creationId="{A8E3578D-70C0-7EA2-FE2E-C23D2D235150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20" creationId="{4D9837CA-E2E6-D41B-0B82-F1FD0ABB99A2}"/>
          </ac:spMkLst>
        </pc:spChg>
        <pc:spChg chg="add mod">
          <ac:chgData name="Johan Fabi" userId="8c75ff543e6c5a1a" providerId="LiveId" clId="{0690FB5F-48E2-4F9A-AC72-6BD3F32D450F}" dt="2022-10-20T02:43:30.423" v="1486" actId="571"/>
          <ac:spMkLst>
            <pc:docMk/>
            <pc:sldMk cId="3686997748" sldId="263"/>
            <ac:spMk id="44" creationId="{96B8CDD7-A146-922C-55B4-006055F1D04E}"/>
          </ac:spMkLst>
        </pc:spChg>
        <pc:spChg chg="add del mod">
          <ac:chgData name="Johan Fabi" userId="8c75ff543e6c5a1a" providerId="LiveId" clId="{0690FB5F-48E2-4F9A-AC72-6BD3F32D450F}" dt="2022-10-20T03:01:59.467" v="2019" actId="478"/>
          <ac:spMkLst>
            <pc:docMk/>
            <pc:sldMk cId="3686997748" sldId="263"/>
            <ac:spMk id="46" creationId="{4A8FC89C-074E-49FA-5982-97BE8D632545}"/>
          </ac:spMkLst>
        </pc:spChg>
        <pc:spChg chg="add del mod">
          <ac:chgData name="Johan Fabi" userId="8c75ff543e6c5a1a" providerId="LiveId" clId="{0690FB5F-48E2-4F9A-AC72-6BD3F32D450F}" dt="2022-10-20T02:44:13.500" v="1516" actId="478"/>
          <ac:spMkLst>
            <pc:docMk/>
            <pc:sldMk cId="3686997748" sldId="263"/>
            <ac:spMk id="48" creationId="{DF6EF5F6-1393-0025-3BF5-86521FE9D788}"/>
          </ac:spMkLst>
        </pc:spChg>
        <pc:grpChg chg="add mod">
          <ac:chgData name="Johan Fabi" userId="8c75ff543e6c5a1a" providerId="LiveId" clId="{0690FB5F-48E2-4F9A-AC72-6BD3F32D450F}" dt="2022-10-20T03:02:14.668" v="2041" actId="1036"/>
          <ac:grpSpMkLst>
            <pc:docMk/>
            <pc:sldMk cId="3686997748" sldId="263"/>
            <ac:grpSpMk id="49" creationId="{3B424A63-A9EE-F006-558D-EA811577E8AD}"/>
          </ac:grpSpMkLst>
        </pc:grp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3" creationId="{B9D06A77-6259-3B8B-14F1-424C147D58CC}"/>
          </ac:picMkLst>
        </pc:picChg>
        <pc:picChg chg="add del mod">
          <ac:chgData name="Johan Fabi" userId="8c75ff543e6c5a1a" providerId="LiveId" clId="{0690FB5F-48E2-4F9A-AC72-6BD3F32D450F}" dt="2022-10-20T02:39:25.356" v="1340" actId="478"/>
          <ac:picMkLst>
            <pc:docMk/>
            <pc:sldMk cId="3686997748" sldId="263"/>
            <ac:picMk id="4" creationId="{B817C923-F759-CB64-3594-5EE579E68A0C}"/>
          </ac:picMkLst>
        </pc:picChg>
        <pc:picChg chg="del">
          <ac:chgData name="Johan Fabi" userId="8c75ff543e6c5a1a" providerId="LiveId" clId="{0690FB5F-48E2-4F9A-AC72-6BD3F32D450F}" dt="2022-10-20T02:09:32.695" v="948" actId="478"/>
          <ac:picMkLst>
            <pc:docMk/>
            <pc:sldMk cId="3686997748" sldId="263"/>
            <ac:picMk id="5" creationId="{D0D71424-E9BE-3625-B48E-5060BEA28B42}"/>
          </ac:picMkLst>
        </pc:picChg>
        <pc:picChg chg="add del mod">
          <ac:chgData name="Johan Fabi" userId="8c75ff543e6c5a1a" providerId="LiveId" clId="{0690FB5F-48E2-4F9A-AC72-6BD3F32D450F}" dt="2022-10-20T02:39:26.030" v="1341" actId="478"/>
          <ac:picMkLst>
            <pc:docMk/>
            <pc:sldMk cId="3686997748" sldId="263"/>
            <ac:picMk id="7" creationId="{5AB9B905-02FE-75FE-8E54-47697D819ECB}"/>
          </ac:picMkLst>
        </pc:picChg>
        <pc:picChg chg="add del">
          <ac:chgData name="Johan Fabi" userId="8c75ff543e6c5a1a" providerId="LiveId" clId="{0690FB5F-48E2-4F9A-AC72-6BD3F32D450F}" dt="2022-10-20T02:09:47.843" v="965" actId="478"/>
          <ac:picMkLst>
            <pc:docMk/>
            <pc:sldMk cId="3686997748" sldId="263"/>
            <ac:picMk id="16" creationId="{784EFB4D-7E9D-8AA4-1EF9-8AB4E8C2AC91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1" creationId="{B1174D6F-CEC3-FBD5-02E8-B22917077547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2" creationId="{EAD3B50D-3591-8DFA-A99A-097A4A598F12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3" creationId="{C446AC1A-AA9B-F784-D267-370813F4E6A9}"/>
          </ac:picMkLst>
        </pc:picChg>
        <pc:picChg chg="del">
          <ac:chgData name="Johan Fabi" userId="8c75ff543e6c5a1a" providerId="LiveId" clId="{0690FB5F-48E2-4F9A-AC72-6BD3F32D450F}" dt="2022-10-20T02:09:45.247" v="963" actId="478"/>
          <ac:picMkLst>
            <pc:docMk/>
            <pc:sldMk cId="3686997748" sldId="263"/>
            <ac:picMk id="25" creationId="{1865BA29-84C3-ADAD-DB80-5A4017305F4B}"/>
          </ac:picMkLst>
        </pc:picChg>
        <pc:picChg chg="del">
          <ac:chgData name="Johan Fabi" userId="8c75ff543e6c5a1a" providerId="LiveId" clId="{0690FB5F-48E2-4F9A-AC72-6BD3F32D450F}" dt="2022-10-20T02:09:43.428" v="960" actId="478"/>
          <ac:picMkLst>
            <pc:docMk/>
            <pc:sldMk cId="3686997748" sldId="263"/>
            <ac:picMk id="29" creationId="{96864FDC-958E-3033-0B2A-AAED660DDE2A}"/>
          </ac:picMkLst>
        </pc:picChg>
        <pc:picChg chg="del">
          <ac:chgData name="Johan Fabi" userId="8c75ff543e6c5a1a" providerId="LiveId" clId="{0690FB5F-48E2-4F9A-AC72-6BD3F32D450F}" dt="2022-10-20T02:09:37.005" v="952" actId="478"/>
          <ac:picMkLst>
            <pc:docMk/>
            <pc:sldMk cId="3686997748" sldId="263"/>
            <ac:picMk id="31" creationId="{96CCBC20-BD1E-EE1A-94AB-6316A4F0388F}"/>
          </ac:picMkLst>
        </pc:picChg>
        <pc:picChg chg="del">
          <ac:chgData name="Johan Fabi" userId="8c75ff543e6c5a1a" providerId="LiveId" clId="{0690FB5F-48E2-4F9A-AC72-6BD3F32D450F}" dt="2022-10-20T02:09:38.101" v="954" actId="478"/>
          <ac:picMkLst>
            <pc:docMk/>
            <pc:sldMk cId="3686997748" sldId="263"/>
            <ac:picMk id="33" creationId="{CD6CB5E8-9612-6566-DBD1-45732C6BF834}"/>
          </ac:picMkLst>
        </pc:picChg>
        <pc:picChg chg="del">
          <ac:chgData name="Johan Fabi" userId="8c75ff543e6c5a1a" providerId="LiveId" clId="{0690FB5F-48E2-4F9A-AC72-6BD3F32D450F}" dt="2022-10-20T02:09:41.128" v="957" actId="478"/>
          <ac:picMkLst>
            <pc:docMk/>
            <pc:sldMk cId="3686997748" sldId="263"/>
            <ac:picMk id="35" creationId="{F86F5A31-3619-E368-9083-0821979A9F42}"/>
          </ac:picMkLst>
        </pc:picChg>
        <pc:picChg chg="del">
          <ac:chgData name="Johan Fabi" userId="8c75ff543e6c5a1a" providerId="LiveId" clId="{0690FB5F-48E2-4F9A-AC72-6BD3F32D450F}" dt="2022-10-20T02:09:41.718" v="958" actId="478"/>
          <ac:picMkLst>
            <pc:docMk/>
            <pc:sldMk cId="3686997748" sldId="263"/>
            <ac:picMk id="37" creationId="{01C47EAC-E9B8-FF3D-C054-085DE456FD8B}"/>
          </ac:picMkLst>
        </pc:picChg>
        <pc:picChg chg="del">
          <ac:chgData name="Johan Fabi" userId="8c75ff543e6c5a1a" providerId="LiveId" clId="{0690FB5F-48E2-4F9A-AC72-6BD3F32D450F}" dt="2022-10-20T02:09:37.542" v="953" actId="478"/>
          <ac:picMkLst>
            <pc:docMk/>
            <pc:sldMk cId="3686997748" sldId="263"/>
            <ac:picMk id="39" creationId="{22E2F2C4-72EE-594B-639D-5AF46510849A}"/>
          </ac:picMkLst>
        </pc:picChg>
        <pc:picChg chg="del">
          <ac:chgData name="Johan Fabi" userId="8c75ff543e6c5a1a" providerId="LiveId" clId="{0690FB5F-48E2-4F9A-AC72-6BD3F32D450F}" dt="2022-10-20T02:09:49" v="966" actId="478"/>
          <ac:picMkLst>
            <pc:docMk/>
            <pc:sldMk cId="3686997748" sldId="263"/>
            <ac:picMk id="41" creationId="{9EB72616-1E6E-D3EA-BF4F-FF4F5C89FA32}"/>
          </ac:picMkLst>
        </pc:picChg>
        <pc:picChg chg="del">
          <ac:chgData name="Johan Fabi" userId="8c75ff543e6c5a1a" providerId="LiveId" clId="{0690FB5F-48E2-4F9A-AC72-6BD3F32D450F}" dt="2022-10-20T02:09:44.714" v="962" actId="478"/>
          <ac:picMkLst>
            <pc:docMk/>
            <pc:sldMk cId="3686997748" sldId="263"/>
            <ac:picMk id="43" creationId="{EE9B1EDA-1E73-7B30-112E-887AFC87B6D6}"/>
          </ac:picMkLst>
        </pc:picChg>
        <pc:picChg chg="del">
          <ac:chgData name="Johan Fabi" userId="8c75ff543e6c5a1a" providerId="LiveId" clId="{0690FB5F-48E2-4F9A-AC72-6BD3F32D450F}" dt="2022-10-20T02:09:43.942" v="961" actId="478"/>
          <ac:picMkLst>
            <pc:docMk/>
            <pc:sldMk cId="3686997748" sldId="263"/>
            <ac:picMk id="45" creationId="{9FEB25F5-0F6B-2F06-84F4-EB7EF55FFE1D}"/>
          </ac:picMkLst>
        </pc:picChg>
        <pc:picChg chg="del">
          <ac:chgData name="Johan Fabi" userId="8c75ff543e6c5a1a" providerId="LiveId" clId="{0690FB5F-48E2-4F9A-AC72-6BD3F32D450F}" dt="2022-10-20T02:09:42.720" v="959" actId="478"/>
          <ac:picMkLst>
            <pc:docMk/>
            <pc:sldMk cId="3686997748" sldId="263"/>
            <ac:picMk id="47" creationId="{4F20F2E0-D1F7-F174-9CF5-F18FE9CBAE16}"/>
          </ac:picMkLst>
        </pc:picChg>
        <pc:cxnChg chg="add mod">
          <ac:chgData name="Johan Fabi" userId="8c75ff543e6c5a1a" providerId="LiveId" clId="{0690FB5F-48E2-4F9A-AC72-6BD3F32D450F}" dt="2022-10-20T03:02:09.312" v="2020" actId="164"/>
          <ac:cxnSpMkLst>
            <pc:docMk/>
            <pc:sldMk cId="3686997748" sldId="263"/>
            <ac:cxnSpMk id="26" creationId="{AF8B622D-D52F-BB29-3F80-2C296827B690}"/>
          </ac:cxnSpMkLst>
        </pc:cxnChg>
        <pc:cxnChg chg="add mod">
          <ac:chgData name="Johan Fabi" userId="8c75ff543e6c5a1a" providerId="LiveId" clId="{0690FB5F-48E2-4F9A-AC72-6BD3F32D450F}" dt="2022-10-20T11:14:08.980" v="2293" actId="14100"/>
          <ac:cxnSpMkLst>
            <pc:docMk/>
            <pc:sldMk cId="3686997748" sldId="263"/>
            <ac:cxnSpMk id="30" creationId="{26B19F12-D759-F9B2-8143-88F0E9FF7F69}"/>
          </ac:cxnSpMkLst>
        </pc:cxnChg>
      </pc:sldChg>
      <pc:sldChg chg="modSp add del mod">
        <pc:chgData name="Johan Fabi" userId="8c75ff543e6c5a1a" providerId="LiveId" clId="{0690FB5F-48E2-4F9A-AC72-6BD3F32D450F}" dt="2022-10-20T02:45:26.759" v="1529" actId="47"/>
        <pc:sldMkLst>
          <pc:docMk/>
          <pc:sldMk cId="3422490871" sldId="264"/>
        </pc:sldMkLst>
        <pc:spChg chg="mod">
          <ac:chgData name="Johan Fabi" userId="8c75ff543e6c5a1a" providerId="LiveId" clId="{0690FB5F-48E2-4F9A-AC72-6BD3F32D450F}" dt="2022-10-20T02:10:29.051" v="1018" actId="1076"/>
          <ac:spMkLst>
            <pc:docMk/>
            <pc:sldMk cId="3422490871" sldId="264"/>
            <ac:spMk id="18" creationId="{A8E3578D-70C0-7EA2-FE2E-C23D2D235150}"/>
          </ac:spMkLst>
        </pc:spChg>
      </pc:sldChg>
      <pc:sldChg chg="add del">
        <pc:chgData name="Johan Fabi" userId="8c75ff543e6c5a1a" providerId="LiveId" clId="{0690FB5F-48E2-4F9A-AC72-6BD3F32D450F}" dt="2022-10-20T02:09:30.517" v="947" actId="47"/>
        <pc:sldMkLst>
          <pc:docMk/>
          <pc:sldMk cId="4144714648" sldId="264"/>
        </pc:sldMkLst>
      </pc:sldChg>
      <pc:sldChg chg="addSp delSp modSp add mod">
        <pc:chgData name="Johan Fabi" userId="8c75ff543e6c5a1a" providerId="LiveId" clId="{0690FB5F-48E2-4F9A-AC72-6BD3F32D450F}" dt="2022-10-20T23:00:21.922" v="3008" actId="1076"/>
        <pc:sldMkLst>
          <pc:docMk/>
          <pc:sldMk cId="1518075271" sldId="265"/>
        </pc:sldMkLst>
        <pc:spChg chg="add del mod">
          <ac:chgData name="Johan Fabi" userId="8c75ff543e6c5a1a" providerId="LiveId" clId="{0690FB5F-48E2-4F9A-AC72-6BD3F32D450F}" dt="2022-10-20T22:14:45.960" v="2435" actId="478"/>
          <ac:spMkLst>
            <pc:docMk/>
            <pc:sldMk cId="1518075271" sldId="265"/>
            <ac:spMk id="2" creationId="{27B29097-3E5A-E1DB-32B0-87D4EB82AAFB}"/>
          </ac:spMkLst>
        </pc:spChg>
        <pc:spChg chg="add del mod">
          <ac:chgData name="Johan Fabi" userId="8c75ff543e6c5a1a" providerId="LiveId" clId="{0690FB5F-48E2-4F9A-AC72-6BD3F32D450F}" dt="2022-10-20T22:13:44.740" v="2411"/>
          <ac:spMkLst>
            <pc:docMk/>
            <pc:sldMk cId="1518075271" sldId="265"/>
            <ac:spMk id="3" creationId="{35EC8BFB-D217-2395-74EA-F4CC2834EFE5}"/>
          </ac:spMkLst>
        </pc:spChg>
        <pc:spChg chg="add del mod">
          <ac:chgData name="Johan Fabi" userId="8c75ff543e6c5a1a" providerId="LiveId" clId="{0690FB5F-48E2-4F9A-AC72-6BD3F32D450F}" dt="2022-10-20T22:13:51.068" v="2413" actId="478"/>
          <ac:spMkLst>
            <pc:docMk/>
            <pc:sldMk cId="1518075271" sldId="265"/>
            <ac:spMk id="4" creationId="{37247DFB-58B7-8988-2754-43A36C0AE2CA}"/>
          </ac:spMkLst>
        </pc:spChg>
        <pc:spChg chg="add del">
          <ac:chgData name="Johan Fabi" userId="8c75ff543e6c5a1a" providerId="LiveId" clId="{0690FB5F-48E2-4F9A-AC72-6BD3F32D450F}" dt="2022-10-20T22:13:57.909" v="2415"/>
          <ac:spMkLst>
            <pc:docMk/>
            <pc:sldMk cId="1518075271" sldId="265"/>
            <ac:spMk id="5" creationId="{25B815C6-3072-E234-4288-52BEA1A95ED9}"/>
          </ac:spMkLst>
        </pc:spChg>
        <pc:spChg chg="add del">
          <ac:chgData name="Johan Fabi" userId="8c75ff543e6c5a1a" providerId="LiveId" clId="{0690FB5F-48E2-4F9A-AC72-6BD3F32D450F}" dt="2022-10-20T22:14:01.458" v="2417"/>
          <ac:spMkLst>
            <pc:docMk/>
            <pc:sldMk cId="1518075271" sldId="265"/>
            <ac:spMk id="7" creationId="{EA95DF13-992C-7F67-7178-162DF5E10679}"/>
          </ac:spMkLst>
        </pc:spChg>
        <pc:spChg chg="add del">
          <ac:chgData name="Johan Fabi" userId="8c75ff543e6c5a1a" providerId="LiveId" clId="{0690FB5F-48E2-4F9A-AC72-6BD3F32D450F}" dt="2022-10-20T22:14:05.882" v="2419"/>
          <ac:spMkLst>
            <pc:docMk/>
            <pc:sldMk cId="1518075271" sldId="265"/>
            <ac:spMk id="8" creationId="{0FA93BE8-2E59-2007-69DF-23AF731667E9}"/>
          </ac:spMkLst>
        </pc:spChg>
        <pc:spChg chg="add del mod">
          <ac:chgData name="Johan Fabi" userId="8c75ff543e6c5a1a" providerId="LiveId" clId="{0690FB5F-48E2-4F9A-AC72-6BD3F32D450F}" dt="2022-10-20T22:29:25.743" v="2500" actId="478"/>
          <ac:spMkLst>
            <pc:docMk/>
            <pc:sldMk cId="1518075271" sldId="265"/>
            <ac:spMk id="12" creationId="{1C500F0F-C6A1-9CA5-1017-E1FABB91095E}"/>
          </ac:spMkLst>
        </pc:spChg>
        <pc:spChg chg="mod">
          <ac:chgData name="Johan Fabi" userId="8c75ff543e6c5a1a" providerId="LiveId" clId="{0690FB5F-48E2-4F9A-AC72-6BD3F32D450F}" dt="2022-10-20T22:40:04.093" v="2811" actId="20577"/>
          <ac:spMkLst>
            <pc:docMk/>
            <pc:sldMk cId="1518075271" sldId="265"/>
            <ac:spMk id="18" creationId="{A8E3578D-70C0-7EA2-FE2E-C23D2D235150}"/>
          </ac:spMkLst>
        </pc:spChg>
        <pc:spChg chg="add del">
          <ac:chgData name="Johan Fabi" userId="8c75ff543e6c5a1a" providerId="LiveId" clId="{0690FB5F-48E2-4F9A-AC72-6BD3F32D450F}" dt="2022-10-20T22:45:50.872" v="2904" actId="22"/>
          <ac:spMkLst>
            <pc:docMk/>
            <pc:sldMk cId="1518075271" sldId="265"/>
            <ac:spMk id="30" creationId="{BB12F1C8-E507-8CB9-375A-9D45745FA5B1}"/>
          </ac:spMkLst>
        </pc:spChg>
        <pc:spChg chg="add del">
          <ac:chgData name="Johan Fabi" userId="8c75ff543e6c5a1a" providerId="LiveId" clId="{0690FB5F-48E2-4F9A-AC72-6BD3F32D450F}" dt="2022-10-20T22:46:35.095" v="2914" actId="478"/>
          <ac:spMkLst>
            <pc:docMk/>
            <pc:sldMk cId="1518075271" sldId="265"/>
            <ac:spMk id="32" creationId="{F996F2D2-B63C-A197-04DE-4360307189BD}"/>
          </ac:spMkLst>
        </pc:spChg>
        <pc:spChg chg="add mod">
          <ac:chgData name="Johan Fabi" userId="8c75ff543e6c5a1a" providerId="LiveId" clId="{0690FB5F-48E2-4F9A-AC72-6BD3F32D450F}" dt="2022-10-20T23:00:14.181" v="3006" actId="1035"/>
          <ac:spMkLst>
            <pc:docMk/>
            <pc:sldMk cId="1518075271" sldId="265"/>
            <ac:spMk id="33" creationId="{93BEA702-834D-20E2-F891-59979680869A}"/>
          </ac:spMkLst>
        </pc:spChg>
        <pc:picChg chg="add del mod">
          <ac:chgData name="Johan Fabi" userId="8c75ff543e6c5a1a" providerId="LiveId" clId="{0690FB5F-48E2-4F9A-AC72-6BD3F32D450F}" dt="2022-10-20T22:30:07.062" v="2552" actId="478"/>
          <ac:picMkLst>
            <pc:docMk/>
            <pc:sldMk cId="1518075271" sldId="265"/>
            <ac:picMk id="11" creationId="{EA4D9AB3-480D-8DD3-6C36-A82973B6C44C}"/>
          </ac:picMkLst>
        </pc:picChg>
        <pc:picChg chg="add del mod">
          <ac:chgData name="Johan Fabi" userId="8c75ff543e6c5a1a" providerId="LiveId" clId="{0690FB5F-48E2-4F9A-AC72-6BD3F32D450F}" dt="2022-10-20T22:43:25.159" v="2883" actId="478"/>
          <ac:picMkLst>
            <pc:docMk/>
            <pc:sldMk cId="1518075271" sldId="265"/>
            <ac:picMk id="14" creationId="{BEA0757F-AD88-FF19-6590-92A20FA837E4}"/>
          </ac:picMkLst>
        </pc:picChg>
        <pc:picChg chg="add del mod">
          <ac:chgData name="Johan Fabi" userId="8c75ff543e6c5a1a" providerId="LiveId" clId="{0690FB5F-48E2-4F9A-AC72-6BD3F32D450F}" dt="2022-10-20T22:43:24.109" v="2882" actId="478"/>
          <ac:picMkLst>
            <pc:docMk/>
            <pc:sldMk cId="1518075271" sldId="265"/>
            <ac:picMk id="20" creationId="{688A8254-B24A-5D62-EFFC-E05E7F61331F}"/>
          </ac:picMkLst>
        </pc:picChg>
        <pc:picChg chg="add del mod">
          <ac:chgData name="Johan Fabi" userId="8c75ff543e6c5a1a" providerId="LiveId" clId="{0690FB5F-48E2-4F9A-AC72-6BD3F32D450F}" dt="2022-10-20T22:47:10.652" v="2917" actId="478"/>
          <ac:picMkLst>
            <pc:docMk/>
            <pc:sldMk cId="1518075271" sldId="265"/>
            <ac:picMk id="22" creationId="{0426E371-DCAF-F812-E04F-522383AC9549}"/>
          </ac:picMkLst>
        </pc:picChg>
        <pc:picChg chg="add del mod">
          <ac:chgData name="Johan Fabi" userId="8c75ff543e6c5a1a" providerId="LiveId" clId="{0690FB5F-48E2-4F9A-AC72-6BD3F32D450F}" dt="2022-10-20T22:47:11.214" v="2918" actId="478"/>
          <ac:picMkLst>
            <pc:docMk/>
            <pc:sldMk cId="1518075271" sldId="265"/>
            <ac:picMk id="24" creationId="{187CAC65-EC49-73E3-81D9-58C7BE4D4454}"/>
          </ac:picMkLst>
        </pc:picChg>
        <pc:picChg chg="add del mod">
          <ac:chgData name="Johan Fabi" userId="8c75ff543e6c5a1a" providerId="LiveId" clId="{0690FB5F-48E2-4F9A-AC72-6BD3F32D450F}" dt="2022-10-20T22:42:53.862" v="2874" actId="478"/>
          <ac:picMkLst>
            <pc:docMk/>
            <pc:sldMk cId="1518075271" sldId="265"/>
            <ac:picMk id="26" creationId="{C49EEA00-3C7C-D762-4D30-1E79D3A9A062}"/>
          </ac:picMkLst>
        </pc:picChg>
        <pc:picChg chg="add del mod">
          <ac:chgData name="Johan Fabi" userId="8c75ff543e6c5a1a" providerId="LiveId" clId="{0690FB5F-48E2-4F9A-AC72-6BD3F32D450F}" dt="2022-10-20T22:47:10.061" v="2916" actId="478"/>
          <ac:picMkLst>
            <pc:docMk/>
            <pc:sldMk cId="1518075271" sldId="265"/>
            <ac:picMk id="28" creationId="{CAA8412F-D11D-2B7F-E715-6567354384C5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35" creationId="{4504010E-1C6D-F719-E305-FA1E2C923C7E}"/>
          </ac:picMkLst>
        </pc:picChg>
        <pc:picChg chg="add mod">
          <ac:chgData name="Johan Fabi" userId="8c75ff543e6c5a1a" providerId="LiveId" clId="{0690FB5F-48E2-4F9A-AC72-6BD3F32D450F}" dt="2022-10-20T23:00:21.922" v="3008" actId="1076"/>
          <ac:picMkLst>
            <pc:docMk/>
            <pc:sldMk cId="1518075271" sldId="265"/>
            <ac:picMk id="37" creationId="{D4D9C466-D013-C0CF-CC6A-8C55CCA30DD6}"/>
          </ac:picMkLst>
        </pc:picChg>
        <pc:picChg chg="add del mod">
          <ac:chgData name="Johan Fabi" userId="8c75ff543e6c5a1a" providerId="LiveId" clId="{0690FB5F-48E2-4F9A-AC72-6BD3F32D450F}" dt="2022-10-20T22:48:52.891" v="2944" actId="478"/>
          <ac:picMkLst>
            <pc:docMk/>
            <pc:sldMk cId="1518075271" sldId="265"/>
            <ac:picMk id="39" creationId="{D9DDC482-FDA0-5198-8404-EFAB9117B231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1" creationId="{6937AAA6-C7C5-563D-51FA-2C4FBD6D0208}"/>
          </ac:picMkLst>
        </pc:picChg>
        <pc:picChg chg="add del mod">
          <ac:chgData name="Johan Fabi" userId="8c75ff543e6c5a1a" providerId="LiveId" clId="{0690FB5F-48E2-4F9A-AC72-6BD3F32D450F}" dt="2022-10-20T22:50:01.030" v="2954" actId="478"/>
          <ac:picMkLst>
            <pc:docMk/>
            <pc:sldMk cId="1518075271" sldId="265"/>
            <ac:picMk id="43" creationId="{D74FBDEE-F3A3-4964-6F65-28604E136EAB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5" creationId="{AAEDCD50-59B5-76C1-5881-19367C1D014D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7" creationId="{3A5584ED-86E4-F2B0-B534-98DB295E3146}"/>
          </ac:picMkLst>
        </pc:picChg>
      </pc:sldChg>
      <pc:sldChg chg="modSp add del mod">
        <pc:chgData name="Johan Fabi" userId="8c75ff543e6c5a1a" providerId="LiveId" clId="{0690FB5F-48E2-4F9A-AC72-6BD3F32D450F}" dt="2022-10-20T02:12:23.648" v="1071" actId="2696"/>
        <pc:sldMkLst>
          <pc:docMk/>
          <pc:sldMk cId="2009929232" sldId="266"/>
        </pc:sldMkLst>
        <pc:spChg chg="mod">
          <ac:chgData name="Johan Fabi" userId="8c75ff543e6c5a1a" providerId="LiveId" clId="{0690FB5F-48E2-4F9A-AC72-6BD3F32D450F}" dt="2022-10-20T02:12:12.416" v="1070" actId="14100"/>
          <ac:spMkLst>
            <pc:docMk/>
            <pc:sldMk cId="2009929232" sldId="266"/>
            <ac:spMk id="17" creationId="{E38C68D9-C640-7DA4-774E-F1B55355D78E}"/>
          </ac:spMkLst>
        </pc:spChg>
      </pc:sldChg>
      <pc:sldChg chg="modSp add del mod ord">
        <pc:chgData name="Johan Fabi" userId="8c75ff543e6c5a1a" providerId="LiveId" clId="{0690FB5F-48E2-4F9A-AC72-6BD3F32D450F}" dt="2022-10-20T02:14:18.787" v="1129" actId="2696"/>
        <pc:sldMkLst>
          <pc:docMk/>
          <pc:sldMk cId="2888411957" sldId="266"/>
        </pc:sldMkLst>
        <pc:spChg chg="mod">
          <ac:chgData name="Johan Fabi" userId="8c75ff543e6c5a1a" providerId="LiveId" clId="{0690FB5F-48E2-4F9A-AC72-6BD3F32D450F}" dt="2022-10-20T02:12:38.053" v="1093" actId="20577"/>
          <ac:spMkLst>
            <pc:docMk/>
            <pc:sldMk cId="2888411957" sldId="266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3:14.558" v="1114" actId="20577"/>
        <pc:sldMkLst>
          <pc:docMk/>
          <pc:sldMk cId="3350179713" sldId="267"/>
        </pc:sldMkLst>
        <pc:spChg chg="mod">
          <ac:chgData name="Johan Fabi" userId="8c75ff543e6c5a1a" providerId="LiveId" clId="{0690FB5F-48E2-4F9A-AC72-6BD3F32D450F}" dt="2022-10-20T02:13:14.558" v="1114" actId="20577"/>
          <ac:spMkLst>
            <pc:docMk/>
            <pc:sldMk cId="3350179713" sldId="267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4:47.214" v="1148" actId="20577"/>
        <pc:sldMkLst>
          <pc:docMk/>
          <pc:sldMk cId="4283314944" sldId="268"/>
        </pc:sldMkLst>
        <pc:spChg chg="mod">
          <ac:chgData name="Johan Fabi" userId="8c75ff543e6c5a1a" providerId="LiveId" clId="{0690FB5F-48E2-4F9A-AC72-6BD3F32D450F}" dt="2022-10-20T02:14:47.214" v="1148" actId="20577"/>
          <ac:spMkLst>
            <pc:docMk/>
            <pc:sldMk cId="4283314944" sldId="268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5:11.167" v="1199" actId="20577"/>
        <pc:sldMkLst>
          <pc:docMk/>
          <pc:sldMk cId="1186637117" sldId="269"/>
        </pc:sldMkLst>
        <pc:spChg chg="mod">
          <ac:chgData name="Johan Fabi" userId="8c75ff543e6c5a1a" providerId="LiveId" clId="{0690FB5F-48E2-4F9A-AC72-6BD3F32D450F}" dt="2022-10-20T02:15:11.167" v="1199" actId="20577"/>
          <ac:spMkLst>
            <pc:docMk/>
            <pc:sldMk cId="1186637117" sldId="269"/>
            <ac:spMk id="5" creationId="{1D94C31D-AD7B-B628-B5B9-5CC2286D5288}"/>
          </ac:spMkLst>
        </pc:spChg>
      </pc:sldChg>
      <pc:sldChg chg="addSp delSp modSp add mod">
        <pc:chgData name="Johan Fabi" userId="8c75ff543e6c5a1a" providerId="LiveId" clId="{0690FB5F-48E2-4F9A-AC72-6BD3F32D450F}" dt="2022-10-20T22:41:06.901" v="2862" actId="20577"/>
        <pc:sldMkLst>
          <pc:docMk/>
          <pc:sldMk cId="3171748521" sldId="270"/>
        </pc:sldMkLst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3" creationId="{F9393B81-5FC2-F973-2E80-15FA53F88E8C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4" creationId="{39CFC751-069C-56AE-DEFE-3A24C62EE7B2}"/>
          </ac:spMkLst>
        </pc:spChg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5" creationId="{36BF692A-C3CB-5826-32C6-5D12E890B179}"/>
          </ac:spMkLst>
        </pc:spChg>
        <pc:spChg chg="mod">
          <ac:chgData name="Johan Fabi" userId="8c75ff543e6c5a1a" providerId="LiveId" clId="{0690FB5F-48E2-4F9A-AC72-6BD3F32D450F}" dt="2022-10-20T22:41:06.901" v="2862" actId="20577"/>
          <ac:spMkLst>
            <pc:docMk/>
            <pc:sldMk cId="3171748521" sldId="270"/>
            <ac:spMk id="18" creationId="{A8E3578D-70C0-7EA2-FE2E-C23D2D235150}"/>
          </ac:spMkLst>
        </pc:spChg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20" creationId="{4D9837CA-E2E6-D41B-0B82-F1FD0ABB99A2}"/>
          </ac:spMkLst>
        </pc:spChg>
        <pc:spChg chg="del mod">
          <ac:chgData name="Johan Fabi" userId="8c75ff543e6c5a1a" providerId="LiveId" clId="{0690FB5F-48E2-4F9A-AC72-6BD3F32D450F}" dt="2022-10-20T02:46:54.380" v="1565" actId="478"/>
          <ac:spMkLst>
            <pc:docMk/>
            <pc:sldMk cId="3171748521" sldId="270"/>
            <ac:spMk id="46" creationId="{4A8FC89C-074E-49FA-5982-97BE8D632545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52" creationId="{63A26FBD-F973-79B0-9D92-2B9D616605F7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77" creationId="{1AAA95E4-3B07-F413-9F97-CCDA7D954B67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78" creationId="{D3F66C77-AA9B-734B-6282-667E55D8FD93}"/>
          </ac:spMkLst>
        </pc:spChg>
        <pc:spChg chg="add mod topLvl">
          <ac:chgData name="Johan Fabi" userId="8c75ff543e6c5a1a" providerId="LiveId" clId="{0690FB5F-48E2-4F9A-AC72-6BD3F32D450F}" dt="2022-10-20T11:13:32.734" v="2286" actId="164"/>
          <ac:spMkLst>
            <pc:docMk/>
            <pc:sldMk cId="3171748521" sldId="270"/>
            <ac:spMk id="79" creationId="{A2CAC6DF-1880-AD73-9439-4BC9A28B5F26}"/>
          </ac:spMkLst>
        </pc:spChg>
        <pc:spChg chg="add del mod">
          <ac:chgData name="Johan Fabi" userId="8c75ff543e6c5a1a" providerId="LiveId" clId="{0690FB5F-48E2-4F9A-AC72-6BD3F32D450F}" dt="2022-10-20T02:57:24.406" v="1913"/>
          <ac:spMkLst>
            <pc:docMk/>
            <pc:sldMk cId="3171748521" sldId="270"/>
            <ac:spMk id="80" creationId="{E399044B-0CCC-F2C3-8006-DEECB0AEC646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81" creationId="{7D2485E0-C334-D0AF-E269-07F224A1FD1A}"/>
          </ac:spMkLst>
        </pc:spChg>
        <pc:spChg chg="add del mod">
          <ac:chgData name="Johan Fabi" userId="8c75ff543e6c5a1a" providerId="LiveId" clId="{0690FB5F-48E2-4F9A-AC72-6BD3F32D450F}" dt="2022-10-20T02:57:34.094" v="1919"/>
          <ac:spMkLst>
            <pc:docMk/>
            <pc:sldMk cId="3171748521" sldId="270"/>
            <ac:spMk id="82" creationId="{B02654BB-E4B7-59EA-F084-056EC497112F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83" creationId="{F274221E-831A-788D-B679-90E72F17BC8A}"/>
          </ac:spMkLst>
        </pc:spChg>
        <pc:spChg chg="add mod">
          <ac:chgData name="Johan Fabi" userId="8c75ff543e6c5a1a" providerId="LiveId" clId="{0690FB5F-48E2-4F9A-AC72-6BD3F32D450F}" dt="2022-10-20T03:07:10.073" v="2110" actId="207"/>
          <ac:spMkLst>
            <pc:docMk/>
            <pc:sldMk cId="3171748521" sldId="270"/>
            <ac:spMk id="102" creationId="{6C1F28FB-5705-D0C8-7804-236965F7726B}"/>
          </ac:spMkLst>
        </pc:spChg>
        <pc:grpChg chg="add del mod topLvl">
          <ac:chgData name="Johan Fabi" userId="8c75ff543e6c5a1a" providerId="LiveId" clId="{0690FB5F-48E2-4F9A-AC72-6BD3F32D450F}" dt="2022-10-20T11:01:39.904" v="2177" actId="165"/>
          <ac:grpSpMkLst>
            <pc:docMk/>
            <pc:sldMk cId="3171748521" sldId="270"/>
            <ac:grpSpMk id="55" creationId="{D7E3254B-2BD3-4037-7921-A5A2AA30C976}"/>
          </ac:grpSpMkLst>
        </pc:grpChg>
        <pc:grpChg chg="add del mod ord topLvl">
          <ac:chgData name="Johan Fabi" userId="8c75ff543e6c5a1a" providerId="LiveId" clId="{0690FB5F-48E2-4F9A-AC72-6BD3F32D450F}" dt="2022-10-20T11:01:50.074" v="2178" actId="165"/>
          <ac:grpSpMkLst>
            <pc:docMk/>
            <pc:sldMk cId="3171748521" sldId="270"/>
            <ac:grpSpMk id="56" creationId="{2B208EAC-29C3-E6F2-C71E-AF50C4752940}"/>
          </ac:grpSpMkLst>
        </pc:grpChg>
        <pc:grpChg chg="add del mod">
          <ac:chgData name="Johan Fabi" userId="8c75ff543e6c5a1a" providerId="LiveId" clId="{0690FB5F-48E2-4F9A-AC72-6BD3F32D450F}" dt="2022-10-20T02:55:54.515" v="1850" actId="478"/>
          <ac:grpSpMkLst>
            <pc:docMk/>
            <pc:sldMk cId="3171748521" sldId="270"/>
            <ac:grpSpMk id="59" creationId="{AD18869D-CFA2-C9F5-A944-D45605D870FF}"/>
          </ac:grpSpMkLst>
        </pc:grpChg>
        <pc:grpChg chg="add del mod">
          <ac:chgData name="Johan Fabi" userId="8c75ff543e6c5a1a" providerId="LiveId" clId="{0690FB5F-48E2-4F9A-AC72-6BD3F32D450F}" dt="2022-10-20T02:55:55.248" v="1851" actId="478"/>
          <ac:grpSpMkLst>
            <pc:docMk/>
            <pc:sldMk cId="3171748521" sldId="270"/>
            <ac:grpSpMk id="62" creationId="{A6ABA99B-CA9C-C638-023F-4DEA03CBF9A7}"/>
          </ac:grpSpMkLst>
        </pc:grpChg>
        <pc:grpChg chg="add del mo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65" creationId="{C7B5E38D-EE4A-FAF4-5AC4-33444B7556C4}"/>
          </ac:grpSpMkLst>
        </pc:grpChg>
        <pc:grpChg chg="add del mod or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68" creationId="{4460F70B-F9BC-3250-07B1-857E1657EB77}"/>
          </ac:grpSpMkLst>
        </pc:grpChg>
        <pc:grpChg chg="add del mo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71" creationId="{1C2C347D-8CFE-13DD-3929-983D460DF0D4}"/>
          </ac:grpSpMkLst>
        </pc:grpChg>
        <pc:grpChg chg="add del mod or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74" creationId="{E0CDEC01-2128-BB3D-B301-C5D643B01F78}"/>
          </ac:grpSpMkLst>
        </pc:grpChg>
        <pc:grpChg chg="add del mod">
          <ac:chgData name="Johan Fabi" userId="8c75ff543e6c5a1a" providerId="LiveId" clId="{0690FB5F-48E2-4F9A-AC72-6BD3F32D450F}" dt="2022-10-20T11:01:30.109" v="2176" actId="165"/>
          <ac:grpSpMkLst>
            <pc:docMk/>
            <pc:sldMk cId="3171748521" sldId="270"/>
            <ac:grpSpMk id="100" creationId="{E0402B0B-9327-3F51-BA90-B1C1971D3124}"/>
          </ac:grpSpMkLst>
        </pc:grpChg>
        <pc:grpChg chg="add mod">
          <ac:chgData name="Johan Fabi" userId="8c75ff543e6c5a1a" providerId="LiveId" clId="{0690FB5F-48E2-4F9A-AC72-6BD3F32D450F}" dt="2022-10-20T11:08:30.113" v="2267" actId="165"/>
          <ac:grpSpMkLst>
            <pc:docMk/>
            <pc:sldMk cId="3171748521" sldId="270"/>
            <ac:grpSpMk id="111" creationId="{6439D9C3-E452-2110-24AE-F69124E3E270}"/>
          </ac:grpSpMkLst>
        </pc:grpChg>
        <pc:grpChg chg="add mod topLvl">
          <ac:chgData name="Johan Fabi" userId="8c75ff543e6c5a1a" providerId="LiveId" clId="{0690FB5F-48E2-4F9A-AC72-6BD3F32D450F}" dt="2022-10-20T11:13:32.734" v="2286" actId="164"/>
          <ac:grpSpMkLst>
            <pc:docMk/>
            <pc:sldMk cId="3171748521" sldId="270"/>
            <ac:grpSpMk id="112" creationId="{F46AE673-0134-7C8E-EA99-B0099542B8C7}"/>
          </ac:grpSpMkLst>
        </pc:grpChg>
        <pc:grpChg chg="add del mod">
          <ac:chgData name="Johan Fabi" userId="8c75ff543e6c5a1a" providerId="LiveId" clId="{0690FB5F-48E2-4F9A-AC72-6BD3F32D450F}" dt="2022-10-20T11:08:30.113" v="2267" actId="165"/>
          <ac:grpSpMkLst>
            <pc:docMk/>
            <pc:sldMk cId="3171748521" sldId="270"/>
            <ac:grpSpMk id="117" creationId="{5D20A2CB-30AB-6F36-4171-9A2581DCEC42}"/>
          </ac:grpSpMkLst>
        </pc:grpChg>
        <pc:grpChg chg="add mod">
          <ac:chgData name="Johan Fabi" userId="8c75ff543e6c5a1a" providerId="LiveId" clId="{0690FB5F-48E2-4F9A-AC72-6BD3F32D450F}" dt="2022-10-20T11:13:40.072" v="2289" actId="164"/>
          <ac:grpSpMkLst>
            <pc:docMk/>
            <pc:sldMk cId="3171748521" sldId="270"/>
            <ac:grpSpMk id="118" creationId="{C5515C35-8D80-85D4-A5B0-72254300213B}"/>
          </ac:grpSpMkLst>
        </pc:grpChg>
        <pc:grpChg chg="add mod">
          <ac:chgData name="Johan Fabi" userId="8c75ff543e6c5a1a" providerId="LiveId" clId="{0690FB5F-48E2-4F9A-AC72-6BD3F32D450F}" dt="2022-10-20T11:13:43.053" v="2291" actId="1076"/>
          <ac:grpSpMkLst>
            <pc:docMk/>
            <pc:sldMk cId="3171748521" sldId="270"/>
            <ac:grpSpMk id="119" creationId="{5A3C03AF-EAFB-DC33-E928-86A6577D9247}"/>
          </ac:grpSpMkLst>
        </pc:grp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3" creationId="{B9D06A77-6259-3B8B-14F1-424C147D58CC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1" creationId="{B1174D6F-CEC3-FBD5-02E8-B22917077547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2" creationId="{EAD3B50D-3591-8DFA-A99A-097A4A598F12}"/>
          </ac:picMkLst>
        </pc:picChg>
        <pc:picChg chg="del mod topLvl">
          <ac:chgData name="Johan Fabi" userId="8c75ff543e6c5a1a" providerId="LiveId" clId="{0690FB5F-48E2-4F9A-AC72-6BD3F32D450F}" dt="2022-10-20T11:05:22.352" v="2237" actId="478"/>
          <ac:picMkLst>
            <pc:docMk/>
            <pc:sldMk cId="3171748521" sldId="270"/>
            <ac:picMk id="23" creationId="{C446AC1A-AA9B-F784-D267-370813F4E6A9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4" creationId="{ECBA02B7-66BB-1B12-C37A-651E23310E7A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5" creationId="{1A51057D-4368-1FBA-2701-9CF60D844612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7" creationId="{5EFE1076-71C7-8DEC-7F99-32EFAF79DBCE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8" creationId="{DAF35398-96FF-980D-7693-AE39BA3549DD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53" creationId="{B7F4ABDD-D034-4A46-46FD-62354B240640}"/>
          </ac:picMkLst>
        </pc:picChg>
        <pc:picChg chg="add del mod topLvl">
          <ac:chgData name="Johan Fabi" userId="8c75ff543e6c5a1a" providerId="LiveId" clId="{0690FB5F-48E2-4F9A-AC72-6BD3F32D450F}" dt="2022-10-20T11:02:03.415" v="2180" actId="478"/>
          <ac:picMkLst>
            <pc:docMk/>
            <pc:sldMk cId="3171748521" sldId="270"/>
            <ac:picMk id="54" creationId="{3A3FD350-3397-AB76-B4A1-B19252438951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57" creationId="{26DB6437-7EE6-3EDD-4A24-E35870ADFDAB}"/>
          </ac:picMkLst>
        </pc:picChg>
        <pc:picChg chg="del mod topLvl">
          <ac:chgData name="Johan Fabi" userId="8c75ff543e6c5a1a" providerId="LiveId" clId="{0690FB5F-48E2-4F9A-AC72-6BD3F32D450F}" dt="2022-10-20T11:02:04.134" v="2181" actId="478"/>
          <ac:picMkLst>
            <pc:docMk/>
            <pc:sldMk cId="3171748521" sldId="270"/>
            <ac:picMk id="58" creationId="{6423D4F5-7FD0-290F-1A4F-5A51F195B0BF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0" creationId="{82D47D5D-0827-453D-3D7A-DC197685D2F8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1" creationId="{D325B2EE-8B55-E873-FF04-683BCDAC08B0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3" creationId="{9090AA83-9CC6-E495-C45E-82AB4ABE7997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4" creationId="{68277CB6-4A97-2057-85DE-AA16AC100400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66" creationId="{86BA9B4F-332D-1044-A479-CDA92215483E}"/>
          </ac:picMkLst>
        </pc:picChg>
        <pc:picChg chg="del mod topLvl">
          <ac:chgData name="Johan Fabi" userId="8c75ff543e6c5a1a" providerId="LiveId" clId="{0690FB5F-48E2-4F9A-AC72-6BD3F32D450F}" dt="2022-10-20T11:02:04.785" v="2182" actId="478"/>
          <ac:picMkLst>
            <pc:docMk/>
            <pc:sldMk cId="3171748521" sldId="270"/>
            <ac:picMk id="67" creationId="{E2042DC0-BAC4-642B-C706-D8C4625EA522}"/>
          </ac:picMkLst>
        </pc:picChg>
        <pc:picChg chg="mod topLvl">
          <ac:chgData name="Johan Fabi" userId="8c75ff543e6c5a1a" providerId="LiveId" clId="{0690FB5F-48E2-4F9A-AC72-6BD3F32D450F}" dt="2022-10-20T11:13:32.734" v="2286" actId="164"/>
          <ac:picMkLst>
            <pc:docMk/>
            <pc:sldMk cId="3171748521" sldId="270"/>
            <ac:picMk id="69" creationId="{540565F1-CA59-7583-EE7B-E83DD38F6AB7}"/>
          </ac:picMkLst>
        </pc:picChg>
        <pc:picChg chg="del mod topLvl">
          <ac:chgData name="Johan Fabi" userId="8c75ff543e6c5a1a" providerId="LiveId" clId="{0690FB5F-48E2-4F9A-AC72-6BD3F32D450F}" dt="2022-10-20T11:02:05.688" v="2183" actId="478"/>
          <ac:picMkLst>
            <pc:docMk/>
            <pc:sldMk cId="3171748521" sldId="270"/>
            <ac:picMk id="70" creationId="{2039607B-E21E-FC08-2A62-0009A47FC893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72" creationId="{88E75D13-428E-28E9-E902-7CCB19B601EF}"/>
          </ac:picMkLst>
        </pc:picChg>
        <pc:picChg chg="del mod topLvl">
          <ac:chgData name="Johan Fabi" userId="8c75ff543e6c5a1a" providerId="LiveId" clId="{0690FB5F-48E2-4F9A-AC72-6BD3F32D450F}" dt="2022-10-20T11:02:06.377" v="2184" actId="478"/>
          <ac:picMkLst>
            <pc:docMk/>
            <pc:sldMk cId="3171748521" sldId="270"/>
            <ac:picMk id="73" creationId="{AFCD0F48-4E51-F375-6D39-7B3D9889F1C0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75" creationId="{326A9176-4D9D-8B36-E8FC-A74920649E3F}"/>
          </ac:picMkLst>
        </pc:picChg>
        <pc:picChg chg="del mod topLvl">
          <ac:chgData name="Johan Fabi" userId="8c75ff543e6c5a1a" providerId="LiveId" clId="{0690FB5F-48E2-4F9A-AC72-6BD3F32D450F}" dt="2022-10-20T11:02:07.025" v="2185" actId="478"/>
          <ac:picMkLst>
            <pc:docMk/>
            <pc:sldMk cId="3171748521" sldId="270"/>
            <ac:picMk id="76" creationId="{DB2F489F-AA40-4B2D-5A5A-EF243C8D7C68}"/>
          </ac:picMkLst>
        </pc:picChg>
        <pc:picChg chg="add del mod">
          <ac:chgData name="Johan Fabi" userId="8c75ff543e6c5a1a" providerId="LiveId" clId="{0690FB5F-48E2-4F9A-AC72-6BD3F32D450F}" dt="2022-10-20T11:06:42.008" v="2256" actId="478"/>
          <ac:picMkLst>
            <pc:docMk/>
            <pc:sldMk cId="3171748521" sldId="270"/>
            <ac:picMk id="114" creationId="{A45AEC2C-A8E6-7745-3DBB-5110C13B8A69}"/>
          </ac:picMkLst>
        </pc:picChg>
        <pc:picChg chg="add mod topLvl">
          <ac:chgData name="Johan Fabi" userId="8c75ff543e6c5a1a" providerId="LiveId" clId="{0690FB5F-48E2-4F9A-AC72-6BD3F32D450F}" dt="2022-10-20T11:13:40.072" v="2289" actId="164"/>
          <ac:picMkLst>
            <pc:docMk/>
            <pc:sldMk cId="3171748521" sldId="270"/>
            <ac:picMk id="116" creationId="{CB94C2B0-B087-2AC8-4A38-98C0D099D147}"/>
          </ac:picMkLst>
        </pc:picChg>
        <pc:cxnChg chg="mod topLvl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26" creationId="{AF8B622D-D52F-BB29-3F80-2C296827B690}"/>
          </ac:cxnSpMkLst>
        </pc:cxnChg>
        <pc:cxnChg chg="mod topLvl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30" creationId="{26B19F12-D759-F9B2-8143-88F0E9FF7F69}"/>
          </ac:cxnSpMkLst>
        </pc:cxnChg>
        <pc:cxnChg chg="add del mod">
          <ac:chgData name="Johan Fabi" userId="8c75ff543e6c5a1a" providerId="LiveId" clId="{0690FB5F-48E2-4F9A-AC72-6BD3F32D450F}" dt="2022-10-20T02:52:25.444" v="1783" actId="478"/>
          <ac:cxnSpMkLst>
            <pc:docMk/>
            <pc:sldMk cId="3171748521" sldId="270"/>
            <ac:cxnSpMk id="36" creationId="{20AF2B34-47E4-783A-F502-CD504F4381F0}"/>
          </ac:cxnSpMkLst>
        </pc:cxnChg>
        <pc:cxnChg chg="add mod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41" creationId="{BB2FF734-BD9C-00AF-F4CF-ABD8C831CCEF}"/>
          </ac:cxnSpMkLst>
        </pc:cxnChg>
        <pc:cxnChg chg="add mod topLvl">
          <ac:chgData name="Johan Fabi" userId="8c75ff543e6c5a1a" providerId="LiveId" clId="{0690FB5F-48E2-4F9A-AC72-6BD3F32D450F}" dt="2022-10-20T11:12:26.811" v="2283" actId="1076"/>
          <ac:cxnSpMkLst>
            <pc:docMk/>
            <pc:sldMk cId="3171748521" sldId="270"/>
            <ac:cxnSpMk id="84" creationId="{A32F1652-2F9A-BAA4-DFB6-156D2D875E46}"/>
          </ac:cxnSpMkLst>
        </pc:cxnChg>
        <pc:cxnChg chg="add mod topLvl">
          <ac:chgData name="Johan Fabi" userId="8c75ff543e6c5a1a" providerId="LiveId" clId="{0690FB5F-48E2-4F9A-AC72-6BD3F32D450F}" dt="2022-10-20T11:11:51.743" v="2280" actId="1076"/>
          <ac:cxnSpMkLst>
            <pc:docMk/>
            <pc:sldMk cId="3171748521" sldId="270"/>
            <ac:cxnSpMk id="86" creationId="{DFFDA50A-CAB9-B500-67B1-CA3DE888FD7E}"/>
          </ac:cxnSpMkLst>
        </pc:cxnChg>
        <pc:cxnChg chg="add mod topLvl">
          <ac:chgData name="Johan Fabi" userId="8c75ff543e6c5a1a" providerId="LiveId" clId="{0690FB5F-48E2-4F9A-AC72-6BD3F32D450F}" dt="2022-10-20T11:11:31.487" v="2277" actId="1076"/>
          <ac:cxnSpMkLst>
            <pc:docMk/>
            <pc:sldMk cId="3171748521" sldId="270"/>
            <ac:cxnSpMk id="87" creationId="{92D4E7D5-F232-C1A3-AE5F-D15FE43C9067}"/>
          </ac:cxnSpMkLst>
        </pc:cxnChg>
        <pc:cxnChg chg="add mod ord topLvl">
          <ac:chgData name="Johan Fabi" userId="8c75ff543e6c5a1a" providerId="LiveId" clId="{0690FB5F-48E2-4F9A-AC72-6BD3F32D450F}" dt="2022-10-20T11:12:07.832" v="2282" actId="1076"/>
          <ac:cxnSpMkLst>
            <pc:docMk/>
            <pc:sldMk cId="3171748521" sldId="270"/>
            <ac:cxnSpMk id="88" creationId="{D88B09B6-9A5E-B2EE-93D8-216978C03367}"/>
          </ac:cxnSpMkLst>
        </pc:cxnChg>
        <pc:cxnChg chg="add del mod topLvl">
          <ac:chgData name="Johan Fabi" userId="8c75ff543e6c5a1a" providerId="LiveId" clId="{0690FB5F-48E2-4F9A-AC72-6BD3F32D450F}" dt="2022-10-20T11:03:24.961" v="2220" actId="478"/>
          <ac:cxnSpMkLst>
            <pc:docMk/>
            <pc:sldMk cId="3171748521" sldId="270"/>
            <ac:cxnSpMk id="98" creationId="{D3ADDD84-A08B-0E56-74C1-DD38AE32D592}"/>
          </ac:cxnSpMkLst>
        </pc:cxnChg>
        <pc:cxnChg chg="add del mod topLvl">
          <ac:chgData name="Johan Fabi" userId="8c75ff543e6c5a1a" providerId="LiveId" clId="{0690FB5F-48E2-4F9A-AC72-6BD3F32D450F}" dt="2022-10-20T11:03:36.704" v="2223" actId="478"/>
          <ac:cxnSpMkLst>
            <pc:docMk/>
            <pc:sldMk cId="3171748521" sldId="270"/>
            <ac:cxnSpMk id="99" creationId="{59C4D5B1-F3E0-79C6-A327-9B47B3EE7B23}"/>
          </ac:cxnSpMkLst>
        </pc:cxnChg>
        <pc:cxnChg chg="add mod">
          <ac:chgData name="Johan Fabi" userId="8c75ff543e6c5a1a" providerId="LiveId" clId="{0690FB5F-48E2-4F9A-AC72-6BD3F32D450F}" dt="2022-10-20T11:11:43.581" v="2279" actId="1076"/>
          <ac:cxnSpMkLst>
            <pc:docMk/>
            <pc:sldMk cId="3171748521" sldId="270"/>
            <ac:cxnSpMk id="109" creationId="{C4ACB425-6727-E766-A0E4-47C2C78A283F}"/>
          </ac:cxnSpMkLst>
        </pc:cxnChg>
        <pc:cxnChg chg="add mod">
          <ac:chgData name="Johan Fabi" userId="8c75ff543e6c5a1a" providerId="LiveId" clId="{0690FB5F-48E2-4F9A-AC72-6BD3F32D450F}" dt="2022-10-20T11:09:20.548" v="2270" actId="1076"/>
          <ac:cxnSpMkLst>
            <pc:docMk/>
            <pc:sldMk cId="3171748521" sldId="270"/>
            <ac:cxnSpMk id="110" creationId="{7090EF39-3D62-D049-0D17-73ABEB1A0142}"/>
          </ac:cxnSpMkLst>
        </pc:cxnChg>
      </pc:sldChg>
      <pc:sldChg chg="addSp modSp add mod">
        <pc:chgData name="Johan Fabi" userId="8c75ff543e6c5a1a" providerId="LiveId" clId="{0690FB5F-48E2-4F9A-AC72-6BD3F32D450F}" dt="2022-10-21T04:19:43.217" v="3054" actId="1076"/>
        <pc:sldMkLst>
          <pc:docMk/>
          <pc:sldMk cId="1034404434" sldId="271"/>
        </pc:sldMkLst>
        <pc:spChg chg="add mod">
          <ac:chgData name="Johan Fabi" userId="8c75ff543e6c5a1a" providerId="LiveId" clId="{0690FB5F-48E2-4F9A-AC72-6BD3F32D450F}" dt="2022-10-21T04:19:43.217" v="3054" actId="1076"/>
          <ac:spMkLst>
            <pc:docMk/>
            <pc:sldMk cId="1034404434" sldId="271"/>
            <ac:spMk id="2" creationId="{781B0369-6B5E-1D00-7AD3-243845063911}"/>
          </ac:spMkLst>
        </pc:spChg>
        <pc:spChg chg="add mod">
          <ac:chgData name="Johan Fabi" userId="8c75ff543e6c5a1a" providerId="LiveId" clId="{0690FB5F-48E2-4F9A-AC72-6BD3F32D450F}" dt="2022-10-21T04:19:43.217" v="3054" actId="1076"/>
          <ac:spMkLst>
            <pc:docMk/>
            <pc:sldMk cId="1034404434" sldId="271"/>
            <ac:spMk id="3" creationId="{83F1A23A-1D30-9F73-EF68-DBC9F4C96EDF}"/>
          </ac:spMkLst>
        </pc:spChg>
        <pc:picChg chg="add mod">
          <ac:chgData name="Johan Fabi" userId="8c75ff543e6c5a1a" providerId="LiveId" clId="{0690FB5F-48E2-4F9A-AC72-6BD3F32D450F}" dt="2022-10-21T04:19:43.217" v="3054" actId="1076"/>
          <ac:picMkLst>
            <pc:docMk/>
            <pc:sldMk cId="1034404434" sldId="271"/>
            <ac:picMk id="5" creationId="{0A3AE48E-AE1A-FA20-1848-707C89B941E2}"/>
          </ac:picMkLst>
        </pc:picChg>
        <pc:picChg chg="mod">
          <ac:chgData name="Johan Fabi" userId="8c75ff543e6c5a1a" providerId="LiveId" clId="{0690FB5F-48E2-4F9A-AC72-6BD3F32D450F}" dt="2022-10-20T22:32:22.246" v="2594" actId="1076"/>
          <ac:picMkLst>
            <pc:docMk/>
            <pc:sldMk cId="1034404434" sldId="271"/>
            <ac:picMk id="11" creationId="{EA4D9AB3-480D-8DD3-6C36-A82973B6C44C}"/>
          </ac:picMkLst>
        </pc:picChg>
      </pc:sldChg>
    </pc:docChg>
  </pc:docChgLst>
  <pc:docChgLst>
    <pc:chgData name="Johan Fabi" userId="8c75ff543e6c5a1a" providerId="LiveId" clId="{5D898B6E-12D0-4305-96DE-56C800EC5A62}"/>
    <pc:docChg chg="undo custSel addSld modSld">
      <pc:chgData name="Johan Fabi" userId="8c75ff543e6c5a1a" providerId="LiveId" clId="{5D898B6E-12D0-4305-96DE-56C800EC5A62}" dt="2022-10-18T22:43:17.071" v="652" actId="1036"/>
      <pc:docMkLst>
        <pc:docMk/>
      </pc:docMkLst>
      <pc:sldChg chg="modSp mod">
        <pc:chgData name="Johan Fabi" userId="8c75ff543e6c5a1a" providerId="LiveId" clId="{5D898B6E-12D0-4305-96DE-56C800EC5A62}" dt="2022-10-18T22:17:25.800" v="30" actId="14100"/>
        <pc:sldMkLst>
          <pc:docMk/>
          <pc:sldMk cId="2219012473" sldId="256"/>
        </pc:sldMkLst>
        <pc:picChg chg="mod">
          <ac:chgData name="Johan Fabi" userId="8c75ff543e6c5a1a" providerId="LiveId" clId="{5D898B6E-12D0-4305-96DE-56C800EC5A62}" dt="2022-10-18T22:14:01.653" v="1" actId="1076"/>
          <ac:picMkLst>
            <pc:docMk/>
            <pc:sldMk cId="2219012473" sldId="256"/>
            <ac:picMk id="10" creationId="{91F52D44-5E77-E72E-418D-4E1EFDAB3274}"/>
          </ac:picMkLst>
        </pc:picChg>
        <pc:picChg chg="mod">
          <ac:chgData name="Johan Fabi" userId="8c75ff543e6c5a1a" providerId="LiveId" clId="{5D898B6E-12D0-4305-96DE-56C800EC5A62}" dt="2022-10-18T22:14:07.519" v="2" actId="1076"/>
          <ac:picMkLst>
            <pc:docMk/>
            <pc:sldMk cId="2219012473" sldId="256"/>
            <ac:picMk id="12" creationId="{4D0D6798-CAA1-DD49-CFD7-7A859C94BEAE}"/>
          </ac:picMkLst>
        </pc:picChg>
        <pc:picChg chg="mod">
          <ac:chgData name="Johan Fabi" userId="8c75ff543e6c5a1a" providerId="LiveId" clId="{5D898B6E-12D0-4305-96DE-56C800EC5A62}" dt="2022-10-18T22:17:25.800" v="30" actId="14100"/>
          <ac:picMkLst>
            <pc:docMk/>
            <pc:sldMk cId="2219012473" sldId="256"/>
            <ac:picMk id="14" creationId="{718C33FE-6B8D-2C24-AE35-31F21797BA15}"/>
          </ac:picMkLst>
        </pc:picChg>
      </pc:sldChg>
      <pc:sldChg chg="addSp delSp modSp add mod">
        <pc:chgData name="Johan Fabi" userId="8c75ff543e6c5a1a" providerId="LiveId" clId="{5D898B6E-12D0-4305-96DE-56C800EC5A62}" dt="2022-10-18T22:43:17.071" v="652" actId="1036"/>
        <pc:sldMkLst>
          <pc:docMk/>
          <pc:sldMk cId="683573424" sldId="257"/>
        </pc:sldMkLst>
        <pc:spChg chg="add mod">
          <ac:chgData name="Johan Fabi" userId="8c75ff543e6c5a1a" providerId="LiveId" clId="{5D898B6E-12D0-4305-96DE-56C800EC5A62}" dt="2022-10-18T22:14:38.115" v="5"/>
          <ac:spMkLst>
            <pc:docMk/>
            <pc:sldMk cId="683573424" sldId="257"/>
            <ac:spMk id="2" creationId="{775302CC-1636-6F85-9AD2-58DD11726C4F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3" creationId="{19E1A1D9-68EE-9A79-1BEF-5344CD3D8694}"/>
          </ac:spMkLst>
        </pc:spChg>
        <pc:spChg chg="add del mod">
          <ac:chgData name="Johan Fabi" userId="8c75ff543e6c5a1a" providerId="LiveId" clId="{5D898B6E-12D0-4305-96DE-56C800EC5A62}" dt="2022-10-18T22:17:14.888" v="28" actId="478"/>
          <ac:spMkLst>
            <pc:docMk/>
            <pc:sldMk cId="683573424" sldId="257"/>
            <ac:spMk id="4" creationId="{BC8F2CA1-EEFE-DF55-1383-A5707B506A5C}"/>
          </ac:spMkLst>
        </pc:spChg>
        <pc:spChg chg="del">
          <ac:chgData name="Johan Fabi" userId="8c75ff543e6c5a1a" providerId="LiveId" clId="{5D898B6E-12D0-4305-96DE-56C800EC5A62}" dt="2022-10-18T22:15:00.416" v="8" actId="478"/>
          <ac:spMkLst>
            <pc:docMk/>
            <pc:sldMk cId="683573424" sldId="257"/>
            <ac:spMk id="5" creationId="{1D94C31D-AD7B-B628-B5B9-5CC2286D5288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7" creationId="{FA2D8713-C5B6-5663-2460-AF9D8BB73A55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8" creationId="{0340A7AB-D423-4FE2-52CF-63AB62E51E4D}"/>
          </ac:spMkLst>
        </pc:spChg>
        <pc:spChg chg="add del mod">
          <ac:chgData name="Johan Fabi" userId="8c75ff543e6c5a1a" providerId="LiveId" clId="{5D898B6E-12D0-4305-96DE-56C800EC5A62}" dt="2022-10-18T22:15:18.113" v="11" actId="478"/>
          <ac:spMkLst>
            <pc:docMk/>
            <pc:sldMk cId="683573424" sldId="257"/>
            <ac:spMk id="9" creationId="{C071BBCF-5CD6-FAF3-DA12-7937DD4E25E6}"/>
          </ac:spMkLst>
        </pc:spChg>
        <pc:spChg chg="add del mod">
          <ac:chgData name="Johan Fabi" userId="8c75ff543e6c5a1a" providerId="LiveId" clId="{5D898B6E-12D0-4305-96DE-56C800EC5A62}" dt="2022-10-18T22:15:04.466" v="9" actId="478"/>
          <ac:spMkLst>
            <pc:docMk/>
            <pc:sldMk cId="683573424" sldId="257"/>
            <ac:spMk id="13" creationId="{B4791462-59D0-B2EA-0A9D-99432C394F34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15" creationId="{1822307D-6C2B-A009-72B5-ECF08160CED6}"/>
          </ac:spMkLst>
        </pc:spChg>
        <pc:spChg chg="add mod">
          <ac:chgData name="Johan Fabi" userId="8c75ff543e6c5a1a" providerId="LiveId" clId="{5D898B6E-12D0-4305-96DE-56C800EC5A62}" dt="2022-10-18T22:19:47.770" v="55" actId="1076"/>
          <ac:spMkLst>
            <pc:docMk/>
            <pc:sldMk cId="683573424" sldId="257"/>
            <ac:spMk id="17" creationId="{E38C68D9-C640-7DA4-774E-F1B55355D78E}"/>
          </ac:spMkLst>
        </pc:spChg>
        <pc:spChg chg="add mod">
          <ac:chgData name="Johan Fabi" userId="8c75ff543e6c5a1a" providerId="LiveId" clId="{5D898B6E-12D0-4305-96DE-56C800EC5A62}" dt="2022-10-18T22:19:15.752" v="52" actId="255"/>
          <ac:spMkLst>
            <pc:docMk/>
            <pc:sldMk cId="683573424" sldId="257"/>
            <ac:spMk id="18" creationId="{A8E3578D-70C0-7EA2-FE2E-C23D2D235150}"/>
          </ac:spMkLst>
        </pc:spChg>
        <pc:spChg chg="add mod">
          <ac:chgData name="Johan Fabi" userId="8c75ff543e6c5a1a" providerId="LiveId" clId="{5D898B6E-12D0-4305-96DE-56C800EC5A62}" dt="2022-10-18T22:20:01.882" v="58" actId="20577"/>
          <ac:spMkLst>
            <pc:docMk/>
            <pc:sldMk cId="683573424" sldId="257"/>
            <ac:spMk id="19" creationId="{C51719AC-FC33-7C17-45A7-4CA5B9AD668C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0" creationId="{60CA2074-3D51-92CC-8066-F3CE7F976ECB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1" creationId="{95A3DB09-A678-8D62-FEBF-DCEAFEF29B64}"/>
          </ac:spMkLst>
        </pc:spChg>
        <pc:spChg chg="add del mod">
          <ac:chgData name="Johan Fabi" userId="8c75ff543e6c5a1a" providerId="LiveId" clId="{5D898B6E-12D0-4305-96DE-56C800EC5A62}" dt="2022-10-18T22:36:50.481" v="358" actId="478"/>
          <ac:spMkLst>
            <pc:docMk/>
            <pc:sldMk cId="683573424" sldId="257"/>
            <ac:spMk id="22" creationId="{066439EA-62F9-7D90-6D50-166FBF795E52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3" creationId="{5E48CEF5-7078-3C0F-56D6-A129950B41A6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4" creationId="{469A35F2-F232-D83B-0E1B-13D007711A1F}"/>
          </ac:spMkLst>
        </pc:spChg>
        <pc:picChg chg="del">
          <ac:chgData name="Johan Fabi" userId="8c75ff543e6c5a1a" providerId="LiveId" clId="{5D898B6E-12D0-4305-96DE-56C800EC5A62}" dt="2022-10-18T22:16:15.954" v="21" actId="478"/>
          <ac:picMkLst>
            <pc:docMk/>
            <pc:sldMk cId="683573424" sldId="257"/>
            <ac:picMk id="12" creationId="{4D0D6798-CAA1-DD49-CFD7-7A859C94BEAE}"/>
          </ac:picMkLst>
        </pc:picChg>
        <pc:picChg chg="del mod">
          <ac:chgData name="Johan Fabi" userId="8c75ff543e6c5a1a" providerId="LiveId" clId="{5D898B6E-12D0-4305-96DE-56C800EC5A62}" dt="2022-10-18T22:17:40.088" v="31" actId="478"/>
          <ac:picMkLst>
            <pc:docMk/>
            <pc:sldMk cId="683573424" sldId="257"/>
            <ac:picMk id="14" creationId="{718C33FE-6B8D-2C24-AE35-31F21797BA15}"/>
          </ac:picMkLst>
        </pc:picChg>
        <pc:picChg chg="add mod ord">
          <ac:chgData name="Johan Fabi" userId="8c75ff543e6c5a1a" providerId="LiveId" clId="{5D898B6E-12D0-4305-96DE-56C800EC5A62}" dt="2022-10-18T22:17:48.291" v="33" actId="167"/>
          <ac:picMkLst>
            <pc:docMk/>
            <pc:sldMk cId="683573424" sldId="257"/>
            <ac:picMk id="16" creationId="{784EFB4D-7E9D-8AA4-1EF9-8AB4E8C2AC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7FFB-06D8-AF82-5D0A-416185A5A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08835-673E-372F-361B-5DDCAADC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FABED-4FFF-4B63-E29D-8FF7280B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8C73C-352B-D31A-9176-938E7D7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78CC5-91A3-CFF0-F402-CA1084E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8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491DC-79EC-8151-BCD7-4A40410C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35478-0938-0BF9-E8E5-92D845DC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237D5-1C3D-7CBE-6EE2-B7B9812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646DB-C8EC-67AA-0425-4153EE9E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F5FB0-7628-D26E-4E57-55B847C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5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6FC45-0C3C-9C3D-47D9-31F4AE85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6DE7DB-C61A-2F48-DE01-AD90296E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FFA45-6F7A-71D7-AC8A-65270DD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FF484-8A53-FA90-8A31-B8BABDC3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25E1B-E706-5950-23CD-C506626C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6E09F-C85C-A04D-DDFE-F9DC2B46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481CC-4206-85B0-E41F-BD16D4C6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2D902-AB0F-BFD4-8888-0AA29802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3C07A-AA2E-BE44-9884-6D801207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759D3-03E4-5186-B297-EE3E952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244C-C087-8A3D-F349-D371052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99586-4343-B0B1-0A12-595EDC13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D430B-6356-73F3-A857-D6E1B15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3194E-7B23-0A22-6B5B-46ADE14C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F07BC-9BCE-549E-13F7-5520A7C6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6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FA690-9D85-89F7-F026-0A456EA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DF732-F1E9-78C3-1EA4-5A5646E8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76E56-BD95-39CB-1D38-60757926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7424D-7E25-E143-40B2-168E7E0A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F00D5-CB28-A72C-C681-E8376C43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58EB0B-E698-DB72-0A58-FA90AC0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8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2741-BA46-B45F-2844-EA0A8CEB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339CA-DF31-15E9-21A6-522DAA48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5E2F0F-BA6B-0B5A-286B-E441A5D4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3D04CA-AA39-7FC2-541C-2A6EF657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D6160F-6401-1AE3-ADB3-0341AA5EC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5C098E-403D-7757-2BE5-8E0F4467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5D4C54-3E12-62BA-B807-AE7756B7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53557D-1352-8A00-689F-F8C1610C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9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9EC0B-4638-E687-E1F7-614BD5C1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A9FBCD-A1E8-35BF-CC32-557A664D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F8E9EA-2391-2625-F8EA-9864265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26D64C-15A2-CDE6-4F62-5A60FF63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8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D8FBF-BE9C-B3F2-99CC-6A7DAC2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B469-62A9-A04F-261F-CCE9C39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C0EB0-D21F-0DF4-1D49-126C256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002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71F5-F9FE-7D52-0F78-DD13E49B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1D8AF-2EF6-644B-722C-17AEACA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7752DD-0D0E-F558-7041-BCC53007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04312-85C8-E34E-8977-F1F98D34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60D37-FE30-1714-7846-E012CD7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24339-12BD-AC35-794C-78FA1CE6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082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1B5B-2FEA-07B5-B4FE-DC7CFB61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68F591-5738-98CD-A3D0-90220695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29EAA7-27F6-100C-F550-EB22C139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66994F-725F-E66C-C5E3-52C4F9D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ECA24-8863-80AE-35F1-7BEBF83E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74DCD-33AF-B1EB-7BDE-08260B45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99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D6CE9E-A656-325E-4B6A-C1983679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FE2BEC-4843-93C0-EBC0-A14CA427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D1EFE-96F3-CE2E-7E61-B3949E99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4934-2E9B-4CCE-8DC0-C067BAAD68B9}" type="datetimeFigureOut">
              <a:rPr lang="es-CL" smtClean="0"/>
              <a:t>21-10-2022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9E66C-65A7-12DD-8C98-E6335B6FC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2F5AF-0BDE-A67F-D623-304A37851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4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atrón de fondo&#10;&#10;Descripción generada automáticamente">
            <a:extLst>
              <a:ext uri="{FF2B5EF4-FFF2-40B4-BE49-F238E27FC236}">
                <a16:creationId xmlns:a16="http://schemas.microsoft.com/office/drawing/2014/main" id="{718C33FE-6B8D-2C24-AE35-31F21797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C8F2CA1-EEFE-DF55-1383-A5707B506A5C}"/>
              </a:ext>
            </a:extLst>
          </p:cNvPr>
          <p:cNvSpPr/>
          <p:nvPr/>
        </p:nvSpPr>
        <p:spPr>
          <a:xfrm>
            <a:off x="0" y="0"/>
            <a:ext cx="781291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Jenkins Essentials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D0D6798-CAA1-DD49-CFD7-7A859C94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5" y="1040855"/>
            <a:ext cx="4776290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Pipeline Declarativo </a:t>
            </a:r>
            <a:endParaRPr lang="es-E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4D9AB3-480D-8DD3-6C36-A82973B6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611" y="1339984"/>
            <a:ext cx="3412247" cy="417803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81B0369-6B5E-1D00-7AD3-243845063911}"/>
              </a:ext>
            </a:extLst>
          </p:cNvPr>
          <p:cNvSpPr/>
          <p:nvPr/>
        </p:nvSpPr>
        <p:spPr>
          <a:xfrm>
            <a:off x="4003436" y="3340329"/>
            <a:ext cx="3578663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Pipeline Script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3F1A23A-1D30-9F73-EF68-DBC9F4C96EDF}"/>
              </a:ext>
            </a:extLst>
          </p:cNvPr>
          <p:cNvSpPr/>
          <p:nvPr/>
        </p:nvSpPr>
        <p:spPr>
          <a:xfrm>
            <a:off x="4003436" y="4441437"/>
            <a:ext cx="3578663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Pipeline Script SCM (Jenkinsfile)</a:t>
            </a:r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0A3AE48E-AE1A-FA20-1848-707C89B94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81" y="1729861"/>
            <a:ext cx="2496571" cy="12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0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atrón de fondo&#10;&#10;Descripción generada automáticamente">
            <a:extLst>
              <a:ext uri="{FF2B5EF4-FFF2-40B4-BE49-F238E27FC236}">
                <a16:creationId xmlns:a16="http://schemas.microsoft.com/office/drawing/2014/main" id="{718C33FE-6B8D-2C24-AE35-31F21797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C8F2CA1-EEFE-DF55-1383-A5707B506A5C}"/>
              </a:ext>
            </a:extLst>
          </p:cNvPr>
          <p:cNvSpPr/>
          <p:nvPr/>
        </p:nvSpPr>
        <p:spPr>
          <a:xfrm>
            <a:off x="0" y="0"/>
            <a:ext cx="781291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Laboratorio Guiado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D0D6798-CAA1-DD49-CFD7-7A859C94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5" y="1040855"/>
            <a:ext cx="4776290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atrón de fondo&#10;&#10;Descripción generada automáticamente">
            <a:extLst>
              <a:ext uri="{FF2B5EF4-FFF2-40B4-BE49-F238E27FC236}">
                <a16:creationId xmlns:a16="http://schemas.microsoft.com/office/drawing/2014/main" id="{718C33FE-6B8D-2C24-AE35-31F21797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C8F2CA1-EEFE-DF55-1383-A5707B506A5C}"/>
              </a:ext>
            </a:extLst>
          </p:cNvPr>
          <p:cNvSpPr/>
          <p:nvPr/>
        </p:nvSpPr>
        <p:spPr>
          <a:xfrm>
            <a:off x="0" y="0"/>
            <a:ext cx="781291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Preguntas ¿ ?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D0D6798-CAA1-DD49-CFD7-7A859C94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5" y="1040855"/>
            <a:ext cx="4776290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1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atrón de fondo&#10;&#10;Descripción generada automáticamente">
            <a:extLst>
              <a:ext uri="{FF2B5EF4-FFF2-40B4-BE49-F238E27FC236}">
                <a16:creationId xmlns:a16="http://schemas.microsoft.com/office/drawing/2014/main" id="{718C33FE-6B8D-2C24-AE35-31F21797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C8F2CA1-EEFE-DF55-1383-A5707B506A5C}"/>
              </a:ext>
            </a:extLst>
          </p:cNvPr>
          <p:cNvSpPr/>
          <p:nvPr/>
        </p:nvSpPr>
        <p:spPr>
          <a:xfrm>
            <a:off x="0" y="0"/>
            <a:ext cx="7812911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¡¡¡ Gracias !!!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D0D6798-CAA1-DD49-CFD7-7A859C94B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5" y="1040855"/>
            <a:ext cx="4776290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9E1A1D9-68EE-9A79-1BEF-5344CD3D8694}"/>
              </a:ext>
            </a:extLst>
          </p:cNvPr>
          <p:cNvSpPr/>
          <p:nvPr/>
        </p:nvSpPr>
        <p:spPr>
          <a:xfrm>
            <a:off x="5031937" y="862845"/>
            <a:ext cx="5607050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 Qué es Jenkins - CloudBees 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2D8713-C5B6-5663-2460-AF9D8BB73A55}"/>
              </a:ext>
            </a:extLst>
          </p:cNvPr>
          <p:cNvSpPr/>
          <p:nvPr/>
        </p:nvSpPr>
        <p:spPr>
          <a:xfrm>
            <a:off x="5031937" y="2052557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 Qué puedo hacer con Jenkins – CloudBees 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40A7AB-D423-4FE2-52CF-63AB62E51E4D}"/>
              </a:ext>
            </a:extLst>
          </p:cNvPr>
          <p:cNvSpPr/>
          <p:nvPr/>
        </p:nvSpPr>
        <p:spPr>
          <a:xfrm>
            <a:off x="5031937" y="2647246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Plugins e integraciones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22307D-6C2B-A009-72B5-ECF08160CED6}"/>
              </a:ext>
            </a:extLst>
          </p:cNvPr>
          <p:cNvSpPr/>
          <p:nvPr/>
        </p:nvSpPr>
        <p:spPr>
          <a:xfrm>
            <a:off x="5031937" y="3225500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Ambiente Jenkins y CloudBees LATAM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Temario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0CA2074-3D51-92CC-8066-F3CE7F976ECB}"/>
              </a:ext>
            </a:extLst>
          </p:cNvPr>
          <p:cNvSpPr/>
          <p:nvPr/>
        </p:nvSpPr>
        <p:spPr>
          <a:xfrm>
            <a:off x="5031937" y="1453519"/>
            <a:ext cx="5607050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Continuos </a:t>
            </a:r>
            <a:r>
              <a:rPr lang="es-CL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Delivery y Deployment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A3DB09-A678-8D62-FEBF-DCEAFEF29B64}"/>
              </a:ext>
            </a:extLst>
          </p:cNvPr>
          <p:cNvSpPr/>
          <p:nvPr/>
        </p:nvSpPr>
        <p:spPr>
          <a:xfrm>
            <a:off x="5031937" y="4410744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Pipeline Declarativo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E48CEF5-7078-3C0F-56D6-A129950B41A6}"/>
              </a:ext>
            </a:extLst>
          </p:cNvPr>
          <p:cNvSpPr/>
          <p:nvPr/>
        </p:nvSpPr>
        <p:spPr>
          <a:xfrm>
            <a:off x="5031937" y="4988998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Laboratorio Guiado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02B26A9-8EAF-844D-0219-A622A2F8A2C8}"/>
              </a:ext>
            </a:extLst>
          </p:cNvPr>
          <p:cNvSpPr/>
          <p:nvPr/>
        </p:nvSpPr>
        <p:spPr>
          <a:xfrm>
            <a:off x="5031937" y="5567252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Preguntas ¿ 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FEC126-6341-DD1E-C2FA-614AF6F1BC9D}"/>
              </a:ext>
            </a:extLst>
          </p:cNvPr>
          <p:cNvSpPr/>
          <p:nvPr/>
        </p:nvSpPr>
        <p:spPr>
          <a:xfrm>
            <a:off x="5031937" y="3818122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E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Instalación de Jenkins</a:t>
            </a:r>
          </a:p>
        </p:txBody>
      </p:sp>
    </p:spTree>
    <p:extLst>
      <p:ext uri="{BB962C8B-B14F-4D97-AF65-F5344CB8AC3E}">
        <p14:creationId xmlns:p14="http://schemas.microsoft.com/office/powerpoint/2010/main" val="6835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 Que es Jenkins ?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9F6BAEE-4518-20D1-9FE4-A2D3FD44D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93" y="1363286"/>
            <a:ext cx="4649631" cy="1911998"/>
          </a:xfrm>
          <a:prstGeom prst="rect">
            <a:avLst/>
          </a:prstGeom>
        </p:spPr>
      </p:pic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BF5A606-7187-7D37-B49B-22A56FC5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2" y="1097766"/>
            <a:ext cx="2528790" cy="2528790"/>
          </a:xfrm>
          <a:prstGeom prst="rect">
            <a:avLst/>
          </a:prstGeom>
        </p:spPr>
      </p:pic>
      <p:pic>
        <p:nvPicPr>
          <p:cNvPr id="28" name="Imagen 27" descr="Imagen que contiene Forma&#10;&#10;Descripción generada automáticamente">
            <a:extLst>
              <a:ext uri="{FF2B5EF4-FFF2-40B4-BE49-F238E27FC236}">
                <a16:creationId xmlns:a16="http://schemas.microsoft.com/office/drawing/2014/main" id="{9797E610-12B1-0200-FB28-4FAB5B94A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56" y="3694221"/>
            <a:ext cx="3509411" cy="22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7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Continuos </a:t>
            </a:r>
            <a:r>
              <a:rPr lang="es-CL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Delivery y Deployment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Flecha: cheurón 1">
            <a:extLst>
              <a:ext uri="{FF2B5EF4-FFF2-40B4-BE49-F238E27FC236}">
                <a16:creationId xmlns:a16="http://schemas.microsoft.com/office/drawing/2014/main" id="{D0F32766-0145-120F-16F1-35386BE815BF}"/>
              </a:ext>
            </a:extLst>
          </p:cNvPr>
          <p:cNvSpPr/>
          <p:nvPr/>
        </p:nvSpPr>
        <p:spPr>
          <a:xfrm>
            <a:off x="3994575" y="1872196"/>
            <a:ext cx="1198178" cy="42041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6E4FB895-9C6C-44F0-31A2-7CA08B1093B7}"/>
              </a:ext>
            </a:extLst>
          </p:cNvPr>
          <p:cNvSpPr/>
          <p:nvPr/>
        </p:nvSpPr>
        <p:spPr>
          <a:xfrm>
            <a:off x="5050865" y="1872196"/>
            <a:ext cx="1198178" cy="42041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ACFBE3D5-4631-DD8F-A30E-6AEBBD4E5669}"/>
              </a:ext>
            </a:extLst>
          </p:cNvPr>
          <p:cNvSpPr/>
          <p:nvPr/>
        </p:nvSpPr>
        <p:spPr>
          <a:xfrm>
            <a:off x="6117665" y="1872196"/>
            <a:ext cx="1198178" cy="4204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6A8DF340-885A-A3E6-19DA-3F187C628B8C}"/>
              </a:ext>
            </a:extLst>
          </p:cNvPr>
          <p:cNvSpPr/>
          <p:nvPr/>
        </p:nvSpPr>
        <p:spPr>
          <a:xfrm>
            <a:off x="7173952" y="1872196"/>
            <a:ext cx="1198178" cy="42041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02AAF09D-E595-1E6A-3C2B-65E01B566BEE}"/>
              </a:ext>
            </a:extLst>
          </p:cNvPr>
          <p:cNvSpPr/>
          <p:nvPr/>
        </p:nvSpPr>
        <p:spPr>
          <a:xfrm>
            <a:off x="8219732" y="1872196"/>
            <a:ext cx="1198178" cy="420414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B828ACB-5871-4F41-4846-149B490C3BE9}"/>
              </a:ext>
            </a:extLst>
          </p:cNvPr>
          <p:cNvSpPr/>
          <p:nvPr/>
        </p:nvSpPr>
        <p:spPr>
          <a:xfrm>
            <a:off x="9276019" y="1872196"/>
            <a:ext cx="1198178" cy="420414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9B7A6201-F73B-9785-B4FB-564059E0F13B}"/>
              </a:ext>
            </a:extLst>
          </p:cNvPr>
          <p:cNvSpPr/>
          <p:nvPr/>
        </p:nvSpPr>
        <p:spPr>
          <a:xfrm>
            <a:off x="10321799" y="1872196"/>
            <a:ext cx="1198178" cy="4204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  <a:endParaRPr lang="es-CL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0B8A39D-525B-13C9-9B2A-9FEF6660D2CD}"/>
              </a:ext>
            </a:extLst>
          </p:cNvPr>
          <p:cNvCxnSpPr>
            <a:cxnSpLocks/>
          </p:cNvCxnSpPr>
          <p:nvPr/>
        </p:nvCxnSpPr>
        <p:spPr>
          <a:xfrm>
            <a:off x="3994575" y="3171935"/>
            <a:ext cx="4117820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EBA8AEB-9719-6E8E-FA71-9DCD63A73EC0}"/>
              </a:ext>
            </a:extLst>
          </p:cNvPr>
          <p:cNvCxnSpPr>
            <a:cxnSpLocks/>
          </p:cNvCxnSpPr>
          <p:nvPr/>
        </p:nvCxnSpPr>
        <p:spPr>
          <a:xfrm>
            <a:off x="3994575" y="4055947"/>
            <a:ext cx="5281444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909BB48-246A-6A4A-76D7-F2DC9929B5E7}"/>
              </a:ext>
            </a:extLst>
          </p:cNvPr>
          <p:cNvCxnSpPr>
            <a:cxnSpLocks/>
          </p:cNvCxnSpPr>
          <p:nvPr/>
        </p:nvCxnSpPr>
        <p:spPr>
          <a:xfrm>
            <a:off x="3994575" y="4905485"/>
            <a:ext cx="7525402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F28B54-5777-6F0B-725F-2A087629796B}"/>
              </a:ext>
            </a:extLst>
          </p:cNvPr>
          <p:cNvSpPr txBox="1"/>
          <p:nvPr/>
        </p:nvSpPr>
        <p:spPr>
          <a:xfrm>
            <a:off x="3994575" y="2766889"/>
            <a:ext cx="411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Continuos </a:t>
            </a:r>
            <a:r>
              <a:rPr lang="es-CL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s-CL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A10642F-1C94-5EE4-051A-D82D801923F2}"/>
              </a:ext>
            </a:extLst>
          </p:cNvPr>
          <p:cNvSpPr txBox="1"/>
          <p:nvPr/>
        </p:nvSpPr>
        <p:spPr>
          <a:xfrm>
            <a:off x="4022623" y="3652140"/>
            <a:ext cx="40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Continuos Delivery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EE84B6-430F-8DB9-EFF8-4BD48C7DE86C}"/>
              </a:ext>
            </a:extLst>
          </p:cNvPr>
          <p:cNvSpPr txBox="1"/>
          <p:nvPr/>
        </p:nvSpPr>
        <p:spPr>
          <a:xfrm>
            <a:off x="4072761" y="4501677"/>
            <a:ext cx="40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Continuos Deployment</a:t>
            </a:r>
          </a:p>
        </p:txBody>
      </p:sp>
    </p:spTree>
    <p:extLst>
      <p:ext uri="{BB962C8B-B14F-4D97-AF65-F5344CB8AC3E}">
        <p14:creationId xmlns:p14="http://schemas.microsoft.com/office/powerpoint/2010/main" val="35338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9E1A1D9-68EE-9A79-1BEF-5344CD3D8694}"/>
              </a:ext>
            </a:extLst>
          </p:cNvPr>
          <p:cNvSpPr/>
          <p:nvPr/>
        </p:nvSpPr>
        <p:spPr>
          <a:xfrm>
            <a:off x="4970472" y="1596943"/>
            <a:ext cx="5607050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Automatizar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2D8713-C5B6-5663-2460-AF9D8BB73A55}"/>
              </a:ext>
            </a:extLst>
          </p:cNvPr>
          <p:cNvSpPr/>
          <p:nvPr/>
        </p:nvSpPr>
        <p:spPr>
          <a:xfrm>
            <a:off x="6033462" y="3104483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Desplegar los cambios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40A7AB-D423-4FE2-52CF-63AB62E51E4D}"/>
              </a:ext>
            </a:extLst>
          </p:cNvPr>
          <p:cNvSpPr/>
          <p:nvPr/>
        </p:nvSpPr>
        <p:spPr>
          <a:xfrm>
            <a:off x="5477707" y="3872906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Hacer seguimiento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22307D-6C2B-A009-72B5-ECF08160CED6}"/>
              </a:ext>
            </a:extLst>
          </p:cNvPr>
          <p:cNvSpPr/>
          <p:nvPr/>
        </p:nvSpPr>
        <p:spPr>
          <a:xfrm>
            <a:off x="4970472" y="4611407"/>
            <a:ext cx="5607050" cy="440022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Generar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 Qué puedo hacer con Jenkins ?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0CA2074-3D51-92CC-8066-F3CE7F976ECB}"/>
              </a:ext>
            </a:extLst>
          </p:cNvPr>
          <p:cNvSpPr/>
          <p:nvPr/>
        </p:nvSpPr>
        <p:spPr>
          <a:xfrm>
            <a:off x="5477707" y="2365366"/>
            <a:ext cx="5607050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Notificar </a:t>
            </a:r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B7C00A6-CB45-413E-CFB4-6C3A2BF0C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12" y="1504064"/>
            <a:ext cx="661407" cy="661407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EC1BD63-295B-7B87-A08A-A6964673B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65" y="2279036"/>
            <a:ext cx="661214" cy="661214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29DAB0E-AFA6-4130-D16A-EB2FD2E84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92" y="2927485"/>
            <a:ext cx="826770" cy="82677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3BD50E74-6CD7-8E1C-2FE7-4C2702A44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65" y="3727831"/>
            <a:ext cx="730171" cy="730171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8EF01F41-44E2-BEF0-AB3B-20D019ED2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9" y="4480066"/>
            <a:ext cx="702703" cy="7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Plugins e integraciones</a:t>
            </a:r>
            <a:endParaRPr lang="es-E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0D71424-E9BE-3625-B48E-5060BEA28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18" y="1707276"/>
            <a:ext cx="3111970" cy="337608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FDC14EA-3C10-F87A-8DE6-2DD19C8A6B49}"/>
              </a:ext>
            </a:extLst>
          </p:cNvPr>
          <p:cNvSpPr/>
          <p:nvPr/>
        </p:nvSpPr>
        <p:spPr>
          <a:xfrm>
            <a:off x="4165402" y="5293807"/>
            <a:ext cx="3357683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https://plugins.jenkins.io/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D8F538-81C1-CFA4-C476-1F55467AEDEA}"/>
              </a:ext>
            </a:extLst>
          </p:cNvPr>
          <p:cNvSpPr txBox="1"/>
          <p:nvPr/>
        </p:nvSpPr>
        <p:spPr>
          <a:xfrm>
            <a:off x="4988843" y="850500"/>
            <a:ext cx="164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600" b="1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+ 1800</a:t>
            </a:r>
            <a:endParaRPr lang="es-CL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865BA29-84C3-ADAD-DB80-5A4017305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66" y="5073228"/>
            <a:ext cx="893157" cy="863993"/>
          </a:xfrm>
          <a:prstGeom prst="rect">
            <a:avLst/>
          </a:prstGeom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96864FDC-958E-3033-0B2A-AAED660DD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68" y="3361029"/>
            <a:ext cx="1265375" cy="863993"/>
          </a:xfrm>
          <a:prstGeom prst="rect">
            <a:avLst/>
          </a:prstGeom>
        </p:spPr>
      </p:pic>
      <p:pic>
        <p:nvPicPr>
          <p:cNvPr id="31" name="Imagen 30" descr="Forma&#10;&#10;Descripción generada automáticamente">
            <a:extLst>
              <a:ext uri="{FF2B5EF4-FFF2-40B4-BE49-F238E27FC236}">
                <a16:creationId xmlns:a16="http://schemas.microsoft.com/office/drawing/2014/main" id="{96CCBC20-BD1E-EE1A-94AB-6316A4F03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58" y="820062"/>
            <a:ext cx="705836" cy="55051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CD6CB5E8-9612-6566-DBD1-45732C6BF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72" y="2241250"/>
            <a:ext cx="762002" cy="762002"/>
          </a:xfrm>
          <a:prstGeom prst="rect">
            <a:avLst/>
          </a:prstGeom>
        </p:spPr>
      </p:pic>
      <p:pic>
        <p:nvPicPr>
          <p:cNvPr id="35" name="Imagen 3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86F5A31-3619-E368-9083-0821979A9F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354" y="2703052"/>
            <a:ext cx="2081028" cy="272600"/>
          </a:xfrm>
          <a:prstGeom prst="rect">
            <a:avLst/>
          </a:prstGeom>
        </p:spPr>
      </p:pic>
      <p:pic>
        <p:nvPicPr>
          <p:cNvPr id="37" name="Imagen 36" descr="Icono&#10;&#10;Descripción generada automáticamente">
            <a:extLst>
              <a:ext uri="{FF2B5EF4-FFF2-40B4-BE49-F238E27FC236}">
                <a16:creationId xmlns:a16="http://schemas.microsoft.com/office/drawing/2014/main" id="{01C47EAC-E9B8-FF3D-C054-085DE456F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56" y="1393652"/>
            <a:ext cx="762002" cy="762002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22E2F2C4-72EE-594B-639D-5AF4651084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06" y="1489958"/>
            <a:ext cx="1005562" cy="1005562"/>
          </a:xfrm>
          <a:prstGeom prst="rect">
            <a:avLst/>
          </a:prstGeom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9EB72616-1E6E-D3EA-BF4F-FF4F5C89F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68" y="4235999"/>
            <a:ext cx="769464" cy="485470"/>
          </a:xfrm>
          <a:prstGeom prst="rect">
            <a:avLst/>
          </a:prstGeom>
        </p:spPr>
      </p:pic>
      <p:pic>
        <p:nvPicPr>
          <p:cNvPr id="43" name="Imagen 4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E9B1EDA-1E73-7B30-112E-887AFC87B6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44" y="5167778"/>
            <a:ext cx="1816951" cy="1254477"/>
          </a:xfrm>
          <a:prstGeom prst="rect">
            <a:avLst/>
          </a:prstGeom>
        </p:spPr>
      </p:pic>
      <p:pic>
        <p:nvPicPr>
          <p:cNvPr id="45" name="Imagen 44" descr="Logotipo&#10;&#10;Descripción generada automáticamente">
            <a:extLst>
              <a:ext uri="{FF2B5EF4-FFF2-40B4-BE49-F238E27FC236}">
                <a16:creationId xmlns:a16="http://schemas.microsoft.com/office/drawing/2014/main" id="{9FEB25F5-0F6B-2F06-84F4-EB7EF55FF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12" y="4088913"/>
            <a:ext cx="893156" cy="893156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4F20F2E0-D1F7-F174-9CF5-F18FE9CBAE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044" y="3154540"/>
            <a:ext cx="748664" cy="748664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BD97E584-2B8B-444F-EC55-3B6E786B4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62" y="4452223"/>
            <a:ext cx="863993" cy="8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Ambiente Jenkins</a:t>
            </a:r>
            <a:endParaRPr lang="es-E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424A63-A9EE-F006-558D-EA811577E8AD}"/>
              </a:ext>
            </a:extLst>
          </p:cNvPr>
          <p:cNvGrpSpPr/>
          <p:nvPr/>
        </p:nvGrpSpPr>
        <p:grpSpPr>
          <a:xfrm>
            <a:off x="5870642" y="1193474"/>
            <a:ext cx="3900518" cy="4233580"/>
            <a:chOff x="5870642" y="873434"/>
            <a:chExt cx="3900518" cy="4233580"/>
          </a:xfrm>
        </p:grpSpPr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B9D06A77-6259-3B8B-14F1-424C147D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519" y="1210205"/>
              <a:ext cx="974310" cy="974310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9393B81-5FC2-F973-2E80-15FA53F88E8C}"/>
                </a:ext>
              </a:extLst>
            </p:cNvPr>
            <p:cNvSpPr/>
            <p:nvPr/>
          </p:nvSpPr>
          <p:spPr>
            <a:xfrm>
              <a:off x="7112943" y="2274350"/>
              <a:ext cx="1413462" cy="4400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s-CL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Master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6BF692A-C3CB-5826-32C6-5D12E890B179}"/>
                </a:ext>
              </a:extLst>
            </p:cNvPr>
            <p:cNvSpPr/>
            <p:nvPr/>
          </p:nvSpPr>
          <p:spPr>
            <a:xfrm>
              <a:off x="5870642" y="4666992"/>
              <a:ext cx="1413462" cy="4400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s-CL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Nodo 1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D9837CA-E2E6-D41B-0B82-F1FD0ABB99A2}"/>
                </a:ext>
              </a:extLst>
            </p:cNvPr>
            <p:cNvSpPr/>
            <p:nvPr/>
          </p:nvSpPr>
          <p:spPr>
            <a:xfrm>
              <a:off x="8357698" y="4666992"/>
              <a:ext cx="1413462" cy="4400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s-CL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Nodo 2</a:t>
              </a:r>
            </a:p>
          </p:txBody>
        </p:sp>
        <p:pic>
          <p:nvPicPr>
            <p:cNvPr id="21" name="Imagen 20" descr="Icono&#10;&#10;Descripción generada automáticamente">
              <a:extLst>
                <a:ext uri="{FF2B5EF4-FFF2-40B4-BE49-F238E27FC236}">
                  <a16:creationId xmlns:a16="http://schemas.microsoft.com/office/drawing/2014/main" id="{B1174D6F-CEC3-FBD5-02E8-B2291707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218" y="3583052"/>
              <a:ext cx="974310" cy="974310"/>
            </a:xfrm>
            <a:prstGeom prst="rect">
              <a:avLst/>
            </a:prstGeom>
          </p:spPr>
        </p:pic>
        <p:pic>
          <p:nvPicPr>
            <p:cNvPr id="22" name="Imagen 21" descr="Icono&#10;&#10;Descripción generada automáticamente">
              <a:extLst>
                <a:ext uri="{FF2B5EF4-FFF2-40B4-BE49-F238E27FC236}">
                  <a16:creationId xmlns:a16="http://schemas.microsoft.com/office/drawing/2014/main" id="{EAD3B50D-3591-8DFA-A99A-097A4A59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274" y="3583052"/>
              <a:ext cx="974310" cy="974310"/>
            </a:xfrm>
            <a:prstGeom prst="rect">
              <a:avLst/>
            </a:prstGeom>
          </p:spPr>
        </p:pic>
        <p:pic>
          <p:nvPicPr>
            <p:cNvPr id="23" name="Imagen 22" descr="Una caricatura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C446AC1A-AA9B-F784-D267-370813F4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135" y="873434"/>
              <a:ext cx="809139" cy="809139"/>
            </a:xfrm>
            <a:prstGeom prst="rect">
              <a:avLst/>
            </a:prstGeom>
          </p:spPr>
        </p:pic>
        <p:cxnSp>
          <p:nvCxnSpPr>
            <p:cNvPr id="26" name="Conector: angular 25">
              <a:extLst>
                <a:ext uri="{FF2B5EF4-FFF2-40B4-BE49-F238E27FC236}">
                  <a16:creationId xmlns:a16="http://schemas.microsoft.com/office/drawing/2014/main" id="{AF8B622D-D52F-BB29-3F80-2C296827B6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55700" y="2743609"/>
              <a:ext cx="934639" cy="491490"/>
            </a:xfrm>
            <a:prstGeom prst="bentConnector3">
              <a:avLst>
                <a:gd name="adj1" fmla="val -140"/>
              </a:avLst>
            </a:prstGeom>
            <a:ln w="38100">
              <a:solidFill>
                <a:schemeClr val="bg2">
                  <a:lumMod val="25000"/>
                </a:schemeClr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26B19F12-D759-F9B2-8143-88F0E9FF7F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13235" y="2747944"/>
              <a:ext cx="979061" cy="482820"/>
            </a:xfrm>
            <a:prstGeom prst="bentConnector3">
              <a:avLst>
                <a:gd name="adj1" fmla="val -200"/>
              </a:avLst>
            </a:prstGeom>
            <a:ln w="38100">
              <a:solidFill>
                <a:schemeClr val="bg2">
                  <a:lumMod val="25000"/>
                </a:schemeClr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99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Ambiente</a:t>
            </a:r>
          </a:p>
          <a:p>
            <a:r>
              <a:rPr lang="es-CL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CloudBees LATAM</a:t>
            </a:r>
            <a:endParaRPr lang="es-E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C1F28FB-5705-D0C8-7804-236965F7726B}"/>
              </a:ext>
            </a:extLst>
          </p:cNvPr>
          <p:cNvSpPr txBox="1"/>
          <p:nvPr/>
        </p:nvSpPr>
        <p:spPr>
          <a:xfrm>
            <a:off x="3859464" y="6152970"/>
            <a:ext cx="6177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>
                <a:latin typeface="Poppins" panose="00000500000000000000" pitchFamily="2" charset="0"/>
                <a:cs typeface="Poppins" panose="00000500000000000000" pitchFamily="2" charset="0"/>
              </a:rPr>
              <a:t>CJOC: CloudBees Jenkins </a:t>
            </a:r>
            <a:r>
              <a:rPr lang="es-CL" sz="1200" dirty="0" err="1">
                <a:latin typeface="Poppins" panose="00000500000000000000" pitchFamily="2" charset="0"/>
                <a:cs typeface="Poppins" panose="00000500000000000000" pitchFamily="2" charset="0"/>
              </a:rPr>
              <a:t>Operations</a:t>
            </a:r>
            <a:r>
              <a:rPr lang="es-CL" sz="1200" dirty="0">
                <a:latin typeface="Poppins" panose="00000500000000000000" pitchFamily="2" charset="0"/>
                <a:cs typeface="Poppins" panose="00000500000000000000" pitchFamily="2" charset="0"/>
              </a:rPr>
              <a:t> Center</a:t>
            </a:r>
            <a:endParaRPr lang="es-CL" sz="1200" dirty="0"/>
          </a:p>
        </p:txBody>
      </p: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5A3C03AF-EAFB-DC33-E928-86A6577D9247}"/>
              </a:ext>
            </a:extLst>
          </p:cNvPr>
          <p:cNvGrpSpPr/>
          <p:nvPr/>
        </p:nvGrpSpPr>
        <p:grpSpPr>
          <a:xfrm>
            <a:off x="3954496" y="298238"/>
            <a:ext cx="7718495" cy="5620736"/>
            <a:chOff x="3954496" y="298238"/>
            <a:chExt cx="7718495" cy="5620736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C5515C35-8D80-85D4-A5B0-72254300213B}"/>
                </a:ext>
              </a:extLst>
            </p:cNvPr>
            <p:cNvGrpSpPr/>
            <p:nvPr/>
          </p:nvGrpSpPr>
          <p:grpSpPr>
            <a:xfrm>
              <a:off x="3954496" y="626483"/>
              <a:ext cx="7718495" cy="5292491"/>
              <a:chOff x="3954496" y="626483"/>
              <a:chExt cx="7718495" cy="5292491"/>
            </a:xfrm>
          </p:grpSpPr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A2CAC6DF-1880-AD73-9439-4BC9A28B5F26}"/>
                  </a:ext>
                </a:extLst>
              </p:cNvPr>
              <p:cNvSpPr/>
              <p:nvPr/>
            </p:nvSpPr>
            <p:spPr>
              <a:xfrm>
                <a:off x="8040235" y="5463811"/>
                <a:ext cx="1036440" cy="440022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/>
                <a:r>
                  <a:rPr lang="es-CL" sz="12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Nodo 2</a:t>
                </a:r>
              </a:p>
            </p:txBody>
          </p:sp>
          <p:pic>
            <p:nvPicPr>
              <p:cNvPr id="69" name="Imagen 68" descr="Icono&#10;&#10;Descripción generada automáticamente">
                <a:extLst>
                  <a:ext uri="{FF2B5EF4-FFF2-40B4-BE49-F238E27FC236}">
                    <a16:creationId xmlns:a16="http://schemas.microsoft.com/office/drawing/2014/main" id="{540565F1-CA59-7583-EE7B-E83DD38F6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365" y="4585077"/>
                <a:ext cx="737358" cy="737358"/>
              </a:xfrm>
              <a:prstGeom prst="rect">
                <a:avLst/>
              </a:prstGeom>
            </p:spPr>
          </p:pic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F46AE673-0134-7C8E-EA99-B0099542B8C7}"/>
                  </a:ext>
                </a:extLst>
              </p:cNvPr>
              <p:cNvGrpSpPr/>
              <p:nvPr/>
            </p:nvGrpSpPr>
            <p:grpSpPr>
              <a:xfrm>
                <a:off x="3954496" y="626483"/>
                <a:ext cx="7718495" cy="5292491"/>
                <a:chOff x="3954496" y="626483"/>
                <a:chExt cx="7718495" cy="5292491"/>
              </a:xfrm>
            </p:grpSpPr>
            <p:cxnSp>
              <p:nvCxnSpPr>
                <p:cNvPr id="41" name="Conector recto de flecha 40">
                  <a:extLst>
                    <a:ext uri="{FF2B5EF4-FFF2-40B4-BE49-F238E27FC236}">
                      <a16:creationId xmlns:a16="http://schemas.microsoft.com/office/drawing/2014/main" id="{BB2FF734-BD9C-00AF-F4CF-ABD8C831C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509" y="2247136"/>
                  <a:ext cx="0" cy="283389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upo 110">
                  <a:extLst>
                    <a:ext uri="{FF2B5EF4-FFF2-40B4-BE49-F238E27FC236}">
                      <a16:creationId xmlns:a16="http://schemas.microsoft.com/office/drawing/2014/main" id="{6439D9C3-E452-2110-24AE-F69124E3E270}"/>
                    </a:ext>
                  </a:extLst>
                </p:cNvPr>
                <p:cNvGrpSpPr/>
                <p:nvPr/>
              </p:nvGrpSpPr>
              <p:grpSpPr>
                <a:xfrm>
                  <a:off x="3954496" y="626483"/>
                  <a:ext cx="7718495" cy="5292491"/>
                  <a:chOff x="3954496" y="626483"/>
                  <a:chExt cx="7718495" cy="5292491"/>
                </a:xfrm>
              </p:grpSpPr>
              <p:pic>
                <p:nvPicPr>
                  <p:cNvPr id="3" name="Imagen 2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B9D06A77-6259-3B8B-14F1-424C147D5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35977" y="626483"/>
                    <a:ext cx="974310" cy="974310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F9393B81-5FC2-F973-2E80-15FA53F88E8C}"/>
                      </a:ext>
                    </a:extLst>
                  </p:cNvPr>
                  <p:cNvSpPr/>
                  <p:nvPr/>
                </p:nvSpPr>
                <p:spPr>
                  <a:xfrm>
                    <a:off x="7116401" y="1690628"/>
                    <a:ext cx="1413462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CJOC</a:t>
                    </a:r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id="{36BF692A-C3CB-5826-32C6-5D12E890B179}"/>
                      </a:ext>
                    </a:extLst>
                  </p:cNvPr>
                  <p:cNvSpPr/>
                  <p:nvPr/>
                </p:nvSpPr>
                <p:spPr>
                  <a:xfrm>
                    <a:off x="4521355" y="3706080"/>
                    <a:ext cx="1413462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Arquitectura</a:t>
                    </a:r>
                  </a:p>
                </p:txBody>
              </p:sp>
              <p:sp>
                <p:nvSpPr>
                  <p:cNvPr id="20" name="Rectángulo 19">
                    <a:extLst>
                      <a:ext uri="{FF2B5EF4-FFF2-40B4-BE49-F238E27FC236}">
                        <a16:creationId xmlns:a16="http://schemas.microsoft.com/office/drawing/2014/main" id="{4D9837CA-E2E6-D41B-0B82-F1FD0ABB99A2}"/>
                      </a:ext>
                    </a:extLst>
                  </p:cNvPr>
                  <p:cNvSpPr/>
                  <p:nvPr/>
                </p:nvSpPr>
                <p:spPr>
                  <a:xfrm>
                    <a:off x="9737061" y="3706080"/>
                    <a:ext cx="1413462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Infraestructura</a:t>
                    </a:r>
                  </a:p>
                </p:txBody>
              </p:sp>
              <p:pic>
                <p:nvPicPr>
                  <p:cNvPr id="21" name="Imagen 20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B1174D6F-CEC3-FBD5-02E8-B229170775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0931" y="2622140"/>
                    <a:ext cx="974310" cy="974310"/>
                  </a:xfrm>
                  <a:prstGeom prst="rect">
                    <a:avLst/>
                  </a:prstGeom>
                </p:spPr>
              </p:pic>
              <p:pic>
                <p:nvPicPr>
                  <p:cNvPr id="22" name="Imagen 21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EAD3B50D-3591-8DFA-A99A-097A4A598F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6637" y="2622140"/>
                    <a:ext cx="974310" cy="974310"/>
                  </a:xfrm>
                  <a:prstGeom prst="rect">
                    <a:avLst/>
                  </a:prstGeom>
                </p:spPr>
              </p:pic>
              <p:cxnSp>
                <p:nvCxnSpPr>
                  <p:cNvPr id="26" name="Conector: angular 25">
                    <a:extLst>
                      <a:ext uri="{FF2B5EF4-FFF2-40B4-BE49-F238E27FC236}">
                        <a16:creationId xmlns:a16="http://schemas.microsoft.com/office/drawing/2014/main" id="{AF8B622D-D52F-BB29-3F80-2C296827B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2161" y="1938311"/>
                    <a:ext cx="1851631" cy="521448"/>
                  </a:xfrm>
                  <a:prstGeom prst="bentConnector3">
                    <a:avLst>
                      <a:gd name="adj1" fmla="val 100618"/>
                    </a:avLst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ector: angular 29">
                    <a:extLst>
                      <a:ext uri="{FF2B5EF4-FFF2-40B4-BE49-F238E27FC236}">
                        <a16:creationId xmlns:a16="http://schemas.microsoft.com/office/drawing/2014/main" id="{26B19F12-D759-F9B2-8143-88F0E9FF7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5180302" y="1916103"/>
                    <a:ext cx="1855905" cy="543656"/>
                  </a:xfrm>
                  <a:prstGeom prst="bentConnector3">
                    <a:avLst>
                      <a:gd name="adj1" fmla="val 99270"/>
                    </a:avLst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39CFC751-069C-56AE-DEFE-3A24C62EE7B2}"/>
                      </a:ext>
                    </a:extLst>
                  </p:cNvPr>
                  <p:cNvSpPr/>
                  <p:nvPr/>
                </p:nvSpPr>
                <p:spPr>
                  <a:xfrm>
                    <a:off x="7129208" y="3706080"/>
                    <a:ext cx="1413462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Delivery</a:t>
                    </a:r>
                  </a:p>
                </p:txBody>
              </p:sp>
              <p:pic>
                <p:nvPicPr>
                  <p:cNvPr id="24" name="Imagen 23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ECBA02B7-66BB-1B12-C37A-651E23310E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8784" y="2622140"/>
                    <a:ext cx="974310" cy="974310"/>
                  </a:xfrm>
                  <a:prstGeom prst="rect">
                    <a:avLst/>
                  </a:prstGeom>
                </p:spPr>
              </p:pic>
              <p:pic>
                <p:nvPicPr>
                  <p:cNvPr id="25" name="Imagen 24" descr="Una caricatura de una persona&#10;&#10;Descripción generada automáticamente con confianza media">
                    <a:extLst>
                      <a:ext uri="{FF2B5EF4-FFF2-40B4-BE49-F238E27FC236}">
                        <a16:creationId xmlns:a16="http://schemas.microsoft.com/office/drawing/2014/main" id="{1A51057D-4368-1FBA-2701-9CF60D8446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42599" y="2214234"/>
                    <a:ext cx="809139" cy="809139"/>
                  </a:xfrm>
                  <a:prstGeom prst="rect">
                    <a:avLst/>
                  </a:prstGeom>
                </p:spPr>
              </p:pic>
              <p:pic>
                <p:nvPicPr>
                  <p:cNvPr id="27" name="Imagen 26" descr="Una caricatura de una persona&#10;&#10;Descripción generada automáticamente con confianza media">
                    <a:extLst>
                      <a:ext uri="{FF2B5EF4-FFF2-40B4-BE49-F238E27FC236}">
                        <a16:creationId xmlns:a16="http://schemas.microsoft.com/office/drawing/2014/main" id="{5EFE1076-71C7-8DEC-7F99-32EFAF79DB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35939" y="2214233"/>
                    <a:ext cx="809139" cy="809139"/>
                  </a:xfrm>
                  <a:prstGeom prst="rect">
                    <a:avLst/>
                  </a:prstGeom>
                </p:spPr>
              </p:pic>
              <p:pic>
                <p:nvPicPr>
                  <p:cNvPr id="28" name="Imagen 27" descr="Una caricatura de una persona&#10;&#10;Descripción generada automáticamente con confianza media">
                    <a:extLst>
                      <a:ext uri="{FF2B5EF4-FFF2-40B4-BE49-F238E27FC236}">
                        <a16:creationId xmlns:a16="http://schemas.microsoft.com/office/drawing/2014/main" id="{DAF35398-96FF-980D-7693-AE39BA3549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3792" y="2214233"/>
                    <a:ext cx="809139" cy="809139"/>
                  </a:xfrm>
                  <a:prstGeom prst="rect">
                    <a:avLst/>
                  </a:prstGeom>
                </p:spPr>
              </p:pic>
              <p:sp>
                <p:nvSpPr>
                  <p:cNvPr id="52" name="Rectángulo 51">
                    <a:extLst>
                      <a:ext uri="{FF2B5EF4-FFF2-40B4-BE49-F238E27FC236}">
                        <a16:creationId xmlns:a16="http://schemas.microsoft.com/office/drawing/2014/main" id="{63A26FBD-F973-79B0-9D92-2B9D616605F7}"/>
                      </a:ext>
                    </a:extLst>
                  </p:cNvPr>
                  <p:cNvSpPr/>
                  <p:nvPr/>
                </p:nvSpPr>
                <p:spPr>
                  <a:xfrm>
                    <a:off x="3954496" y="5452177"/>
                    <a:ext cx="1036440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Nodo 1</a:t>
                    </a:r>
                  </a:p>
                </p:txBody>
              </p:sp>
              <p:pic>
                <p:nvPicPr>
                  <p:cNvPr id="53" name="Imagen 52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B7F4ABDD-D034-4A46-46FD-62354B2406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04037" y="4588967"/>
                    <a:ext cx="737358" cy="737358"/>
                  </a:xfrm>
                  <a:prstGeom prst="rect">
                    <a:avLst/>
                  </a:prstGeom>
                </p:spPr>
              </p:pic>
              <p:pic>
                <p:nvPicPr>
                  <p:cNvPr id="66" name="Imagen 65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86BA9B4F-332D-1044-A479-CDA922154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0213" y="4583571"/>
                    <a:ext cx="737358" cy="737358"/>
                  </a:xfrm>
                  <a:prstGeom prst="rect">
                    <a:avLst/>
                  </a:prstGeom>
                </p:spPr>
              </p:pic>
              <p:pic>
                <p:nvPicPr>
                  <p:cNvPr id="72" name="Imagen 71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88E75D13-428E-28E9-E902-7CCB19B601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30900" y="4580105"/>
                    <a:ext cx="737358" cy="737358"/>
                  </a:xfrm>
                  <a:prstGeom prst="rect">
                    <a:avLst/>
                  </a:prstGeom>
                </p:spPr>
              </p:pic>
              <p:sp>
                <p:nvSpPr>
                  <p:cNvPr id="77" name="Rectángulo 76">
                    <a:extLst>
                      <a:ext uri="{FF2B5EF4-FFF2-40B4-BE49-F238E27FC236}">
                        <a16:creationId xmlns:a16="http://schemas.microsoft.com/office/drawing/2014/main" id="{1AAA95E4-3B07-F413-9F97-CCDA7D954B67}"/>
                      </a:ext>
                    </a:extLst>
                  </p:cNvPr>
                  <p:cNvSpPr/>
                  <p:nvPr/>
                </p:nvSpPr>
                <p:spPr>
                  <a:xfrm>
                    <a:off x="5415648" y="5452353"/>
                    <a:ext cx="1036440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Nodo 2</a:t>
                    </a:r>
                  </a:p>
                </p:txBody>
              </p:sp>
              <p:cxnSp>
                <p:nvCxnSpPr>
                  <p:cNvPr id="88" name="Conector: angular 87">
                    <a:extLst>
                      <a:ext uri="{FF2B5EF4-FFF2-40B4-BE49-F238E27FC236}">
                        <a16:creationId xmlns:a16="http://schemas.microsoft.com/office/drawing/2014/main" id="{D88B09B6-9A5E-B2EE-93D8-216978C033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5724867" y="4163327"/>
                    <a:ext cx="603322" cy="84743"/>
                  </a:xfrm>
                  <a:prstGeom prst="bentConnector3">
                    <a:avLst>
                      <a:gd name="adj1" fmla="val 3247"/>
                    </a:avLst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ángulo 77">
                    <a:extLst>
                      <a:ext uri="{FF2B5EF4-FFF2-40B4-BE49-F238E27FC236}">
                        <a16:creationId xmlns:a16="http://schemas.microsoft.com/office/drawing/2014/main" id="{D3F66C77-AA9B-734B-6282-667E55D8FD93}"/>
                      </a:ext>
                    </a:extLst>
                  </p:cNvPr>
                  <p:cNvSpPr/>
                  <p:nvPr/>
                </p:nvSpPr>
                <p:spPr>
                  <a:xfrm>
                    <a:off x="6588487" y="5452177"/>
                    <a:ext cx="1036440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Nodo 1</a:t>
                    </a:r>
                  </a:p>
                </p:txBody>
              </p:sp>
              <p:sp>
                <p:nvSpPr>
                  <p:cNvPr id="81" name="Rectángulo 80">
                    <a:extLst>
                      <a:ext uri="{FF2B5EF4-FFF2-40B4-BE49-F238E27FC236}">
                        <a16:creationId xmlns:a16="http://schemas.microsoft.com/office/drawing/2014/main" id="{7D2485E0-C334-D0AF-E269-07F224A1FD1A}"/>
                      </a:ext>
                    </a:extLst>
                  </p:cNvPr>
                  <p:cNvSpPr/>
                  <p:nvPr/>
                </p:nvSpPr>
                <p:spPr>
                  <a:xfrm>
                    <a:off x="9232268" y="5463811"/>
                    <a:ext cx="1036440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Nodo 1</a:t>
                    </a:r>
                  </a:p>
                </p:txBody>
              </p:sp>
              <p:sp>
                <p:nvSpPr>
                  <p:cNvPr id="83" name="Rectángulo 82">
                    <a:extLst>
                      <a:ext uri="{FF2B5EF4-FFF2-40B4-BE49-F238E27FC236}">
                        <a16:creationId xmlns:a16="http://schemas.microsoft.com/office/drawing/2014/main" id="{F274221E-831A-788D-B679-90E72F17BC8A}"/>
                      </a:ext>
                    </a:extLst>
                  </p:cNvPr>
                  <p:cNvSpPr/>
                  <p:nvPr/>
                </p:nvSpPr>
                <p:spPr>
                  <a:xfrm>
                    <a:off x="10636551" y="5478952"/>
                    <a:ext cx="1036440" cy="440022"/>
                  </a:xfrm>
                  <a:prstGeom prst="rect">
                    <a:avLst/>
                  </a:prstGeom>
                  <a:solidFill>
                    <a:schemeClr val="tx1">
                      <a:alpha val="70000"/>
                    </a:schemeClr>
                  </a:solidFill>
                </p:spPr>
                <p:style>
                  <a:lnRef idx="0">
                    <a:schemeClr val="dk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rgbClr r="0" g="0" b="0"/>
                  </a:fillRef>
                  <a:effectRef idx="2">
                    <a:schemeClr val="bg1">
                      <a:lumMod val="95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anchor="ctr"/>
                  <a:lstStyle/>
                  <a:p>
                    <a:pPr algn="ctr"/>
                    <a:r>
                      <a:rPr lang="es-CL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Nodo 2</a:t>
                    </a:r>
                  </a:p>
                </p:txBody>
              </p:sp>
              <p:cxnSp>
                <p:nvCxnSpPr>
                  <p:cNvPr id="84" name="Conector: angular 83">
                    <a:extLst>
                      <a:ext uri="{FF2B5EF4-FFF2-40B4-BE49-F238E27FC236}">
                        <a16:creationId xmlns:a16="http://schemas.microsoft.com/office/drawing/2014/main" id="{A32F1652-2F9A-BAA4-DFB6-156D2D875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4382894" y="3942973"/>
                    <a:ext cx="113093" cy="569557"/>
                  </a:xfrm>
                  <a:prstGeom prst="bentConnector2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: angular 85">
                    <a:extLst>
                      <a:ext uri="{FF2B5EF4-FFF2-40B4-BE49-F238E27FC236}">
                        <a16:creationId xmlns:a16="http://schemas.microsoft.com/office/drawing/2014/main" id="{DFFDA50A-CAB9-B500-67B1-CA3DE888F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965799" y="3936435"/>
                    <a:ext cx="113093" cy="569557"/>
                  </a:xfrm>
                  <a:prstGeom prst="bentConnector2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: angular 86">
                    <a:extLst>
                      <a:ext uri="{FF2B5EF4-FFF2-40B4-BE49-F238E27FC236}">
                        <a16:creationId xmlns:a16="http://schemas.microsoft.com/office/drawing/2014/main" id="{92D4E7D5-F232-C1A3-AE5F-D15FE43C90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9581266" y="3942973"/>
                    <a:ext cx="113093" cy="569557"/>
                  </a:xfrm>
                  <a:prstGeom prst="bentConnector2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7" name="Imagen 56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26DB6437-7EE6-3EDD-4A24-E35870ADFD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5189" y="4590473"/>
                    <a:ext cx="737358" cy="737358"/>
                  </a:xfrm>
                  <a:prstGeom prst="rect">
                    <a:avLst/>
                  </a:prstGeom>
                </p:spPr>
              </p:pic>
              <p:pic>
                <p:nvPicPr>
                  <p:cNvPr id="75" name="Imagen 74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326A9176-4D9D-8B36-E8FC-A74920649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92052" y="4581611"/>
                    <a:ext cx="737358" cy="737358"/>
                  </a:xfrm>
                  <a:prstGeom prst="rect">
                    <a:avLst/>
                  </a:prstGeom>
                </p:spPr>
              </p:pic>
              <p:cxnSp>
                <p:nvCxnSpPr>
                  <p:cNvPr id="109" name="Conector: angular 108">
                    <a:extLst>
                      <a:ext uri="{FF2B5EF4-FFF2-40B4-BE49-F238E27FC236}">
                        <a16:creationId xmlns:a16="http://schemas.microsoft.com/office/drawing/2014/main" id="{C4ACB425-6727-E766-A0E4-47C2C78A28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8332872" y="4168776"/>
                    <a:ext cx="603322" cy="84743"/>
                  </a:xfrm>
                  <a:prstGeom prst="bentConnector3">
                    <a:avLst>
                      <a:gd name="adj1" fmla="val 3247"/>
                    </a:avLst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ector: angular 109">
                    <a:extLst>
                      <a:ext uri="{FF2B5EF4-FFF2-40B4-BE49-F238E27FC236}">
                        <a16:creationId xmlns:a16="http://schemas.microsoft.com/office/drawing/2014/main" id="{7090EF39-3D62-D049-0D17-73ABEB1A0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933936" y="4166835"/>
                    <a:ext cx="603322" cy="84743"/>
                  </a:xfrm>
                  <a:prstGeom prst="bentConnector3">
                    <a:avLst>
                      <a:gd name="adj1" fmla="val 3247"/>
                    </a:avLst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  <a:effectLst>
                    <a:softEdge rad="0"/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16" name="Imagen 115" descr="Logotipo, Icono&#10;&#10;Descripción generada automáticamente">
              <a:extLst>
                <a:ext uri="{FF2B5EF4-FFF2-40B4-BE49-F238E27FC236}">
                  <a16:creationId xmlns:a16="http://schemas.microsoft.com/office/drawing/2014/main" id="{CB94C2B0-B087-2AC8-4A38-98C0D09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509" y="298238"/>
              <a:ext cx="617290" cy="61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7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Patrón de fondo&#10;&#10;Descripción generada automáticamente">
            <a:extLst>
              <a:ext uri="{FF2B5EF4-FFF2-40B4-BE49-F238E27FC236}">
                <a16:creationId xmlns:a16="http://schemas.microsoft.com/office/drawing/2014/main" id="{784EFB4D-7E9D-8AA4-1EF9-8AB4E8C2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B2BE817E-39E8-522C-AFD9-20CF29F5F5A1}"/>
              </a:ext>
            </a:extLst>
          </p:cNvPr>
          <p:cNvSpPr/>
          <p:nvPr/>
        </p:nvSpPr>
        <p:spPr>
          <a:xfrm>
            <a:off x="10100440" y="441209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1F52D44-5E77-E72E-418D-4E1EFDAB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8" y="5969794"/>
            <a:ext cx="2091559" cy="86399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E38C68D9-C640-7DA4-774E-F1B55355D78E}"/>
              </a:ext>
            </a:extLst>
          </p:cNvPr>
          <p:cNvSpPr/>
          <p:nvPr/>
        </p:nvSpPr>
        <p:spPr>
          <a:xfrm>
            <a:off x="0" y="0"/>
            <a:ext cx="347892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077649"/>
            <a:ext cx="3478923" cy="702702"/>
          </a:xfrm>
        </p:spPr>
        <p:txBody>
          <a:bodyPr rtlCol="0" anchor="ctr">
            <a:no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Instalación de Jenkins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3BEA702-834D-20E2-F891-59979680869A}"/>
              </a:ext>
            </a:extLst>
          </p:cNvPr>
          <p:cNvSpPr/>
          <p:nvPr/>
        </p:nvSpPr>
        <p:spPr>
          <a:xfrm>
            <a:off x="5298538" y="5550694"/>
            <a:ext cx="5073848" cy="44002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s-CL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https://www.jenkins.io/doc/book/installing/</a:t>
            </a:r>
          </a:p>
        </p:txBody>
      </p:sp>
      <p:pic>
        <p:nvPicPr>
          <p:cNvPr id="35" name="Imagen 34" descr="Logotipo&#10;&#10;Descripción generada automáticamente">
            <a:extLst>
              <a:ext uri="{FF2B5EF4-FFF2-40B4-BE49-F238E27FC236}">
                <a16:creationId xmlns:a16="http://schemas.microsoft.com/office/drawing/2014/main" id="{4504010E-1C6D-F719-E305-FA1E2C923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58" y="990156"/>
            <a:ext cx="1560627" cy="1560627"/>
          </a:xfrm>
          <a:prstGeom prst="rect">
            <a:avLst/>
          </a:prstGeom>
        </p:spPr>
      </p:pic>
      <p:pic>
        <p:nvPicPr>
          <p:cNvPr id="37" name="Imagen 36" descr="Icono&#10;&#10;Descripción generada automáticamente">
            <a:extLst>
              <a:ext uri="{FF2B5EF4-FFF2-40B4-BE49-F238E27FC236}">
                <a16:creationId xmlns:a16="http://schemas.microsoft.com/office/drawing/2014/main" id="{D4D9C466-D013-C0CF-CC6A-8C55CCA30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26" y="3561276"/>
            <a:ext cx="1560627" cy="1560627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6937AAA6-C7C5-563D-51FA-2C4FBD6D0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951" y="852952"/>
            <a:ext cx="1759469" cy="1759469"/>
          </a:xfrm>
          <a:prstGeom prst="rect">
            <a:avLst/>
          </a:prstGeom>
        </p:spPr>
      </p:pic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AAEDCD50-59B5-76C1-5881-19367C1D0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26" y="2268425"/>
            <a:ext cx="1560626" cy="1560626"/>
          </a:xfrm>
          <a:prstGeom prst="rect">
            <a:avLst/>
          </a:prstGeom>
        </p:spPr>
      </p:pic>
      <p:pic>
        <p:nvPicPr>
          <p:cNvPr id="47" name="Imagen 4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A5584ED-86E4-F2B0-B534-98DB295E31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68" y="3561276"/>
            <a:ext cx="1690501" cy="16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5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162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Alexander Fabi Contreras</dc:creator>
  <cp:lastModifiedBy>Johan Alexander Fabi Contreras</cp:lastModifiedBy>
  <cp:revision>1</cp:revision>
  <dcterms:created xsi:type="dcterms:W3CDTF">2022-10-18T20:58:06Z</dcterms:created>
  <dcterms:modified xsi:type="dcterms:W3CDTF">2022-10-21T04:21:03Z</dcterms:modified>
</cp:coreProperties>
</file>