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  <p:sldMasterId id="2147483684" r:id="rId5"/>
    <p:sldMasterId id="2147483717" r:id="rId6"/>
  </p:sldMasterIdLst>
  <p:notesMasterIdLst>
    <p:notesMasterId r:id="rId11"/>
  </p:notesMasterIdLst>
  <p:sldIdLst>
    <p:sldId id="1904" r:id="rId7"/>
    <p:sldId id="1905" r:id="rId8"/>
    <p:sldId id="1906" r:id="rId9"/>
    <p:sldId id="1908" r:id="rId10"/>
  </p:sldIdLst>
  <p:sldSz cx="24387175" cy="13716000"/>
  <p:notesSz cx="6858000" cy="1047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e Quinn" initials="BQ" lastIdx="1" clrIdx="0">
    <p:extLst>
      <p:ext uri="{19B8F6BF-5375-455C-9EA6-DF929625EA0E}">
        <p15:presenceInfo xmlns:p15="http://schemas.microsoft.com/office/powerpoint/2012/main" userId="S::bmcgahey@virtualinc.com::21038f4b-e3ea-48c5-bacd-f565d93abb26" providerId="AD"/>
      </p:ext>
    </p:extLst>
  </p:cmAuthor>
  <p:cmAuthor id="2" name="Paula Hunter" initials="PH" lastIdx="3" clrIdx="1">
    <p:extLst>
      <p:ext uri="{19B8F6BF-5375-455C-9EA6-DF929625EA0E}">
        <p15:presenceInfo xmlns:p15="http://schemas.microsoft.com/office/powerpoint/2012/main" userId="S::paula.hunter@virtualinc.com::4a3d8fe7-5495-45fb-bf0a-972253697c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41" autoAdjust="0"/>
  </p:normalViewPr>
  <p:slideViewPr>
    <p:cSldViewPr snapToGrid="0">
      <p:cViewPr varScale="1">
        <p:scale>
          <a:sx n="41" d="100"/>
          <a:sy n="41" d="100"/>
        </p:scale>
        <p:origin x="3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ustomiz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24387175" cy="13716000"/>
          </a:xfrm>
        </p:spPr>
        <p:txBody>
          <a:bodyPr lIns="4754880" tIns="1920240" rIns="0" bIns="0">
            <a:normAutofit/>
          </a:bodyPr>
          <a:lstStyle>
            <a:lvl1pPr marL="0" indent="0">
              <a:buNone/>
              <a:defRPr sz="4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on the icon to insert a </a:t>
            </a:r>
            <a:br>
              <a:rPr lang="en-US"/>
            </a:br>
            <a:r>
              <a:rPr lang="en-US"/>
              <a:t>new photo. Detailed instructions </a:t>
            </a:r>
            <a:br>
              <a:rPr lang="en-US"/>
            </a:br>
            <a:r>
              <a:rPr lang="en-US"/>
              <a:t>can be found on the slide titled</a:t>
            </a:r>
            <a:br>
              <a:rPr lang="en-US"/>
            </a:br>
            <a:r>
              <a:rPr lang="en-US"/>
              <a:t>“CHANGING THE PHOTO ON </a:t>
            </a:r>
            <a:br>
              <a:rPr lang="en-US"/>
            </a:br>
            <a:r>
              <a:rPr lang="en-US"/>
              <a:t>YOUR TITLE SLIDE.”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3794" y="4919405"/>
            <a:ext cx="11041972" cy="2260130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 MAIN TITLE HERE – UP TO 2 LINES (ALL CAPS)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3798" y="7259563"/>
            <a:ext cx="11041972" cy="139337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734" b="0">
                <a:solidFill>
                  <a:schemeClr val="bg1"/>
                </a:solidFill>
              </a:defRPr>
            </a:lvl1pPr>
            <a:lvl2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5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4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3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Insert Sub-Title Here – Up To 2 Lines (Initial Caps)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73798" y="10816167"/>
            <a:ext cx="11041972" cy="2028982"/>
          </a:xfrm>
        </p:spPr>
        <p:txBody>
          <a:bodyPr/>
          <a:lstStyle>
            <a:lvl1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234" indent="0">
              <a:lnSpc>
                <a:spcPts val="4534"/>
              </a:lnSpc>
              <a:spcBef>
                <a:spcPts val="0"/>
              </a:spcBef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2pPr>
            <a:lvl3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3pPr>
            <a:lvl4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4pPr>
            <a:lvl5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 1</a:t>
            </a:r>
          </a:p>
          <a:p>
            <a:pPr lvl="2"/>
            <a:r>
              <a:rPr lang="en-US"/>
              <a:t>Presenter Name 2</a:t>
            </a:r>
          </a:p>
          <a:p>
            <a:pPr lvl="4"/>
            <a:r>
              <a:rPr lang="en-US"/>
              <a:t>Presenter Name 3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3793" y="9314691"/>
            <a:ext cx="11041974" cy="7323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01/20/2022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15512954" y="13055890"/>
            <a:ext cx="7722605" cy="414928"/>
          </a:xfrm>
        </p:spPr>
        <p:txBody>
          <a:bodyPr/>
          <a:lstStyle>
            <a:lvl1pPr>
              <a:defRPr sz="1334">
                <a:solidFill>
                  <a:schemeClr val="bg1"/>
                </a:solidFill>
              </a:defRPr>
            </a:lvl1pPr>
          </a:lstStyle>
          <a:p>
            <a:pPr algn="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42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 Width Head + Copy w/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73793" y="3437469"/>
            <a:ext cx="8455069" cy="9038170"/>
          </a:xfrm>
        </p:spPr>
        <p:txBody>
          <a:bodyPr/>
          <a:lstStyle>
            <a:lvl1pPr>
              <a:spcBef>
                <a:spcPts val="1600"/>
              </a:spcBef>
              <a:spcAft>
                <a:spcPts val="0"/>
              </a:spcAft>
              <a:buClr>
                <a:srgbClr val="2F85AA"/>
              </a:buClr>
              <a:defRPr sz="3734" b="0" baseline="0"/>
            </a:lvl1pPr>
            <a:lvl2pPr>
              <a:spcBef>
                <a:spcPts val="1600"/>
              </a:spcBef>
              <a:spcAft>
                <a:spcPts val="0"/>
              </a:spcAft>
              <a:defRPr sz="3466" baseline="0"/>
            </a:lvl2pPr>
            <a:lvl3pPr>
              <a:spcBef>
                <a:spcPts val="1600"/>
              </a:spcBef>
              <a:spcAft>
                <a:spcPts val="0"/>
              </a:spcAft>
              <a:buClr>
                <a:srgbClr val="3086AB"/>
              </a:buClr>
              <a:defRPr baseline="0"/>
            </a:lvl3pPr>
            <a:lvl4pPr marL="1375798" indent="-457188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baseline="0"/>
            </a:lvl4pPr>
            <a:lvl5pPr marL="1828754" indent="-457188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◦"/>
              <a:defRPr baseline="0"/>
            </a:lvl5pPr>
          </a:lstStyle>
          <a:p>
            <a:pPr lvl="0"/>
            <a:r>
              <a:rPr lang="en-US"/>
              <a:t>Insert bullet list at 1/3 width of slide</a:t>
            </a:r>
          </a:p>
          <a:p>
            <a:pPr lvl="1"/>
            <a:r>
              <a:rPr lang="en-US"/>
              <a:t>Bullet list level two</a:t>
            </a:r>
          </a:p>
          <a:p>
            <a:pPr lvl="2"/>
            <a:r>
              <a:rPr lang="en-US"/>
              <a:t>Bullet list level three</a:t>
            </a:r>
          </a:p>
          <a:p>
            <a:pPr lvl="3"/>
            <a:r>
              <a:rPr lang="en-US"/>
              <a:t>Bullet list level four</a:t>
            </a:r>
          </a:p>
          <a:p>
            <a:pPr lvl="4"/>
            <a:r>
              <a:rPr lang="en-US"/>
              <a:t>Bullet list level five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750639" y="0"/>
            <a:ext cx="14636538" cy="13716000"/>
          </a:xfrm>
        </p:spPr>
        <p:txBody>
          <a:bodyPr tIns="82296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338621"/>
            <a:ext cx="536518" cy="536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973793" y="1292511"/>
            <a:ext cx="8455069" cy="172439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headline – two lines all caps</a:t>
            </a:r>
          </a:p>
        </p:txBody>
      </p:sp>
    </p:spTree>
    <p:extLst>
      <p:ext uri="{BB962C8B-B14F-4D97-AF65-F5344CB8AC3E}">
        <p14:creationId xmlns:p14="http://schemas.microsoft.com/office/powerpoint/2010/main" val="160974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izeable Photo Slide (Full Fram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4387175" cy="13716000"/>
          </a:xfrm>
        </p:spPr>
        <p:txBody>
          <a:bodyPr lIns="182880" tIns="1828800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on the icon to insert </a:t>
            </a:r>
            <a:br>
              <a:rPr lang="en-US"/>
            </a:br>
            <a:r>
              <a:rPr lang="en-US"/>
              <a:t>a new full-frame photo.</a:t>
            </a:r>
          </a:p>
        </p:txBody>
      </p:sp>
    </p:spTree>
    <p:extLst>
      <p:ext uri="{BB962C8B-B14F-4D97-AF65-F5344CB8AC3E}">
        <p14:creationId xmlns:p14="http://schemas.microsoft.com/office/powerpoint/2010/main" val="3315182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3797" y="4972547"/>
            <a:ext cx="22261762" cy="189815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6134"/>
              </a:lnSpc>
              <a:defRPr sz="6134" b="0" baseline="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MAIN TITLE HERE – UP TO 2 FULL-WIDTH LINES (ALL CAPS)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3796" y="7003221"/>
            <a:ext cx="22261764" cy="1173770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3734" b="0">
                <a:solidFill>
                  <a:schemeClr val="accent4"/>
                </a:solidFill>
              </a:defRPr>
            </a:lvl1pPr>
            <a:lvl2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5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4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3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Insert Sub-Title Here – Up To 2 Lines (Initial Caps)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73796" y="10826497"/>
            <a:ext cx="22215194" cy="2028982"/>
          </a:xfrm>
        </p:spPr>
        <p:txBody>
          <a:bodyPr/>
          <a:lstStyle>
            <a:lvl1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accent6">
                    <a:lumMod val="50000"/>
                    <a:lumOff val="50000"/>
                  </a:schemeClr>
                </a:solidFill>
              </a:defRPr>
            </a:lvl1pPr>
            <a:lvl2pPr marL="4234" indent="0">
              <a:lnSpc>
                <a:spcPts val="4534"/>
              </a:lnSpc>
              <a:spcBef>
                <a:spcPts val="0"/>
              </a:spcBef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2pPr>
            <a:lvl3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accent6">
                    <a:lumMod val="50000"/>
                    <a:lumOff val="50000"/>
                  </a:schemeClr>
                </a:solidFill>
              </a:defRPr>
            </a:lvl3pPr>
            <a:lvl4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4pPr>
            <a:lvl5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accent6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Presenter Name 1</a:t>
            </a:r>
          </a:p>
          <a:p>
            <a:pPr lvl="2"/>
            <a:r>
              <a:rPr lang="en-US"/>
              <a:t>Presenter Name 2</a:t>
            </a:r>
          </a:p>
          <a:p>
            <a:pPr lvl="4"/>
            <a:r>
              <a:rPr lang="en-US"/>
              <a:t>Presenter Name 3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3796" y="9314691"/>
            <a:ext cx="22261764" cy="7323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200">
                <a:solidFill>
                  <a:schemeClr val="accent6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01/20/2022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73796" y="8587438"/>
            <a:ext cx="22261764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C:\Users\TERESA~1\AppData\Local\Temp\vmware-Teresa Sharp\VMwareDnD\99bbe9a7\BMGF_red_box_2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5867" y="2"/>
            <a:ext cx="4389692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16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-Only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24387175" cy="13716000"/>
          </a:xfrm>
          <a:solidFill>
            <a:schemeClr val="accent3">
              <a:lumMod val="75000"/>
            </a:schemeClr>
          </a:solidFill>
        </p:spPr>
        <p:txBody>
          <a:bodyPr lIns="365760" tIns="685800" rIns="365760" bIns="1828800"/>
          <a:lstStyle>
            <a:lvl1pPr marL="0" indent="0">
              <a:lnSpc>
                <a:spcPts val="9066"/>
              </a:lnSpc>
              <a:spcBef>
                <a:spcPts val="3200"/>
              </a:spcBef>
              <a:buNone/>
              <a:defRPr lang="en-US" sz="8000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Font typeface="Arial" pitchFamily="34" charset="0"/>
              <a:buNone/>
              <a:defRPr lang="en-US" sz="96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buNone/>
              <a:defRPr lang="en-US" sz="96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buNone/>
              <a:defRPr lang="en-US" sz="96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buNone/>
              <a:defRPr lang="en-US" sz="9600" kern="120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1516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+ Ta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728" y="1292354"/>
            <a:ext cx="22227896" cy="585216"/>
          </a:xfrm>
        </p:spPr>
        <p:txBody>
          <a:bodyPr anchor="ctr"/>
          <a:lstStyle>
            <a:lvl1pPr>
              <a:defRPr sz="4600" b="1" cap="all" baseline="0"/>
            </a:lvl1pPr>
          </a:lstStyle>
          <a:p>
            <a:r>
              <a:rPr lang="en-US" dirty="0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990728" y="2105376"/>
            <a:ext cx="22227896" cy="571500"/>
          </a:xfrm>
        </p:spPr>
        <p:txBody>
          <a:bodyPr/>
          <a:lstStyle>
            <a:lvl1pPr>
              <a:defRPr sz="22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990728" y="12531436"/>
            <a:ext cx="22238453" cy="394852"/>
          </a:xfrm>
        </p:spPr>
        <p:txBody>
          <a:bodyPr/>
          <a:lstStyle>
            <a:lvl1pPr>
              <a:defRPr sz="14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2521E-50BF-AD4F-BE68-5804882FEE1A}"/>
              </a:ext>
            </a:extLst>
          </p:cNvPr>
          <p:cNvSpPr/>
          <p:nvPr userDrawn="1"/>
        </p:nvSpPr>
        <p:spPr>
          <a:xfrm>
            <a:off x="4852032" y="3132083"/>
            <a:ext cx="18377151" cy="92070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/>
          <a:lstStyle/>
          <a:p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F1E7D4-28C8-E245-B51D-1270F5C9C060}"/>
              </a:ext>
            </a:extLst>
          </p:cNvPr>
          <p:cNvSpPr/>
          <p:nvPr userDrawn="1"/>
        </p:nvSpPr>
        <p:spPr>
          <a:xfrm>
            <a:off x="990730" y="3132083"/>
            <a:ext cx="3718518" cy="9207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146304" rtlCol="0" anchor="t"/>
          <a:lstStyle/>
          <a:p>
            <a:pPr>
              <a:spcAft>
                <a:spcPts val="1200"/>
              </a:spcAft>
            </a:pPr>
            <a:endParaRPr lang="en-US" sz="1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AAB0B58-34FE-3C44-BCD0-62A8E308A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99086" y="13049018"/>
            <a:ext cx="1098497" cy="4206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761BB-0AAA-9344-BB9B-4636968E098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E4C0-1300-BE4C-BD7B-928440C627D5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01/20/2022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7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3" pos="7251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7" pos="1480">
          <p15:clr>
            <a:srgbClr val="FBAE40"/>
          </p15:clr>
        </p15:guide>
        <p15:guide id="8" pos="1528">
          <p15:clr>
            <a:srgbClr val="FBAE40"/>
          </p15:clr>
        </p15:guide>
        <p15:guide id="9" pos="1581">
          <p15:clr>
            <a:srgbClr val="FBAE40"/>
          </p15:clr>
        </p15:guide>
        <p15:guide id="10" pos="7312">
          <p15:clr>
            <a:srgbClr val="FBAE40"/>
          </p15:clr>
        </p15:guide>
        <p15:guide id="11" orient="horz" pos="1293">
          <p15:clr>
            <a:srgbClr val="FBAE40"/>
          </p15:clr>
        </p15:guide>
        <p15:guide id="12" orient="horz" pos="3827">
          <p15:clr>
            <a:srgbClr val="FBAE40"/>
          </p15:clr>
        </p15:guide>
        <p15:guide id="13" orient="horz" pos="10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+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729" y="1292354"/>
            <a:ext cx="22227894" cy="585216"/>
          </a:xfrm>
        </p:spPr>
        <p:txBody>
          <a:bodyPr anchor="ctr"/>
          <a:lstStyle>
            <a:lvl1pPr>
              <a:defRPr sz="4600" b="1" cap="all" baseline="0"/>
            </a:lvl1pPr>
          </a:lstStyle>
          <a:p>
            <a:r>
              <a:rPr lang="en-US" dirty="0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990730" y="2105376"/>
            <a:ext cx="22227892" cy="571500"/>
          </a:xfrm>
        </p:spPr>
        <p:txBody>
          <a:bodyPr/>
          <a:lstStyle>
            <a:lvl1pPr>
              <a:defRPr sz="22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990728" y="12531436"/>
            <a:ext cx="22227896" cy="394852"/>
          </a:xfrm>
        </p:spPr>
        <p:txBody>
          <a:bodyPr/>
          <a:lstStyle>
            <a:lvl1pPr>
              <a:defRPr sz="14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F1E7D4-28C8-E245-B51D-1270F5C9C060}"/>
              </a:ext>
            </a:extLst>
          </p:cNvPr>
          <p:cNvSpPr/>
          <p:nvPr userDrawn="1"/>
        </p:nvSpPr>
        <p:spPr>
          <a:xfrm>
            <a:off x="990730" y="3132083"/>
            <a:ext cx="3718518" cy="9207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146304" rtlCol="0" anchor="t"/>
          <a:lstStyle/>
          <a:p>
            <a:pPr>
              <a:spcAft>
                <a:spcPts val="1200"/>
              </a:spcAft>
            </a:pPr>
            <a:endParaRPr lang="en-US" sz="1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A1DDF2-063B-314C-A62C-261F6CCE6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99086" y="13049018"/>
            <a:ext cx="1098497" cy="4206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67593-15F3-4A4C-B2BF-2AF4A1C8D3A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ED131-6591-984B-A6E8-DC5832DD63E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01/20/2022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1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3" pos="7251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7" pos="1480">
          <p15:clr>
            <a:srgbClr val="FBAE40"/>
          </p15:clr>
        </p15:guide>
        <p15:guide id="8" pos="1528">
          <p15:clr>
            <a:srgbClr val="FBAE40"/>
          </p15:clr>
        </p15:guide>
        <p15:guide id="9" pos="1581">
          <p15:clr>
            <a:srgbClr val="FBAE40"/>
          </p15:clr>
        </p15:guide>
        <p15:guide id="10" pos="7312">
          <p15:clr>
            <a:srgbClr val="FBAE40"/>
          </p15:clr>
        </p15:guide>
        <p15:guide id="11" orient="horz" pos="1293">
          <p15:clr>
            <a:srgbClr val="FBAE40"/>
          </p15:clr>
        </p15:guide>
        <p15:guide id="12" orient="horz" pos="3827">
          <p15:clr>
            <a:srgbClr val="FBAE40"/>
          </p15:clr>
        </p15:guide>
        <p15:guide id="13" orient="horz" pos="10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a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729" y="1292354"/>
            <a:ext cx="22227894" cy="585216"/>
          </a:xfrm>
        </p:spPr>
        <p:txBody>
          <a:bodyPr anchor="ctr"/>
          <a:lstStyle>
            <a:lvl1pPr>
              <a:defRPr sz="4600" b="1" cap="all" baseline="0"/>
            </a:lvl1pPr>
          </a:lstStyle>
          <a:p>
            <a:r>
              <a:rPr lang="en-US" dirty="0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990728" y="2105376"/>
            <a:ext cx="22227896" cy="571500"/>
          </a:xfrm>
        </p:spPr>
        <p:txBody>
          <a:bodyPr/>
          <a:lstStyle>
            <a:lvl1pPr>
              <a:defRPr sz="22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990728" y="12531436"/>
            <a:ext cx="22227896" cy="394852"/>
          </a:xfrm>
        </p:spPr>
        <p:txBody>
          <a:bodyPr/>
          <a:lstStyle>
            <a:lvl1pPr>
              <a:defRPr sz="14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7DCF9-60C0-514D-BFED-C7D7EEC27DBA}"/>
              </a:ext>
            </a:extLst>
          </p:cNvPr>
          <p:cNvSpPr/>
          <p:nvPr userDrawn="1"/>
        </p:nvSpPr>
        <p:spPr>
          <a:xfrm>
            <a:off x="990730" y="3124201"/>
            <a:ext cx="22238453" cy="920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D16C6DE-8706-BE43-B5D0-E2C6FF273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99086" y="13049018"/>
            <a:ext cx="1098497" cy="4206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05B5C-0114-1840-8C4E-20261A4DBFA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25815-C509-994D-88DC-DCFE470CB31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01/20/2022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10" pos="731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Medium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729" y="1292354"/>
            <a:ext cx="22227894" cy="585216"/>
          </a:xfrm>
        </p:spPr>
        <p:txBody>
          <a:bodyPr anchor="ctr"/>
          <a:lstStyle>
            <a:lvl1pPr>
              <a:defRPr sz="4600" b="1" cap="all" baseline="0"/>
            </a:lvl1pPr>
          </a:lstStyle>
          <a:p>
            <a:r>
              <a:rPr lang="en-US" dirty="0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990728" y="2105376"/>
            <a:ext cx="22227896" cy="571500"/>
          </a:xfrm>
        </p:spPr>
        <p:txBody>
          <a:bodyPr/>
          <a:lstStyle>
            <a:lvl1pPr>
              <a:defRPr sz="22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990728" y="12531436"/>
            <a:ext cx="22227896" cy="394852"/>
          </a:xfrm>
        </p:spPr>
        <p:txBody>
          <a:bodyPr/>
          <a:lstStyle>
            <a:lvl1pPr>
              <a:defRPr sz="14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7DCF9-60C0-514D-BFED-C7D7EEC27DBA}"/>
              </a:ext>
            </a:extLst>
          </p:cNvPr>
          <p:cNvSpPr/>
          <p:nvPr userDrawn="1"/>
        </p:nvSpPr>
        <p:spPr>
          <a:xfrm>
            <a:off x="990729" y="3124201"/>
            <a:ext cx="22227894" cy="920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F56A8AC-C80A-1D41-9C5D-FC4AE0CCC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99086" y="13049018"/>
            <a:ext cx="1098497" cy="4206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574F9-AFE0-494E-94C5-895270EF370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CB70F-7458-814F-939D-1D22FCDC018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01/20/2022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3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10" pos="731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Light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729" y="1292354"/>
            <a:ext cx="22227894" cy="585216"/>
          </a:xfrm>
        </p:spPr>
        <p:txBody>
          <a:bodyPr anchor="ctr"/>
          <a:lstStyle>
            <a:lvl1pPr>
              <a:defRPr sz="4600" b="1" cap="all" baseline="0"/>
            </a:lvl1pPr>
          </a:lstStyle>
          <a:p>
            <a:r>
              <a:rPr lang="en-US" dirty="0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990728" y="2105376"/>
            <a:ext cx="22227892" cy="571500"/>
          </a:xfrm>
        </p:spPr>
        <p:txBody>
          <a:bodyPr/>
          <a:lstStyle>
            <a:lvl1pPr>
              <a:defRPr sz="22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990729" y="12531436"/>
            <a:ext cx="22227894" cy="346364"/>
          </a:xfrm>
        </p:spPr>
        <p:txBody>
          <a:bodyPr/>
          <a:lstStyle>
            <a:lvl1pPr>
              <a:defRPr sz="14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7DCF9-60C0-514D-BFED-C7D7EEC27DBA}"/>
              </a:ext>
            </a:extLst>
          </p:cNvPr>
          <p:cNvSpPr/>
          <p:nvPr userDrawn="1"/>
        </p:nvSpPr>
        <p:spPr>
          <a:xfrm>
            <a:off x="990729" y="3124202"/>
            <a:ext cx="22227894" cy="9204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06D1B3-422E-EF46-86FE-AFBA382F2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99086" y="13049018"/>
            <a:ext cx="1098497" cy="4206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dirty="0">
                <a:solidFill>
                  <a:schemeClr val="accent6"/>
                </a:solidFill>
              </a:defRPr>
            </a:lvl1pPr>
          </a:lstStyle>
          <a:p>
            <a:fld id="{4290442A-A587-DA4A-80BE-9E74F9AF5476}" type="slidenum">
              <a:rPr smtClean="0"/>
              <a:pPr/>
              <a:t>‹#›</a:t>
            </a:fld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79A32-FB0D-0A46-BB28-902E4BDBD27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A64A9-C7EB-9342-B299-89743F7BC70B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01/20/2022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10" pos="731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729" y="1292354"/>
            <a:ext cx="22227894" cy="585216"/>
          </a:xfrm>
        </p:spPr>
        <p:txBody>
          <a:bodyPr anchor="ctr"/>
          <a:lstStyle>
            <a:lvl1pPr>
              <a:defRPr sz="4600" b="1" cap="all" baseline="0"/>
            </a:lvl1pPr>
          </a:lstStyle>
          <a:p>
            <a:r>
              <a:rPr lang="en-US" dirty="0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990728" y="2105376"/>
            <a:ext cx="22227896" cy="571500"/>
          </a:xfrm>
        </p:spPr>
        <p:txBody>
          <a:bodyPr/>
          <a:lstStyle>
            <a:lvl1pPr>
              <a:defRPr sz="22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990728" y="12531436"/>
            <a:ext cx="22227896" cy="394852"/>
          </a:xfrm>
        </p:spPr>
        <p:txBody>
          <a:bodyPr/>
          <a:lstStyle>
            <a:lvl1pPr>
              <a:defRPr sz="14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6CC56D-0CAA-3D4A-B5D0-68212404F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99086" y="13049018"/>
            <a:ext cx="1098497" cy="4206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9E9C1-A18A-154F-8266-866DF503919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8B0FD-A1EB-4741-A810-A2137D5F5065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01/20/2022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10" pos="7312">
          <p15:clr>
            <a:srgbClr val="FBAE40"/>
          </p15:clr>
        </p15:guide>
        <p15:guide id="11" pos="3767">
          <p15:clr>
            <a:srgbClr val="FBAE40"/>
          </p15:clr>
        </p15:guide>
        <p15:guide id="12" pos="38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3797" y="4972547"/>
            <a:ext cx="22261762" cy="189815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6134"/>
              </a:lnSpc>
              <a:defRPr sz="6134" b="0" baseline="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MAIN TITLE HERE – UP TO 2 FULL-WIDTH LINES (ALL CAPS)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3796" y="7003221"/>
            <a:ext cx="22261764" cy="1173770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3734" b="0">
                <a:solidFill>
                  <a:schemeClr val="accent4"/>
                </a:solidFill>
              </a:defRPr>
            </a:lvl1pPr>
            <a:lvl2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5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4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3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Insert Sub-Title Here – Up To 2 Lines (Initial Caps)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73796" y="10826497"/>
            <a:ext cx="22215194" cy="2028982"/>
          </a:xfrm>
        </p:spPr>
        <p:txBody>
          <a:bodyPr/>
          <a:lstStyle>
            <a:lvl1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accent6">
                    <a:lumMod val="50000"/>
                    <a:lumOff val="50000"/>
                  </a:schemeClr>
                </a:solidFill>
              </a:defRPr>
            </a:lvl1pPr>
            <a:lvl2pPr marL="4234" indent="0">
              <a:lnSpc>
                <a:spcPts val="4534"/>
              </a:lnSpc>
              <a:spcBef>
                <a:spcPts val="0"/>
              </a:spcBef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2pPr>
            <a:lvl3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accent6">
                    <a:lumMod val="50000"/>
                    <a:lumOff val="50000"/>
                  </a:schemeClr>
                </a:solidFill>
              </a:defRPr>
            </a:lvl3pPr>
            <a:lvl4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4pPr>
            <a:lvl5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accent6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Presenter Name 1</a:t>
            </a:r>
          </a:p>
          <a:p>
            <a:pPr lvl="2"/>
            <a:r>
              <a:rPr lang="en-US"/>
              <a:t>Presenter Name 2</a:t>
            </a:r>
          </a:p>
          <a:p>
            <a:pPr lvl="4"/>
            <a:r>
              <a:rPr lang="en-US"/>
              <a:t>Presenter Name 3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3796" y="9314691"/>
            <a:ext cx="22261764" cy="7323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200">
                <a:solidFill>
                  <a:schemeClr val="accent6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01/20/2022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73796" y="8587438"/>
            <a:ext cx="22261764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C:\Users\TERESA~1\AppData\Local\Temp\vmware-Teresa Sharp\VMwareDnD\99bbe9a7\BMGF_red_box_2i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5867" y="2"/>
            <a:ext cx="4389692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13641577" y="13011367"/>
            <a:ext cx="9547413" cy="509250"/>
          </a:xfrm>
        </p:spPr>
        <p:txBody>
          <a:bodyPr/>
          <a:lstStyle>
            <a:lvl1pPr>
              <a:defRPr sz="1600"/>
            </a:lvl1pPr>
          </a:lstStyle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18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/>
          <p:nvPr userDrawn="1"/>
        </p:nvSpPr>
        <p:spPr>
          <a:xfrm>
            <a:off x="14216243" y="1588574"/>
            <a:ext cx="4769554" cy="4769554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/>
          <p:nvPr userDrawn="1"/>
        </p:nvSpPr>
        <p:spPr>
          <a:xfrm>
            <a:off x="21721648" y="54537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/>
          <p:nvPr userDrawn="1"/>
        </p:nvSpPr>
        <p:spPr>
          <a:xfrm>
            <a:off x="18985797" y="7486550"/>
            <a:ext cx="4890508" cy="4890508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CE7C0DB-9E0D-0A4E-938B-2E797BB20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33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39EC2AA-D970-C448-A073-121286DBD6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0C5D54B-A58F-EC4D-AA02-F28EF11FB1FD}"/>
              </a:ext>
            </a:extLst>
          </p:cNvPr>
          <p:cNvSpPr/>
          <p:nvPr userDrawn="1"/>
        </p:nvSpPr>
        <p:spPr>
          <a:xfrm>
            <a:off x="14216243" y="1588574"/>
            <a:ext cx="4769554" cy="4769554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DB51D0-EFE0-9143-AB1E-054D0CA220CB}"/>
              </a:ext>
            </a:extLst>
          </p:cNvPr>
          <p:cNvSpPr/>
          <p:nvPr userDrawn="1"/>
        </p:nvSpPr>
        <p:spPr>
          <a:xfrm>
            <a:off x="21721648" y="54537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2C0393C-CCFF-344F-BF7E-2B815CA8D24F}"/>
              </a:ext>
            </a:extLst>
          </p:cNvPr>
          <p:cNvSpPr/>
          <p:nvPr userDrawn="1"/>
        </p:nvSpPr>
        <p:spPr>
          <a:xfrm>
            <a:off x="18985797" y="7486550"/>
            <a:ext cx="4890508" cy="4890508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83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CE94A48-21EC-9043-A425-EFF17FBDB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65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44CB57B-FDB9-DD49-A397-36CE873A54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254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CD72061-B2C2-AC4B-B221-A92BDD95E9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89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991DA25-90B4-A443-A658-5D5A83696B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67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9CE0C4-3ACE-4C3D-842D-82A358241F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B5E1CCF-F416-2440-906B-96A2A7952F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42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61FF98D-1061-9248-8754-001387599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21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FC5743-7400-D642-9870-E0DE7D4E9D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458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2CFA138-28A4-D644-AF2B-9444858492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0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-Only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24387175" cy="13716000"/>
          </a:xfrm>
          <a:solidFill>
            <a:schemeClr val="accent3"/>
          </a:solidFill>
        </p:spPr>
        <p:txBody>
          <a:bodyPr lIns="365760" tIns="685800" rIns="365760" bIns="1828800"/>
          <a:lstStyle>
            <a:lvl1pPr marL="0" indent="0">
              <a:lnSpc>
                <a:spcPts val="9066"/>
              </a:lnSpc>
              <a:spcBef>
                <a:spcPts val="3200"/>
              </a:spcBef>
              <a:buNone/>
              <a:defRPr lang="en-US" sz="8000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Font typeface="Arial" pitchFamily="34" charset="0"/>
              <a:buNone/>
              <a:defRPr lang="en-US" sz="96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buNone/>
              <a:defRPr lang="en-US" sz="96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buNone/>
              <a:defRPr lang="en-US" sz="96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buNone/>
              <a:defRPr lang="en-US" sz="9600" kern="120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9365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Head + Copy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73794" y="3437468"/>
            <a:ext cx="22215194" cy="9038168"/>
          </a:xfrm>
        </p:spPr>
        <p:txBody>
          <a:bodyPr/>
          <a:lstStyle>
            <a:lvl1pPr>
              <a:spcBef>
                <a:spcPts val="1600"/>
              </a:spcBef>
              <a:spcAft>
                <a:spcPts val="0"/>
              </a:spcAft>
              <a:defRPr sz="3734" b="0" baseline="0"/>
            </a:lvl1pPr>
            <a:lvl2pPr marL="457188" indent="-457188">
              <a:spcBef>
                <a:spcPts val="16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3466"/>
            </a:lvl2pPr>
            <a:lvl3pPr marL="914378" indent="-457188">
              <a:spcBef>
                <a:spcPts val="1600"/>
              </a:spcBef>
              <a:spcAft>
                <a:spcPts val="0"/>
              </a:spcAft>
              <a:buClr>
                <a:srgbClr val="3086AB"/>
              </a:buClr>
              <a:buFont typeface="Arial" panose="020B0604020202020204" pitchFamily="34" charset="0"/>
              <a:buChar char="•"/>
              <a:tabLst/>
              <a:defRPr sz="3200" baseline="0"/>
            </a:lvl3pPr>
            <a:lvl4pPr marL="1375800" indent="-461424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-"/>
              <a:tabLst/>
              <a:defRPr baseline="0"/>
            </a:lvl4pPr>
            <a:lvl5pPr marL="1832988" indent="-457188">
              <a:spcBef>
                <a:spcPts val="1600"/>
              </a:spcBef>
              <a:spcAft>
                <a:spcPts val="0"/>
              </a:spcAft>
              <a:defRPr baseline="0"/>
            </a:lvl5pPr>
          </a:lstStyle>
          <a:p>
            <a:pPr lvl="0"/>
            <a:r>
              <a:rPr lang="en-US"/>
              <a:t>Insert bullet list at full-width of slide</a:t>
            </a:r>
          </a:p>
          <a:p>
            <a:pPr lvl="1"/>
            <a:r>
              <a:rPr lang="en-US"/>
              <a:t>Bullet list level two</a:t>
            </a:r>
          </a:p>
          <a:p>
            <a:pPr lvl="2"/>
            <a:r>
              <a:rPr lang="en-US"/>
              <a:t>Bullet list level three</a:t>
            </a:r>
          </a:p>
          <a:p>
            <a:pPr lvl="3"/>
            <a:r>
              <a:rPr lang="en-US"/>
              <a:t>Bullet list level four</a:t>
            </a:r>
          </a:p>
          <a:p>
            <a:pPr lvl="4"/>
            <a:r>
              <a:rPr lang="en-US"/>
              <a:t>Bullet list level five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2722228" y="13054714"/>
            <a:ext cx="506954" cy="414928"/>
          </a:xfrm>
        </p:spPr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3794" y="433523"/>
            <a:ext cx="22215194" cy="13951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headline here – up to 2 full width lines (all caps)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3031899" y="13073767"/>
            <a:ext cx="9680780" cy="414926"/>
          </a:xfrm>
        </p:spPr>
        <p:txBody>
          <a:bodyPr/>
          <a:lstStyle>
            <a:lvl1pPr>
              <a:defRPr sz="1600"/>
            </a:lvl1pPr>
          </a:lstStyle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Head + Bol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73794" y="3039255"/>
            <a:ext cx="22215194" cy="796426"/>
          </a:xfrm>
        </p:spPr>
        <p:txBody>
          <a:bodyPr/>
          <a:lstStyle>
            <a:lvl1pPr>
              <a:lnSpc>
                <a:spcPts val="4266"/>
              </a:lnSpc>
              <a:spcBef>
                <a:spcPts val="0"/>
              </a:spcBef>
              <a:defRPr sz="3734" b="1" baseline="0"/>
            </a:lvl1pPr>
            <a:lvl2pPr marL="457188" indent="-457188">
              <a:spcBef>
                <a:spcPts val="896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3466"/>
            </a:lvl2pPr>
            <a:lvl3pPr marL="914378" indent="-457188">
              <a:spcBef>
                <a:spcPts val="896"/>
              </a:spcBef>
              <a:buClr>
                <a:srgbClr val="3086AB"/>
              </a:buClr>
              <a:buFont typeface="Arial" panose="020B0604020202020204" pitchFamily="34" charset="0"/>
              <a:buChar char="•"/>
              <a:tabLst/>
              <a:defRPr baseline="0"/>
            </a:lvl3pPr>
            <a:lvl4pPr marL="1375800" indent="-461424">
              <a:spcBef>
                <a:spcPts val="896"/>
              </a:spcBef>
              <a:spcAft>
                <a:spcPts val="0"/>
              </a:spcAft>
              <a:buFont typeface="Arial" panose="020B0604020202020204" pitchFamily="34" charset="0"/>
              <a:buChar char="-"/>
              <a:tabLst/>
              <a:defRPr baseline="0"/>
            </a:lvl4pPr>
            <a:lvl5pPr marL="1832988" indent="-457188">
              <a:spcBef>
                <a:spcPts val="896"/>
              </a:spcBef>
              <a:defRPr baseline="0"/>
            </a:lvl5pPr>
          </a:lstStyle>
          <a:p>
            <a:pPr lvl="0"/>
            <a:r>
              <a:rPr lang="en-US"/>
              <a:t>Insert bullet list at full-width of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973796" y="4076596"/>
            <a:ext cx="22261764" cy="8443208"/>
          </a:xfrm>
        </p:spPr>
        <p:txBody>
          <a:bodyPr/>
          <a:lstStyle>
            <a:lvl1pPr>
              <a:spcBef>
                <a:spcPts val="1600"/>
              </a:spcBef>
              <a:defRPr sz="3466"/>
            </a:lvl1pPr>
            <a:lvl2pPr>
              <a:spcBef>
                <a:spcPts val="1600"/>
              </a:spcBef>
              <a:defRPr sz="3466"/>
            </a:lvl2pPr>
            <a:lvl3pPr>
              <a:spcBef>
                <a:spcPts val="1600"/>
              </a:spcBef>
              <a:defRPr sz="3200"/>
            </a:lvl3pPr>
            <a:lvl4pPr>
              <a:spcBef>
                <a:spcPts val="1600"/>
              </a:spcBef>
              <a:defRPr sz="2934"/>
            </a:lvl4pPr>
            <a:lvl5pPr>
              <a:spcBef>
                <a:spcPts val="1600"/>
              </a:spcBef>
              <a:defRPr sz="26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3794" y="1292513"/>
            <a:ext cx="22215194" cy="13951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headline here – up to 2 full width lines (all caps)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13031899" y="13073767"/>
            <a:ext cx="9680780" cy="414926"/>
          </a:xfrm>
        </p:spPr>
        <p:txBody>
          <a:bodyPr/>
          <a:lstStyle>
            <a:lvl1pPr>
              <a:defRPr sz="1600"/>
            </a:lvl1pPr>
          </a:lstStyle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1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dth Head + 2/3 Copy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776042" y="1438656"/>
            <a:ext cx="13459518" cy="11070912"/>
          </a:xfrm>
        </p:spPr>
        <p:txBody>
          <a:bodyPr/>
          <a:lstStyle>
            <a:lvl1pPr>
              <a:spcBef>
                <a:spcPts val="1600"/>
              </a:spcBef>
              <a:defRPr/>
            </a:lvl1pPr>
            <a:lvl2pPr>
              <a:spcBef>
                <a:spcPts val="1600"/>
              </a:spcBef>
              <a:defRPr/>
            </a:lvl2pPr>
            <a:lvl3pPr>
              <a:spcBef>
                <a:spcPts val="1600"/>
              </a:spcBef>
              <a:defRPr sz="3200"/>
            </a:lvl3pPr>
            <a:lvl4pPr>
              <a:spcBef>
                <a:spcPts val="1600"/>
              </a:spcBef>
              <a:defRPr/>
            </a:lvl4pPr>
            <a:lvl5pPr>
              <a:spcBef>
                <a:spcPts val="1600"/>
              </a:spcBef>
              <a:defRPr/>
            </a:lvl5pPr>
          </a:lstStyle>
          <a:p>
            <a:pPr lvl="0"/>
            <a:r>
              <a:rPr lang="en-US"/>
              <a:t>Insert bullet list at 2/3 width of slide</a:t>
            </a:r>
          </a:p>
          <a:p>
            <a:pPr lvl="1"/>
            <a:r>
              <a:rPr lang="en-US"/>
              <a:t>Bullet list level two</a:t>
            </a:r>
          </a:p>
          <a:p>
            <a:pPr lvl="2"/>
            <a:r>
              <a:rPr lang="en-US"/>
              <a:t>Bullet list level three</a:t>
            </a:r>
          </a:p>
          <a:p>
            <a:pPr lvl="3"/>
            <a:r>
              <a:rPr lang="en-US"/>
              <a:t>Bullet list level four</a:t>
            </a:r>
          </a:p>
          <a:p>
            <a:pPr lvl="4"/>
            <a:r>
              <a:rPr lang="en-US"/>
              <a:t>Bullet list level five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973793" y="1291487"/>
            <a:ext cx="8455069" cy="1724390"/>
          </a:xfrm>
          <a:prstGeom prst="rect">
            <a:avLst/>
          </a:prstGeom>
        </p:spPr>
        <p:txBody>
          <a:bodyPr anchor="t"/>
          <a:lstStyle>
            <a:lvl1pPr>
              <a:defRPr baseline="0"/>
            </a:lvl1pPr>
          </a:lstStyle>
          <a:p>
            <a:r>
              <a:rPr lang="en-US"/>
              <a:t>Insert headline – two lines all caps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13031899" y="13073767"/>
            <a:ext cx="9680780" cy="414926"/>
          </a:xfrm>
        </p:spPr>
        <p:txBody>
          <a:bodyPr/>
          <a:lstStyle>
            <a:lvl1pPr>
              <a:defRPr sz="1600"/>
            </a:lvl1pPr>
          </a:lstStyle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6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Head, Copy +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73796" y="2324562"/>
            <a:ext cx="22215194" cy="1200264"/>
          </a:xfrm>
        </p:spPr>
        <p:txBody>
          <a:bodyPr/>
          <a:lstStyle>
            <a:lvl1pPr marL="0" indent="0">
              <a:buNone/>
              <a:defRPr sz="3334" baseline="0"/>
            </a:lvl1pPr>
            <a:lvl2pPr marL="0" indent="0">
              <a:buFont typeface="Arial" panose="020B0604020202020204" pitchFamily="34" charset="0"/>
              <a:buNone/>
              <a:defRPr sz="3334"/>
            </a:lvl2pPr>
            <a:lvl3pPr marL="0" indent="0">
              <a:buNone/>
              <a:defRPr sz="3334"/>
            </a:lvl3pPr>
            <a:lvl4pPr marL="0" indent="0">
              <a:buNone/>
              <a:defRPr sz="3334"/>
            </a:lvl4pPr>
            <a:lvl5pPr marL="0" indent="0">
              <a:buNone/>
              <a:defRPr sz="3334"/>
            </a:lvl5pPr>
          </a:lstStyle>
          <a:p>
            <a:pPr lvl="0"/>
            <a:r>
              <a:rPr lang="en-US"/>
              <a:t>Insert sub-headline or explanatory copy here – up to 2 full-width lines.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973794" y="3898903"/>
            <a:ext cx="22215194" cy="8576734"/>
          </a:xfrm>
        </p:spPr>
        <p:txBody>
          <a:bodyPr tIns="1097280"/>
          <a:lstStyle>
            <a:lvl1pPr marL="0" indent="0" algn="ctr">
              <a:buNone/>
              <a:defRPr sz="3200" baseline="0"/>
            </a:lvl1pPr>
            <a:lvl2pPr marL="0" indent="0">
              <a:buFont typeface="Arial" panose="020B0604020202020204" pitchFamily="34" charset="0"/>
              <a:buNone/>
              <a:defRPr sz="3200"/>
            </a:lvl2pPr>
            <a:lvl3pPr marL="0" indent="0">
              <a:buNone/>
              <a:defRPr sz="3200"/>
            </a:lvl3pPr>
            <a:lvl4pPr marL="0" indent="0">
              <a:buNone/>
              <a:defRPr sz="3200"/>
            </a:lvl4pPr>
            <a:lvl5pPr marL="0" indent="0">
              <a:buNone/>
              <a:defRPr sz="3200"/>
            </a:lvl5pPr>
          </a:lstStyle>
          <a:p>
            <a:pPr lvl="0"/>
            <a:r>
              <a:rPr lang="en-US"/>
              <a:t>Click icon to insert visual element here at full-width of slide.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973794" y="1292352"/>
            <a:ext cx="22215194" cy="10184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headline here – up to 1 full-width line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13031899" y="13073767"/>
            <a:ext cx="9680780" cy="414926"/>
          </a:xfrm>
        </p:spPr>
        <p:txBody>
          <a:bodyPr/>
          <a:lstStyle>
            <a:lvl1pPr>
              <a:defRPr sz="1600"/>
            </a:lvl1pPr>
          </a:lstStyle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7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Head, 1/3 Copy + 2/3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50638" y="3437468"/>
            <a:ext cx="13438352" cy="903816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an icon to insert a visual here at 2/3 width of slide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73793" y="3437468"/>
            <a:ext cx="8455069" cy="9038168"/>
          </a:xfrm>
        </p:spPr>
        <p:txBody>
          <a:bodyPr/>
          <a:lstStyle>
            <a:lvl1pPr>
              <a:spcBef>
                <a:spcPts val="1600"/>
              </a:spcBef>
              <a:spcAft>
                <a:spcPts val="0"/>
              </a:spcAft>
              <a:defRPr sz="3734" b="0"/>
            </a:lvl1pPr>
            <a:lvl2pPr>
              <a:spcBef>
                <a:spcPts val="1600"/>
              </a:spcBef>
              <a:spcAft>
                <a:spcPts val="0"/>
              </a:spcAft>
              <a:defRPr sz="3466" baseline="0"/>
            </a:lvl2pPr>
            <a:lvl3pPr>
              <a:spcBef>
                <a:spcPts val="1600"/>
              </a:spcBef>
              <a:spcAft>
                <a:spcPts val="0"/>
              </a:spcAft>
              <a:buClr>
                <a:srgbClr val="3086AB"/>
              </a:buClr>
              <a:defRPr sz="3200"/>
            </a:lvl3pPr>
            <a:lvl4pPr marL="1375798" indent="-457188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baseline="0"/>
            </a:lvl4pPr>
            <a:lvl5pPr>
              <a:spcBef>
                <a:spcPts val="1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Insert bullet list at 1/3 width of slide</a:t>
            </a:r>
          </a:p>
          <a:p>
            <a:pPr lvl="1"/>
            <a:r>
              <a:rPr lang="en-US"/>
              <a:t>Bullet list level two</a:t>
            </a:r>
          </a:p>
          <a:p>
            <a:pPr lvl="2"/>
            <a:r>
              <a:rPr lang="en-US"/>
              <a:t>Bullet list level three</a:t>
            </a:r>
          </a:p>
          <a:p>
            <a:pPr lvl="3"/>
            <a:r>
              <a:rPr lang="en-US"/>
              <a:t>Bullet list level four</a:t>
            </a:r>
          </a:p>
          <a:p>
            <a:pPr lvl="4"/>
            <a:r>
              <a:rPr lang="en-US"/>
              <a:t>Bullet list level five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3794" y="1292513"/>
            <a:ext cx="22215194" cy="13951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headline here – up to 2 full width lines (all caps)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3031899" y="13073767"/>
            <a:ext cx="9680780" cy="414926"/>
          </a:xfrm>
        </p:spPr>
        <p:txBody>
          <a:bodyPr/>
          <a:lstStyle>
            <a:lvl1pPr>
              <a:defRPr sz="1600"/>
            </a:lvl1pPr>
          </a:lstStyle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9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dth Head + Copy w/ 2/3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73793" y="3437469"/>
            <a:ext cx="8455069" cy="9038170"/>
          </a:xfrm>
        </p:spPr>
        <p:txBody>
          <a:bodyPr/>
          <a:lstStyle>
            <a:lvl1pPr>
              <a:spcBef>
                <a:spcPts val="1600"/>
              </a:spcBef>
              <a:spcAft>
                <a:spcPts val="0"/>
              </a:spcAft>
              <a:buClr>
                <a:srgbClr val="2F85AA"/>
              </a:buClr>
              <a:defRPr sz="3734" b="0" baseline="0"/>
            </a:lvl1pPr>
            <a:lvl2pPr>
              <a:spcBef>
                <a:spcPts val="1600"/>
              </a:spcBef>
              <a:spcAft>
                <a:spcPts val="0"/>
              </a:spcAft>
              <a:defRPr sz="3466" baseline="0"/>
            </a:lvl2pPr>
            <a:lvl3pPr>
              <a:spcBef>
                <a:spcPts val="1600"/>
              </a:spcBef>
              <a:spcAft>
                <a:spcPts val="0"/>
              </a:spcAft>
              <a:buClr>
                <a:srgbClr val="3086AB"/>
              </a:buClr>
              <a:defRPr sz="3200" baseline="0"/>
            </a:lvl3pPr>
            <a:lvl4pPr marL="1375798" indent="-457188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baseline="0"/>
            </a:lvl4pPr>
            <a:lvl5pPr marL="1828754" indent="-457188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◦"/>
              <a:defRPr baseline="0"/>
            </a:lvl5pPr>
          </a:lstStyle>
          <a:p>
            <a:pPr lvl="0"/>
            <a:r>
              <a:rPr lang="en-US"/>
              <a:t>Insert bullet list at 1/3 width of slide</a:t>
            </a:r>
          </a:p>
          <a:p>
            <a:pPr lvl="1"/>
            <a:r>
              <a:rPr lang="en-US"/>
              <a:t>Bullet list level two</a:t>
            </a:r>
          </a:p>
          <a:p>
            <a:pPr lvl="2"/>
            <a:r>
              <a:rPr lang="en-US"/>
              <a:t>Bullet list level three</a:t>
            </a:r>
          </a:p>
          <a:p>
            <a:pPr lvl="3"/>
            <a:r>
              <a:rPr lang="en-US"/>
              <a:t>Bullet list level four</a:t>
            </a:r>
          </a:p>
          <a:p>
            <a:pPr lvl="4"/>
            <a:r>
              <a:rPr lang="en-US"/>
              <a:t>Bullet list level five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338621"/>
            <a:ext cx="536518" cy="536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73793" y="1292511"/>
            <a:ext cx="8455069" cy="172439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headline – two lines all caps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50638" y="1303869"/>
            <a:ext cx="13438352" cy="1117177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an icon to insert a visual here at 2/3 width of slide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13031899" y="13073767"/>
            <a:ext cx="9680780" cy="414926"/>
          </a:xfrm>
        </p:spPr>
        <p:txBody>
          <a:bodyPr/>
          <a:lstStyle>
            <a:lvl1pPr>
              <a:defRPr sz="1600"/>
            </a:lvl1pPr>
          </a:lstStyle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0639" y="1414541"/>
            <a:ext cx="13467983" cy="110822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9621"/>
            <a:ext cx="536518" cy="536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8123" y="13055890"/>
            <a:ext cx="7722605" cy="41492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600" spc="54" baseline="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722228" y="13054714"/>
            <a:ext cx="506954" cy="41492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60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973796" y="12930486"/>
            <a:ext cx="22244830" cy="0"/>
          </a:xfrm>
          <a:prstGeom prst="line">
            <a:avLst/>
          </a:prstGeom>
          <a:ln w="63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73793" y="1275655"/>
            <a:ext cx="8455069" cy="17243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475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/>
  <p:txStyles>
    <p:titleStyle>
      <a:lvl1pPr algn="l" defTabSz="2438340" rtl="0" eaLnBrk="1" latinLnBrk="0" hangingPunct="1">
        <a:lnSpc>
          <a:spcPts val="6134"/>
        </a:lnSpc>
        <a:spcBef>
          <a:spcPct val="0"/>
        </a:spcBef>
        <a:buNone/>
        <a:defRPr sz="5600" kern="1200" cap="none" baseline="0">
          <a:solidFill>
            <a:schemeClr val="accent6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2438340" rtl="0" eaLnBrk="1" latinLnBrk="0" hangingPunct="1">
        <a:spcBef>
          <a:spcPts val="1600"/>
        </a:spcBef>
        <a:buClr>
          <a:srgbClr val="2F85AA"/>
        </a:buClr>
        <a:buFont typeface="Wingdings" pitchFamily="2" charset="2"/>
        <a:buNone/>
        <a:defRPr sz="3734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1pPr>
      <a:lvl2pPr marL="486822" indent="-486822" algn="l" defTabSz="2438340" rtl="0" eaLnBrk="1" latinLnBrk="0" hangingPunct="1">
        <a:spcBef>
          <a:spcPts val="16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3466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2pPr>
      <a:lvl3pPr marL="918612" indent="-397924" algn="l" defTabSz="2438340" rtl="0" eaLnBrk="1" latinLnBrk="0" hangingPunct="1">
        <a:spcBef>
          <a:spcPts val="1600"/>
        </a:spcBef>
        <a:buClr>
          <a:schemeClr val="accent3">
            <a:lumMod val="75000"/>
          </a:schemeClr>
        </a:buClr>
        <a:buFont typeface="Arial" pitchFamily="34" charset="0"/>
        <a:buChar char="•"/>
        <a:tabLst>
          <a:tab pos="1066774" algn="l"/>
        </a:tabLst>
        <a:defRPr sz="32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3pPr>
      <a:lvl4pPr marL="1371566" indent="-457188" algn="l" defTabSz="2438340" rtl="0" eaLnBrk="1" latinLnBrk="0" hangingPunct="1">
        <a:spcBef>
          <a:spcPts val="1600"/>
        </a:spcBef>
        <a:buClr>
          <a:schemeClr val="accent3">
            <a:lumMod val="75000"/>
          </a:schemeClr>
        </a:buClr>
        <a:buFont typeface="Arial" panose="020B0604020202020204" pitchFamily="34" charset="0"/>
        <a:buChar char="-"/>
        <a:defRPr sz="2934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4pPr>
      <a:lvl5pPr marL="1828754" indent="-457188" algn="l" defTabSz="2438340" rtl="0" eaLnBrk="1" latinLnBrk="0" hangingPunct="1">
        <a:spcBef>
          <a:spcPts val="1600"/>
        </a:spcBef>
        <a:buClr>
          <a:schemeClr val="accent3">
            <a:lumMod val="75000"/>
          </a:schemeClr>
        </a:buClr>
        <a:buSzPct val="100000"/>
        <a:buFont typeface="Arial" panose="020B0604020202020204" pitchFamily="34" charset="0"/>
        <a:buChar char="◦"/>
        <a:defRPr sz="2934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5pPr>
      <a:lvl6pPr marL="6705432" indent="-609584" algn="l" defTabSz="2438340" rtl="0" eaLnBrk="1" latinLnBrk="0" hangingPunct="1">
        <a:spcBef>
          <a:spcPct val="20000"/>
        </a:spcBef>
        <a:buFont typeface="Arial" pitchFamily="34" charset="0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6pPr>
      <a:lvl7pPr marL="7924602" indent="-609584" algn="l" defTabSz="2438340" rtl="0" eaLnBrk="1" latinLnBrk="0" hangingPunct="1">
        <a:spcBef>
          <a:spcPct val="20000"/>
        </a:spcBef>
        <a:buFont typeface="Arial" pitchFamily="34" charset="0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7pPr>
      <a:lvl8pPr marL="9143772" indent="-609584" algn="l" defTabSz="2438340" rtl="0" eaLnBrk="1" latinLnBrk="0" hangingPunct="1">
        <a:spcBef>
          <a:spcPct val="20000"/>
        </a:spcBef>
        <a:buFont typeface="Arial" pitchFamily="34" charset="0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8pPr>
      <a:lvl9pPr marL="10362940" indent="-609584" algn="l" defTabSz="2438340" rtl="0" eaLnBrk="1" latinLnBrk="0" hangingPunct="1">
        <a:spcBef>
          <a:spcPct val="20000"/>
        </a:spcBef>
        <a:buFont typeface="Arial" pitchFamily="34" charset="0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170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40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08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678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848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018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186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356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0639" y="1414541"/>
            <a:ext cx="13467983" cy="110822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338621"/>
            <a:ext cx="536518" cy="536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973796" y="12930486"/>
            <a:ext cx="22244830" cy="0"/>
          </a:xfrm>
          <a:prstGeom prst="line">
            <a:avLst/>
          </a:prstGeom>
          <a:ln w="63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73793" y="1275655"/>
            <a:ext cx="8455069" cy="17243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7FCF-2D24-A54D-B43D-42370530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99086" y="13049018"/>
            <a:ext cx="1098497" cy="4206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5CF2A8-392F-CC42-A50D-C36DEDE54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27035" y="13049018"/>
            <a:ext cx="8230672" cy="42062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>
              <a:defRPr lang="en-US" sz="1400" spc="40" baseline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6DF1A-DDBD-A347-9EC5-4C0C1A269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3793" y="13049018"/>
            <a:ext cx="2286298" cy="42062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>
              <a:defRPr lang="en-US" sz="1400" spc="40" baseline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01/20/2022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2438340" rtl="0" eaLnBrk="1" latinLnBrk="0" hangingPunct="1">
        <a:lnSpc>
          <a:spcPts val="6134"/>
        </a:lnSpc>
        <a:spcBef>
          <a:spcPct val="0"/>
        </a:spcBef>
        <a:buNone/>
        <a:defRPr sz="6134" kern="1200" cap="all" baseline="0">
          <a:solidFill>
            <a:schemeClr val="accent6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2438340" rtl="0" eaLnBrk="1" latinLnBrk="0" hangingPunct="1">
        <a:spcBef>
          <a:spcPts val="1600"/>
        </a:spcBef>
        <a:buClr>
          <a:srgbClr val="2F85AA"/>
        </a:buClr>
        <a:buFont typeface="Wingdings" pitchFamily="2" charset="2"/>
        <a:buNone/>
        <a:defRPr sz="3734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1pPr>
      <a:lvl2pPr marL="486822" indent="-486822" algn="l" defTabSz="2438340" rtl="0" eaLnBrk="1" latinLnBrk="0" hangingPunct="1">
        <a:spcBef>
          <a:spcPts val="16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3466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2pPr>
      <a:lvl3pPr marL="918612" indent="-397924" algn="l" defTabSz="2438340" rtl="0" eaLnBrk="1" latinLnBrk="0" hangingPunct="1">
        <a:spcBef>
          <a:spcPts val="1600"/>
        </a:spcBef>
        <a:buClr>
          <a:schemeClr val="accent3">
            <a:lumMod val="75000"/>
          </a:schemeClr>
        </a:buClr>
        <a:buFont typeface="Arial" pitchFamily="34" charset="0"/>
        <a:buChar char="•"/>
        <a:tabLst>
          <a:tab pos="1066774" algn="l"/>
        </a:tabLst>
        <a:defRPr sz="32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3pPr>
      <a:lvl4pPr marL="1371566" indent="-457188" algn="l" defTabSz="2438340" rtl="0" eaLnBrk="1" latinLnBrk="0" hangingPunct="1">
        <a:spcBef>
          <a:spcPts val="1600"/>
        </a:spcBef>
        <a:buClr>
          <a:schemeClr val="accent3">
            <a:lumMod val="75000"/>
          </a:schemeClr>
        </a:buClr>
        <a:buFont typeface="Arial" panose="020B0604020202020204" pitchFamily="34" charset="0"/>
        <a:buChar char="-"/>
        <a:defRPr sz="2934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4pPr>
      <a:lvl5pPr marL="1828754" indent="-457188" algn="l" defTabSz="2438340" rtl="0" eaLnBrk="1" latinLnBrk="0" hangingPunct="1">
        <a:spcBef>
          <a:spcPts val="1600"/>
        </a:spcBef>
        <a:buClr>
          <a:schemeClr val="accent3">
            <a:lumMod val="75000"/>
          </a:schemeClr>
        </a:buClr>
        <a:buSzPct val="100000"/>
        <a:buFont typeface="Arial" panose="020B0604020202020204" pitchFamily="34" charset="0"/>
        <a:buChar char="◦"/>
        <a:defRPr sz="2934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5pPr>
      <a:lvl6pPr marL="6705432" indent="-609584" algn="l" defTabSz="2438340" rtl="0" eaLnBrk="1" latinLnBrk="0" hangingPunct="1">
        <a:spcBef>
          <a:spcPct val="20000"/>
        </a:spcBef>
        <a:buFont typeface="Arial" pitchFamily="34" charset="0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6pPr>
      <a:lvl7pPr marL="7924602" indent="-609584" algn="l" defTabSz="2438340" rtl="0" eaLnBrk="1" latinLnBrk="0" hangingPunct="1">
        <a:spcBef>
          <a:spcPct val="20000"/>
        </a:spcBef>
        <a:buFont typeface="Arial" pitchFamily="34" charset="0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7pPr>
      <a:lvl8pPr marL="9143772" indent="-609584" algn="l" defTabSz="2438340" rtl="0" eaLnBrk="1" latinLnBrk="0" hangingPunct="1">
        <a:spcBef>
          <a:spcPct val="20000"/>
        </a:spcBef>
        <a:buFont typeface="Arial" pitchFamily="34" charset="0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8pPr>
      <a:lvl9pPr marL="10362940" indent="-609584" algn="l" defTabSz="2438340" rtl="0" eaLnBrk="1" latinLnBrk="0" hangingPunct="1">
        <a:spcBef>
          <a:spcPct val="20000"/>
        </a:spcBef>
        <a:buFont typeface="Arial" pitchFamily="34" charset="0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170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40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08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678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848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018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186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356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3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43C55C-B88A-88FC-8877-8BF1200D5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Panel Discussions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99D1F4A-659B-86CD-2C3B-AC5765AC2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5271353" cy="231032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Rwanda, March 7, 2023</a:t>
            </a:r>
          </a:p>
        </p:txBody>
      </p:sp>
    </p:spTree>
    <p:extLst>
      <p:ext uri="{BB962C8B-B14F-4D97-AF65-F5344CB8AC3E}">
        <p14:creationId xmlns:p14="http://schemas.microsoft.com/office/powerpoint/2010/main" val="337826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33F33D-BAB5-DBC5-EF6D-C8E248CB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1500" dirty="0"/>
              <a:t>Word from RISA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7F28A-6C5B-EC4A-603D-64F4679F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8152108"/>
            <a:ext cx="21033938" cy="4201818"/>
          </a:xfrm>
        </p:spPr>
        <p:txBody>
          <a:bodyPr>
            <a:normAutofit/>
          </a:bodyPr>
          <a:lstStyle/>
          <a:p>
            <a:pPr marL="914400" lvl="1" indent="0">
              <a:buNone/>
            </a:pPr>
            <a:r>
              <a:rPr lang="en-US" sz="8800" dirty="0"/>
              <a:t>Innocent </a:t>
            </a:r>
            <a:r>
              <a:rPr lang="en-US" sz="8800" dirty="0" err="1"/>
              <a:t>Muhizi</a:t>
            </a:r>
            <a:endParaRPr lang="en-US" sz="8800" dirty="0"/>
          </a:p>
          <a:p>
            <a:pPr lvl="2"/>
            <a:r>
              <a:rPr lang="en-US" sz="7200" dirty="0"/>
              <a:t>Chief Executive Officer</a:t>
            </a:r>
          </a:p>
          <a:p>
            <a:pPr lvl="2"/>
            <a:r>
              <a:rPr lang="en-US" sz="7200" dirty="0"/>
              <a:t>RISA (Rwanda Information Society Authority)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8C71D-7802-F3F5-1291-21C9D8EE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0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A948-DE09-2444-FE21-5E4FE75C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250"/>
            <a:ext cx="21033938" cy="4539173"/>
          </a:xfrm>
        </p:spPr>
        <p:txBody>
          <a:bodyPr>
            <a:normAutofit/>
          </a:bodyPr>
          <a:lstStyle/>
          <a:p>
            <a:r>
              <a:rPr lang="en-US" sz="8200" dirty="0"/>
              <a:t>Tanzanian Instant Payment System – </a:t>
            </a:r>
            <a:br>
              <a:rPr lang="en-US" sz="8200" dirty="0"/>
            </a:br>
            <a:r>
              <a:rPr lang="en-US" sz="8200" i="1" dirty="0"/>
              <a:t>A discussion with the Bank of Tanzania delivery team on the journey to build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CC98-8C97-4982-2D9E-56773F7C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5703376"/>
            <a:ext cx="21033938" cy="6650550"/>
          </a:xfrm>
        </p:spPr>
        <p:txBody>
          <a:bodyPr/>
          <a:lstStyle/>
          <a:p>
            <a:r>
              <a:rPr lang="en-US" dirty="0"/>
              <a:t>Jane Stroucken, </a:t>
            </a:r>
            <a:r>
              <a:rPr lang="en-US" dirty="0" err="1"/>
              <a:t>Infitx</a:t>
            </a:r>
            <a:endParaRPr lang="en-US" dirty="0"/>
          </a:p>
          <a:p>
            <a:r>
              <a:rPr lang="en-US" dirty="0"/>
              <a:t>Innocent Ephraim, FSDT</a:t>
            </a:r>
          </a:p>
          <a:p>
            <a:r>
              <a:rPr lang="en-US" dirty="0"/>
              <a:t>Mutashobya Mushumbusi (</a:t>
            </a:r>
            <a:r>
              <a:rPr lang="en-US" dirty="0" err="1"/>
              <a:t>Muta</a:t>
            </a:r>
            <a:r>
              <a:rPr lang="en-US" dirty="0"/>
              <a:t>), Bank of Tanzania (</a:t>
            </a:r>
            <a:r>
              <a:rPr lang="en-US" dirty="0" err="1"/>
              <a:t>BoT</a:t>
            </a:r>
            <a:r>
              <a:rPr lang="en-US" dirty="0"/>
              <a:t>)</a:t>
            </a:r>
          </a:p>
          <a:p>
            <a:r>
              <a:rPr lang="en-US" dirty="0" err="1"/>
              <a:t>Elibariki</a:t>
            </a:r>
            <a:r>
              <a:rPr lang="en-US" dirty="0"/>
              <a:t> A. </a:t>
            </a:r>
            <a:r>
              <a:rPr lang="en-US" dirty="0" err="1"/>
              <a:t>Sekajingo</a:t>
            </a:r>
            <a:r>
              <a:rPr lang="en-US" dirty="0"/>
              <a:t> (Eli), Bank of Tanzania (</a:t>
            </a:r>
            <a:r>
              <a:rPr lang="en-US" dirty="0" err="1"/>
              <a:t>BoT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00-D44D-7DDC-D775-2590CE78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0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A948-DE09-2444-FE21-5E4FE75C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250"/>
            <a:ext cx="21033938" cy="4539173"/>
          </a:xfrm>
        </p:spPr>
        <p:txBody>
          <a:bodyPr>
            <a:normAutofit/>
          </a:bodyPr>
          <a:lstStyle/>
          <a:p>
            <a:r>
              <a:rPr lang="en-US" sz="13800" dirty="0"/>
              <a:t>Building the Perfect Pilot</a:t>
            </a:r>
            <a:endParaRPr lang="en-US" sz="13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CC98-8C97-4982-2D9E-56773F7C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5703376"/>
            <a:ext cx="21033938" cy="6650550"/>
          </a:xfrm>
        </p:spPr>
        <p:txBody>
          <a:bodyPr/>
          <a:lstStyle/>
          <a:p>
            <a:r>
              <a:rPr lang="en-US" dirty="0"/>
              <a:t>Steve Haley, Mojaloop Foundation</a:t>
            </a:r>
          </a:p>
          <a:p>
            <a:r>
              <a:rPr lang="en-US" dirty="0"/>
              <a:t>Himi </a:t>
            </a:r>
            <a:r>
              <a:rPr lang="en-US" dirty="0" err="1"/>
              <a:t>Deen</a:t>
            </a:r>
            <a:r>
              <a:rPr lang="en-US" dirty="0"/>
              <a:t> </a:t>
            </a:r>
            <a:r>
              <a:rPr lang="en-US" dirty="0" err="1"/>
              <a:t>Toure</a:t>
            </a:r>
            <a:endParaRPr lang="en-US" dirty="0"/>
          </a:p>
          <a:p>
            <a:r>
              <a:rPr lang="en-US" dirty="0"/>
              <a:t>Innocent </a:t>
            </a:r>
            <a:r>
              <a:rPr lang="en-US" dirty="0" err="1"/>
              <a:t>Muhizi</a:t>
            </a:r>
            <a:endParaRPr lang="en-US" dirty="0"/>
          </a:p>
          <a:p>
            <a:r>
              <a:rPr lang="en-US" dirty="0"/>
              <a:t>John </a:t>
            </a:r>
            <a:r>
              <a:rPr lang="en-US" dirty="0" err="1"/>
              <a:t>Muthoria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00-D44D-7DDC-D775-2590CE78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58535"/>
      </p:ext>
    </p:extLst>
  </p:cSld>
  <p:clrMapOvr>
    <a:masterClrMapping/>
  </p:clrMapOvr>
</p:sld>
</file>

<file path=ppt/theme/theme1.xml><?xml version="1.0" encoding="utf-8"?>
<a:theme xmlns:a="http://schemas.openxmlformats.org/drawingml/2006/main" name="Foundation Master Slides">
  <a:themeElements>
    <a:clrScheme name="Bill &amp; Melinda Gates Foundation Colors Jan 2014">
      <a:dk1>
        <a:srgbClr val="59452A"/>
      </a:dk1>
      <a:lt1>
        <a:srgbClr val="FFFFFF"/>
      </a:lt1>
      <a:dk2>
        <a:srgbClr val="D5CB99"/>
      </a:dk2>
      <a:lt2>
        <a:srgbClr val="B6985E"/>
      </a:lt2>
      <a:accent1>
        <a:srgbClr val="977C00"/>
      </a:accent1>
      <a:accent2>
        <a:srgbClr val="CE6B29"/>
      </a:accent2>
      <a:accent3>
        <a:srgbClr val="8CB7C7"/>
      </a:accent3>
      <a:accent4>
        <a:srgbClr val="9B242D"/>
      </a:accent4>
      <a:accent5>
        <a:srgbClr val="AAA092"/>
      </a:accent5>
      <a:accent6>
        <a:srgbClr val="000000"/>
      </a:accent6>
      <a:hlink>
        <a:srgbClr val="3086AB"/>
      </a:hlink>
      <a:folHlink>
        <a:srgbClr val="3086A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smtClean="0">
            <a:solidFill>
              <a:schemeClr val="accent6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Express Template_Feb 14 2014.potx [Read-Only]" id="{B7219BD7-471E-4A9B-AF18-B69EDD1B78E5}" vid="{0A08D436-D1F2-4CBD-A5C4-4B00D6224E5C}"/>
    </a:ext>
  </a:extLst>
</a:theme>
</file>

<file path=ppt/theme/theme2.xml><?xml version="1.0" encoding="utf-8"?>
<a:theme xmlns:a="http://schemas.openxmlformats.org/drawingml/2006/main" name="USP MLE Master Slides">
  <a:themeElements>
    <a:clrScheme name="Bill &amp; Melinda Gates Foundation Colors Jan 2014">
      <a:dk1>
        <a:srgbClr val="59452A"/>
      </a:dk1>
      <a:lt1>
        <a:srgbClr val="FFFFFF"/>
      </a:lt1>
      <a:dk2>
        <a:srgbClr val="D5CB99"/>
      </a:dk2>
      <a:lt2>
        <a:srgbClr val="B6985E"/>
      </a:lt2>
      <a:accent1>
        <a:srgbClr val="977C00"/>
      </a:accent1>
      <a:accent2>
        <a:srgbClr val="CE6B29"/>
      </a:accent2>
      <a:accent3>
        <a:srgbClr val="8CB7C7"/>
      </a:accent3>
      <a:accent4>
        <a:srgbClr val="9B242D"/>
      </a:accent4>
      <a:accent5>
        <a:srgbClr val="AAA092"/>
      </a:accent5>
      <a:accent6>
        <a:srgbClr val="000000"/>
      </a:accent6>
      <a:hlink>
        <a:srgbClr val="3086AB"/>
      </a:hlink>
      <a:folHlink>
        <a:srgbClr val="3086AB"/>
      </a:folHlink>
    </a:clrScheme>
    <a:fontScheme name="Foundation PPT Fonts - Jan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smtClean="0">
            <a:solidFill>
              <a:schemeClr val="accent6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80BCF34-5E85-A845-A15B-6C26399296CC}" vid="{4A93B461-525E-2D42-96A7-D9DB15D3F0EB}"/>
    </a:ext>
  </a:extLst>
</a:theme>
</file>

<file path=ppt/theme/theme3.xml><?xml version="1.0" encoding="utf-8"?>
<a:theme xmlns:a="http://schemas.openxmlformats.org/drawingml/2006/main" name="1_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D56013-FFA3-4AA5-BFCF-7C4A0141612A}">
  <ds:schemaRefs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6354f033-77ec-451f-a4b1-89785309665d"/>
    <ds:schemaRef ds:uri="http://schemas.openxmlformats.org/package/2006/metadata/core-properties"/>
    <ds:schemaRef ds:uri="af12d3ca-d309-4d9b-872e-f669d895b06e"/>
  </ds:schemaRefs>
</ds:datastoreItem>
</file>

<file path=customXml/itemProps3.xml><?xml version="1.0" encoding="utf-8"?>
<ds:datastoreItem xmlns:ds="http://schemas.openxmlformats.org/officeDocument/2006/customXml" ds:itemID="{23198598-8885-4383-AED7-CAC950CF3C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5821</TotalTime>
  <Words>95</Words>
  <Application>Microsoft Office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Wingdings</vt:lpstr>
      <vt:lpstr>Foundation Master Slides</vt:lpstr>
      <vt:lpstr>USP MLE Master Slides</vt:lpstr>
      <vt:lpstr>1_Office Theme</vt:lpstr>
      <vt:lpstr>Panel Discussions</vt:lpstr>
      <vt:lpstr>Word from RISA </vt:lpstr>
      <vt:lpstr>Tanzanian Instant Payment System –  A discussion with the Bank of Tanzania delivery team on the journey to build TIPS</vt:lpstr>
      <vt:lpstr>Building the Perfect Pilot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Kim Walters</cp:lastModifiedBy>
  <cp:revision>43</cp:revision>
  <dcterms:created xsi:type="dcterms:W3CDTF">2020-01-08T21:13:28Z</dcterms:created>
  <dcterms:modified xsi:type="dcterms:W3CDTF">2023-03-07T08:10:52Z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