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1" r:id="rId4"/>
    <p:sldMasterId id="2147483684" r:id="rId5"/>
    <p:sldMasterId id="2147483717" r:id="rId6"/>
  </p:sldMasterIdLst>
  <p:notesMasterIdLst>
    <p:notesMasterId r:id="rId20"/>
  </p:notesMasterIdLst>
  <p:sldIdLst>
    <p:sldId id="1904" r:id="rId7"/>
    <p:sldId id="1905" r:id="rId8"/>
    <p:sldId id="1906" r:id="rId9"/>
    <p:sldId id="3748" r:id="rId10"/>
    <p:sldId id="3775" r:id="rId11"/>
    <p:sldId id="3725" r:id="rId12"/>
    <p:sldId id="301" r:id="rId13"/>
    <p:sldId id="307" r:id="rId14"/>
    <p:sldId id="308" r:id="rId15"/>
    <p:sldId id="309" r:id="rId16"/>
    <p:sldId id="3756" r:id="rId17"/>
    <p:sldId id="305" r:id="rId18"/>
    <p:sldId id="3749" r:id="rId19"/>
  </p:sldIdLst>
  <p:sldSz cx="24387175" cy="13716000"/>
  <p:notesSz cx="6858000" cy="10477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 Quinn" initials="BQ" lastIdx="1" clrIdx="0">
    <p:extLst>
      <p:ext uri="{19B8F6BF-5375-455C-9EA6-DF929625EA0E}">
        <p15:presenceInfo xmlns:p15="http://schemas.microsoft.com/office/powerpoint/2012/main" userId="S::bmcgahey@virtualinc.com::21038f4b-e3ea-48c5-bacd-f565d93abb26" providerId="AD"/>
      </p:ext>
    </p:extLst>
  </p:cmAuthor>
  <p:cmAuthor id="2" name="Paula Hunter" initials="PH" lastIdx="3" clrIdx="1">
    <p:extLst>
      <p:ext uri="{19B8F6BF-5375-455C-9EA6-DF929625EA0E}">
        <p15:presenceInfo xmlns:p15="http://schemas.microsoft.com/office/powerpoint/2012/main" userId="S::paula.hunter@virtualinc.com::4a3d8fe7-5495-45fb-bf0a-972253697c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985D63-F283-4537-A99C-8674C64C4BAD}" v="4" dt="2023-03-06T17:01:06.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1361" autoAdjust="0"/>
  </p:normalViewPr>
  <p:slideViewPr>
    <p:cSldViewPr snapToGrid="0">
      <p:cViewPr varScale="1">
        <p:scale>
          <a:sx n="56" d="100"/>
          <a:sy n="56" d="100"/>
        </p:scale>
        <p:origin x="224" y="280"/>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a Hunter" userId="53b709a9-4889-4639-bd61-5df0329716ce" providerId="ADAL" clId="{75985D63-F283-4537-A99C-8674C64C4BAD}"/>
    <pc:docChg chg="undo custSel addSld delSld modSld delMainMaster">
      <pc:chgData name="Paula Hunter" userId="53b709a9-4889-4639-bd61-5df0329716ce" providerId="ADAL" clId="{75985D63-F283-4537-A99C-8674C64C4BAD}" dt="2023-03-06T17:03:44.454" v="790" actId="20577"/>
      <pc:docMkLst>
        <pc:docMk/>
      </pc:docMkLst>
      <pc:sldChg chg="del">
        <pc:chgData name="Paula Hunter" userId="53b709a9-4889-4639-bd61-5df0329716ce" providerId="ADAL" clId="{75985D63-F283-4537-A99C-8674C64C4BAD}" dt="2023-03-03T15:34:51.319" v="1" actId="47"/>
        <pc:sldMkLst>
          <pc:docMk/>
          <pc:sldMk cId="4210181619" sldId="270"/>
        </pc:sldMkLst>
      </pc:sldChg>
      <pc:sldChg chg="del">
        <pc:chgData name="Paula Hunter" userId="53b709a9-4889-4639-bd61-5df0329716ce" providerId="ADAL" clId="{75985D63-F283-4537-A99C-8674C64C4BAD}" dt="2023-03-03T15:34:51.814" v="2" actId="47"/>
        <pc:sldMkLst>
          <pc:docMk/>
          <pc:sldMk cId="3864344839" sldId="271"/>
        </pc:sldMkLst>
      </pc:sldChg>
      <pc:sldChg chg="del">
        <pc:chgData name="Paula Hunter" userId="53b709a9-4889-4639-bd61-5df0329716ce" providerId="ADAL" clId="{75985D63-F283-4537-A99C-8674C64C4BAD}" dt="2023-03-03T15:34:52.688" v="3" actId="47"/>
        <pc:sldMkLst>
          <pc:docMk/>
          <pc:sldMk cId="2424390417" sldId="272"/>
        </pc:sldMkLst>
      </pc:sldChg>
      <pc:sldChg chg="del">
        <pc:chgData name="Paula Hunter" userId="53b709a9-4889-4639-bd61-5df0329716ce" providerId="ADAL" clId="{75985D63-F283-4537-A99C-8674C64C4BAD}" dt="2023-03-03T15:34:48.057" v="0" actId="47"/>
        <pc:sldMkLst>
          <pc:docMk/>
          <pc:sldMk cId="1932355452" sldId="282"/>
        </pc:sldMkLst>
      </pc:sldChg>
      <pc:sldChg chg="del">
        <pc:chgData name="Paula Hunter" userId="53b709a9-4889-4639-bd61-5df0329716ce" providerId="ADAL" clId="{75985D63-F283-4537-A99C-8674C64C4BAD}" dt="2023-03-03T15:34:53.116" v="4" actId="47"/>
        <pc:sldMkLst>
          <pc:docMk/>
          <pc:sldMk cId="3446419788" sldId="289"/>
        </pc:sldMkLst>
      </pc:sldChg>
      <pc:sldChg chg="del">
        <pc:chgData name="Paula Hunter" userId="53b709a9-4889-4639-bd61-5df0329716ce" providerId="ADAL" clId="{75985D63-F283-4537-A99C-8674C64C4BAD}" dt="2023-03-03T15:34:54.788" v="6" actId="47"/>
        <pc:sldMkLst>
          <pc:docMk/>
          <pc:sldMk cId="1855875207" sldId="298"/>
        </pc:sldMkLst>
      </pc:sldChg>
      <pc:sldChg chg="del">
        <pc:chgData name="Paula Hunter" userId="53b709a9-4889-4639-bd61-5df0329716ce" providerId="ADAL" clId="{75985D63-F283-4537-A99C-8674C64C4BAD}" dt="2023-03-03T15:34:56.877" v="9" actId="47"/>
        <pc:sldMkLst>
          <pc:docMk/>
          <pc:sldMk cId="4095734155" sldId="352"/>
        </pc:sldMkLst>
      </pc:sldChg>
      <pc:sldChg chg="del">
        <pc:chgData name="Paula Hunter" userId="53b709a9-4889-4639-bd61-5df0329716ce" providerId="ADAL" clId="{75985D63-F283-4537-A99C-8674C64C4BAD}" dt="2023-03-03T15:34:57.547" v="10" actId="47"/>
        <pc:sldMkLst>
          <pc:docMk/>
          <pc:sldMk cId="2445130254" sldId="496"/>
        </pc:sldMkLst>
      </pc:sldChg>
      <pc:sldChg chg="del">
        <pc:chgData name="Paula Hunter" userId="53b709a9-4889-4639-bd61-5df0329716ce" providerId="ADAL" clId="{75985D63-F283-4537-A99C-8674C64C4BAD}" dt="2023-03-03T15:34:56.044" v="8" actId="47"/>
        <pc:sldMkLst>
          <pc:docMk/>
          <pc:sldMk cId="2804521117" sldId="497"/>
        </pc:sldMkLst>
      </pc:sldChg>
      <pc:sldChg chg="del">
        <pc:chgData name="Paula Hunter" userId="53b709a9-4889-4639-bd61-5df0329716ce" providerId="ADAL" clId="{75985D63-F283-4537-A99C-8674C64C4BAD}" dt="2023-03-03T15:34:59.126" v="12" actId="47"/>
        <pc:sldMkLst>
          <pc:docMk/>
          <pc:sldMk cId="2113731833" sldId="1882"/>
        </pc:sldMkLst>
      </pc:sldChg>
      <pc:sldChg chg="del">
        <pc:chgData name="Paula Hunter" userId="53b709a9-4889-4639-bd61-5df0329716ce" providerId="ADAL" clId="{75985D63-F283-4537-A99C-8674C64C4BAD}" dt="2023-03-03T15:34:58.048" v="11" actId="47"/>
        <pc:sldMkLst>
          <pc:docMk/>
          <pc:sldMk cId="1118849942" sldId="1892"/>
        </pc:sldMkLst>
      </pc:sldChg>
      <pc:sldChg chg="del">
        <pc:chgData name="Paula Hunter" userId="53b709a9-4889-4639-bd61-5df0329716ce" providerId="ADAL" clId="{75985D63-F283-4537-A99C-8674C64C4BAD}" dt="2023-03-03T15:34:55.274" v="7" actId="47"/>
        <pc:sldMkLst>
          <pc:docMk/>
          <pc:sldMk cId="4111805751" sldId="1901"/>
        </pc:sldMkLst>
      </pc:sldChg>
      <pc:sldChg chg="modSp del mod">
        <pc:chgData name="Paula Hunter" userId="53b709a9-4889-4639-bd61-5df0329716ce" providerId="ADAL" clId="{75985D63-F283-4537-A99C-8674C64C4BAD}" dt="2023-03-06T16:58:54.365" v="641" actId="47"/>
        <pc:sldMkLst>
          <pc:docMk/>
          <pc:sldMk cId="906273768" sldId="1903"/>
        </pc:sldMkLst>
        <pc:spChg chg="mod">
          <ac:chgData name="Paula Hunter" userId="53b709a9-4889-4639-bd61-5df0329716ce" providerId="ADAL" clId="{75985D63-F283-4537-A99C-8674C64C4BAD}" dt="2023-03-06T16:49:33.385" v="382" actId="6549"/>
          <ac:spMkLst>
            <pc:docMk/>
            <pc:sldMk cId="906273768" sldId="1903"/>
            <ac:spMk id="2" creationId="{AE156D21-6F70-4E4F-AFCC-0A6BE111A570}"/>
          </ac:spMkLst>
        </pc:spChg>
        <pc:graphicFrameChg chg="modGraphic">
          <ac:chgData name="Paula Hunter" userId="53b709a9-4889-4639-bd61-5df0329716ce" providerId="ADAL" clId="{75985D63-F283-4537-A99C-8674C64C4BAD}" dt="2023-03-06T16:49:18.351" v="359" actId="14734"/>
          <ac:graphicFrameMkLst>
            <pc:docMk/>
            <pc:sldMk cId="906273768" sldId="1903"/>
            <ac:graphicFrameMk id="4" creationId="{5B9EBB71-1006-4E82-8B91-FFD30CD6E1C1}"/>
          </ac:graphicFrameMkLst>
        </pc:graphicFrameChg>
      </pc:sldChg>
      <pc:sldChg chg="del">
        <pc:chgData name="Paula Hunter" userId="53b709a9-4889-4639-bd61-5df0329716ce" providerId="ADAL" clId="{75985D63-F283-4537-A99C-8674C64C4BAD}" dt="2023-03-03T15:35:03.204" v="14" actId="47"/>
        <pc:sldMkLst>
          <pc:docMk/>
          <pc:sldMk cId="1650275412" sldId="1904"/>
        </pc:sldMkLst>
      </pc:sldChg>
      <pc:sldChg chg="addSp delSp modSp new mod modClrScheme chgLayout">
        <pc:chgData name="Paula Hunter" userId="53b709a9-4889-4639-bd61-5df0329716ce" providerId="ADAL" clId="{75985D63-F283-4537-A99C-8674C64C4BAD}" dt="2023-03-06T16:40:16.504" v="121" actId="27636"/>
        <pc:sldMkLst>
          <pc:docMk/>
          <pc:sldMk cId="3378267946" sldId="1904"/>
        </pc:sldMkLst>
        <pc:spChg chg="del">
          <ac:chgData name="Paula Hunter" userId="53b709a9-4889-4639-bd61-5df0329716ce" providerId="ADAL" clId="{75985D63-F283-4537-A99C-8674C64C4BAD}" dt="2023-03-06T16:39:19.182" v="18" actId="700"/>
          <ac:spMkLst>
            <pc:docMk/>
            <pc:sldMk cId="3378267946" sldId="1904"/>
            <ac:spMk id="2" creationId="{7F99D6DD-AB07-5C39-778B-761DE4343B5A}"/>
          </ac:spMkLst>
        </pc:spChg>
        <pc:spChg chg="del mod ord">
          <ac:chgData name="Paula Hunter" userId="53b709a9-4889-4639-bd61-5df0329716ce" providerId="ADAL" clId="{75985D63-F283-4537-A99C-8674C64C4BAD}" dt="2023-03-06T16:39:19.182" v="18" actId="700"/>
          <ac:spMkLst>
            <pc:docMk/>
            <pc:sldMk cId="3378267946" sldId="1904"/>
            <ac:spMk id="3" creationId="{1FF9AB3B-DD0E-0A9B-C8BB-0108B1004B15}"/>
          </ac:spMkLst>
        </pc:spChg>
        <pc:spChg chg="del mod ord">
          <ac:chgData name="Paula Hunter" userId="53b709a9-4889-4639-bd61-5df0329716ce" providerId="ADAL" clId="{75985D63-F283-4537-A99C-8674C64C4BAD}" dt="2023-03-06T16:39:19.182" v="18" actId="700"/>
          <ac:spMkLst>
            <pc:docMk/>
            <pc:sldMk cId="3378267946" sldId="1904"/>
            <ac:spMk id="4" creationId="{90A9CD2F-60AE-F61F-BE02-21E9B31D3F43}"/>
          </ac:spMkLst>
        </pc:spChg>
        <pc:spChg chg="del">
          <ac:chgData name="Paula Hunter" userId="53b709a9-4889-4639-bd61-5df0329716ce" providerId="ADAL" clId="{75985D63-F283-4537-A99C-8674C64C4BAD}" dt="2023-03-06T16:39:19.182" v="18" actId="700"/>
          <ac:spMkLst>
            <pc:docMk/>
            <pc:sldMk cId="3378267946" sldId="1904"/>
            <ac:spMk id="5" creationId="{99F1F6AB-1DD7-C720-2B96-F00CE10FE0D6}"/>
          </ac:spMkLst>
        </pc:spChg>
        <pc:spChg chg="add mod ord">
          <ac:chgData name="Paula Hunter" userId="53b709a9-4889-4639-bd61-5df0329716ce" providerId="ADAL" clId="{75985D63-F283-4537-A99C-8674C64C4BAD}" dt="2023-03-06T16:39:25.759" v="25" actId="20577"/>
          <ac:spMkLst>
            <pc:docMk/>
            <pc:sldMk cId="3378267946" sldId="1904"/>
            <ac:spMk id="6" creationId="{D843C55C-B88A-88FC-8877-8BF1200D5487}"/>
          </ac:spMkLst>
        </pc:spChg>
        <pc:spChg chg="add mod ord">
          <ac:chgData name="Paula Hunter" userId="53b709a9-4889-4639-bd61-5df0329716ce" providerId="ADAL" clId="{75985D63-F283-4537-A99C-8674C64C4BAD}" dt="2023-03-06T16:40:16.504" v="121" actId="27636"/>
          <ac:spMkLst>
            <pc:docMk/>
            <pc:sldMk cId="3378267946" sldId="1904"/>
            <ac:spMk id="7" creationId="{499D1F4A-659B-86CD-2C3B-AC5765AC273A}"/>
          </ac:spMkLst>
        </pc:spChg>
      </pc:sldChg>
      <pc:sldChg chg="addSp delSp modSp new mod modClrScheme chgLayout">
        <pc:chgData name="Paula Hunter" userId="53b709a9-4889-4639-bd61-5df0329716ce" providerId="ADAL" clId="{75985D63-F283-4537-A99C-8674C64C4BAD}" dt="2023-03-06T17:02:28.959" v="775" actId="20577"/>
        <pc:sldMkLst>
          <pc:docMk/>
          <pc:sldMk cId="1851706377" sldId="1905"/>
        </pc:sldMkLst>
        <pc:spChg chg="del mod ord">
          <ac:chgData name="Paula Hunter" userId="53b709a9-4889-4639-bd61-5df0329716ce" providerId="ADAL" clId="{75985D63-F283-4537-A99C-8674C64C4BAD}" dt="2023-03-06T16:41:44.935" v="135" actId="700"/>
          <ac:spMkLst>
            <pc:docMk/>
            <pc:sldMk cId="1851706377" sldId="1905"/>
            <ac:spMk id="2" creationId="{C9544E86-6CCB-B93E-332A-28F682679C00}"/>
          </ac:spMkLst>
        </pc:spChg>
        <pc:spChg chg="del mod ord">
          <ac:chgData name="Paula Hunter" userId="53b709a9-4889-4639-bd61-5df0329716ce" providerId="ADAL" clId="{75985D63-F283-4537-A99C-8674C64C4BAD}" dt="2023-03-06T16:41:44.935" v="135" actId="700"/>
          <ac:spMkLst>
            <pc:docMk/>
            <pc:sldMk cId="1851706377" sldId="1905"/>
            <ac:spMk id="3" creationId="{C00C8AF0-5623-B5B8-7D3C-5901AD399275}"/>
          </ac:spMkLst>
        </pc:spChg>
        <pc:spChg chg="mod ord">
          <ac:chgData name="Paula Hunter" userId="53b709a9-4889-4639-bd61-5df0329716ce" providerId="ADAL" clId="{75985D63-F283-4537-A99C-8674C64C4BAD}" dt="2023-03-06T16:41:44.935" v="135" actId="700"/>
          <ac:spMkLst>
            <pc:docMk/>
            <pc:sldMk cId="1851706377" sldId="1905"/>
            <ac:spMk id="4" creationId="{90D8C71D-7802-F3F5-1291-21C9D8EEECD4}"/>
          </ac:spMkLst>
        </pc:spChg>
        <pc:spChg chg="add mod ord">
          <ac:chgData name="Paula Hunter" userId="53b709a9-4889-4639-bd61-5df0329716ce" providerId="ADAL" clId="{75985D63-F283-4537-A99C-8674C64C4BAD}" dt="2023-03-06T16:41:50.945" v="148" actId="20577"/>
          <ac:spMkLst>
            <pc:docMk/>
            <pc:sldMk cId="1851706377" sldId="1905"/>
            <ac:spMk id="5" creationId="{4833F33D-BAB5-DBC5-EF6D-C8E248CB787C}"/>
          </ac:spMkLst>
        </pc:spChg>
        <pc:spChg chg="add mod ord">
          <ac:chgData name="Paula Hunter" userId="53b709a9-4889-4639-bd61-5df0329716ce" providerId="ADAL" clId="{75985D63-F283-4537-A99C-8674C64C4BAD}" dt="2023-03-06T17:02:28.959" v="775" actId="20577"/>
          <ac:spMkLst>
            <pc:docMk/>
            <pc:sldMk cId="1851706377" sldId="1905"/>
            <ac:spMk id="6" creationId="{F6B7F28A-6C5B-EC4A-603D-64F4679FAD8E}"/>
          </ac:spMkLst>
        </pc:spChg>
      </pc:sldChg>
      <pc:sldChg chg="del">
        <pc:chgData name="Paula Hunter" userId="53b709a9-4889-4639-bd61-5df0329716ce" providerId="ADAL" clId="{75985D63-F283-4537-A99C-8674C64C4BAD}" dt="2023-03-03T15:35:01.315" v="13" actId="47"/>
        <pc:sldMkLst>
          <pc:docMk/>
          <pc:sldMk cId="3236289160" sldId="1905"/>
        </pc:sldMkLst>
      </pc:sldChg>
      <pc:sldChg chg="addSp delSp modSp new mod setBg">
        <pc:chgData name="Paula Hunter" userId="53b709a9-4889-4639-bd61-5df0329716ce" providerId="ADAL" clId="{75985D63-F283-4537-A99C-8674C64C4BAD}" dt="2023-03-06T16:59:32.547" v="684" actId="26606"/>
        <pc:sldMkLst>
          <pc:docMk/>
          <pc:sldMk cId="1623738595" sldId="1906"/>
        </pc:sldMkLst>
        <pc:spChg chg="mod">
          <ac:chgData name="Paula Hunter" userId="53b709a9-4889-4639-bd61-5df0329716ce" providerId="ADAL" clId="{75985D63-F283-4537-A99C-8674C64C4BAD}" dt="2023-03-06T16:59:32.547" v="684" actId="26606"/>
          <ac:spMkLst>
            <pc:docMk/>
            <pc:sldMk cId="1623738595" sldId="1906"/>
            <ac:spMk id="2" creationId="{56B82FD4-F546-2467-9319-0FFDCC6C2F24}"/>
          </ac:spMkLst>
        </pc:spChg>
        <pc:spChg chg="del mod">
          <ac:chgData name="Paula Hunter" userId="53b709a9-4889-4639-bd61-5df0329716ce" providerId="ADAL" clId="{75985D63-F283-4537-A99C-8674C64C4BAD}" dt="2023-03-06T16:59:32.547" v="684" actId="26606"/>
          <ac:spMkLst>
            <pc:docMk/>
            <pc:sldMk cId="1623738595" sldId="1906"/>
            <ac:spMk id="3" creationId="{3C84C430-31F7-10A8-E89A-FFB149A4AE7F}"/>
          </ac:spMkLst>
        </pc:spChg>
        <pc:spChg chg="mod">
          <ac:chgData name="Paula Hunter" userId="53b709a9-4889-4639-bd61-5df0329716ce" providerId="ADAL" clId="{75985D63-F283-4537-A99C-8674C64C4BAD}" dt="2023-03-06T16:59:32.547" v="684" actId="26606"/>
          <ac:spMkLst>
            <pc:docMk/>
            <pc:sldMk cId="1623738595" sldId="1906"/>
            <ac:spMk id="4" creationId="{5E61EA1F-E272-8C8E-D09E-71DE8B1B3BF0}"/>
          </ac:spMkLst>
        </pc:spChg>
        <pc:graphicFrameChg chg="add">
          <ac:chgData name="Paula Hunter" userId="53b709a9-4889-4639-bd61-5df0329716ce" providerId="ADAL" clId="{75985D63-F283-4537-A99C-8674C64C4BAD}" dt="2023-03-06T16:59:32.547" v="684" actId="26606"/>
          <ac:graphicFrameMkLst>
            <pc:docMk/>
            <pc:sldMk cId="1623738595" sldId="1906"/>
            <ac:graphicFrameMk id="6" creationId="{F0461612-B57E-35E2-2696-952595D7E207}"/>
          </ac:graphicFrameMkLst>
        </pc:graphicFrameChg>
      </pc:sldChg>
      <pc:sldChg chg="del">
        <pc:chgData name="Paula Hunter" userId="53b709a9-4889-4639-bd61-5df0329716ce" providerId="ADAL" clId="{75985D63-F283-4537-A99C-8674C64C4BAD}" dt="2023-03-03T15:34:53.624" v="5" actId="47"/>
        <pc:sldMkLst>
          <pc:docMk/>
          <pc:sldMk cId="2418184366" sldId="1906"/>
        </pc:sldMkLst>
      </pc:sldChg>
      <pc:sldChg chg="addSp delSp modSp mod modClrScheme chgLayout">
        <pc:chgData name="Paula Hunter" userId="53b709a9-4889-4639-bd61-5df0329716ce" providerId="ADAL" clId="{75985D63-F283-4537-A99C-8674C64C4BAD}" dt="2023-03-06T17:03:44.454" v="790" actId="20577"/>
        <pc:sldMkLst>
          <pc:docMk/>
          <pc:sldMk cId="201857756" sldId="3748"/>
        </pc:sldMkLst>
        <pc:spChg chg="mod ord">
          <ac:chgData name="Paula Hunter" userId="53b709a9-4889-4639-bd61-5df0329716ce" providerId="ADAL" clId="{75985D63-F283-4537-A99C-8674C64C4BAD}" dt="2023-03-06T16:52:07.289" v="437" actId="700"/>
          <ac:spMkLst>
            <pc:docMk/>
            <pc:sldMk cId="201857756" sldId="3748"/>
            <ac:spMk id="2" creationId="{58BFF19F-FC86-016B-A3C1-E65A01FCDA86}"/>
          </ac:spMkLst>
        </pc:spChg>
        <pc:spChg chg="mod ord">
          <ac:chgData name="Paula Hunter" userId="53b709a9-4889-4639-bd61-5df0329716ce" providerId="ADAL" clId="{75985D63-F283-4537-A99C-8674C64C4BAD}" dt="2023-03-06T17:03:44.454" v="790" actId="20577"/>
          <ac:spMkLst>
            <pc:docMk/>
            <pc:sldMk cId="201857756" sldId="3748"/>
            <ac:spMk id="3" creationId="{C505B007-F36B-DD08-455C-7FFBF0991C2D}"/>
          </ac:spMkLst>
        </pc:spChg>
        <pc:spChg chg="mod">
          <ac:chgData name="Paula Hunter" userId="53b709a9-4889-4639-bd61-5df0329716ce" providerId="ADAL" clId="{75985D63-F283-4537-A99C-8674C64C4BAD}" dt="2023-03-06T16:53:52.893" v="502" actId="1036"/>
          <ac:spMkLst>
            <pc:docMk/>
            <pc:sldMk cId="201857756" sldId="3748"/>
            <ac:spMk id="5" creationId="{BF8764FE-0604-7489-5268-2C97C2F487E6}"/>
          </ac:spMkLst>
        </pc:spChg>
        <pc:spChg chg="mod">
          <ac:chgData name="Paula Hunter" userId="53b709a9-4889-4639-bd61-5df0329716ce" providerId="ADAL" clId="{75985D63-F283-4537-A99C-8674C64C4BAD}" dt="2023-03-06T16:53:37.315" v="474" actId="14100"/>
          <ac:spMkLst>
            <pc:docMk/>
            <pc:sldMk cId="201857756" sldId="3748"/>
            <ac:spMk id="6" creationId="{FCF75DE2-C2C4-15F5-62CC-BEFECB8C8381}"/>
          </ac:spMkLst>
        </pc:spChg>
        <pc:spChg chg="mod">
          <ac:chgData name="Paula Hunter" userId="53b709a9-4889-4639-bd61-5df0329716ce" providerId="ADAL" clId="{75985D63-F283-4537-A99C-8674C64C4BAD}" dt="2023-03-06T16:53:52.893" v="502" actId="1036"/>
          <ac:spMkLst>
            <pc:docMk/>
            <pc:sldMk cId="201857756" sldId="3748"/>
            <ac:spMk id="7" creationId="{836B0C9E-0755-92B4-4972-FD933138CD8C}"/>
          </ac:spMkLst>
        </pc:spChg>
        <pc:spChg chg="mod">
          <ac:chgData name="Paula Hunter" userId="53b709a9-4889-4639-bd61-5df0329716ce" providerId="ADAL" clId="{75985D63-F283-4537-A99C-8674C64C4BAD}" dt="2023-03-06T16:53:37.315" v="474" actId="14100"/>
          <ac:spMkLst>
            <pc:docMk/>
            <pc:sldMk cId="201857756" sldId="3748"/>
            <ac:spMk id="8" creationId="{D3765405-D080-4D4E-848B-3B0E80FD46A4}"/>
          </ac:spMkLst>
        </pc:spChg>
        <pc:spChg chg="mod">
          <ac:chgData name="Paula Hunter" userId="53b709a9-4889-4639-bd61-5df0329716ce" providerId="ADAL" clId="{75985D63-F283-4537-A99C-8674C64C4BAD}" dt="2023-03-06T16:53:52.893" v="502" actId="1036"/>
          <ac:spMkLst>
            <pc:docMk/>
            <pc:sldMk cId="201857756" sldId="3748"/>
            <ac:spMk id="9" creationId="{42B468D6-D116-BFBB-28A1-813F678F78DF}"/>
          </ac:spMkLst>
        </pc:spChg>
        <pc:spChg chg="mod">
          <ac:chgData name="Paula Hunter" userId="53b709a9-4889-4639-bd61-5df0329716ce" providerId="ADAL" clId="{75985D63-F283-4537-A99C-8674C64C4BAD}" dt="2023-03-06T16:53:37.315" v="474" actId="14100"/>
          <ac:spMkLst>
            <pc:docMk/>
            <pc:sldMk cId="201857756" sldId="3748"/>
            <ac:spMk id="10" creationId="{E5E7BD0D-3035-6541-3095-BE2083AC7B21}"/>
          </ac:spMkLst>
        </pc:spChg>
        <pc:spChg chg="add del mod ord">
          <ac:chgData name="Paula Hunter" userId="53b709a9-4889-4639-bd61-5df0329716ce" providerId="ADAL" clId="{75985D63-F283-4537-A99C-8674C64C4BAD}" dt="2023-03-06T16:51:21.949" v="432" actId="700"/>
          <ac:spMkLst>
            <pc:docMk/>
            <pc:sldMk cId="201857756" sldId="3748"/>
            <ac:spMk id="11" creationId="{3CCC7C0B-EB8A-6324-077E-5DA6E374B94D}"/>
          </ac:spMkLst>
        </pc:spChg>
        <pc:spChg chg="add del mod ord">
          <ac:chgData name="Paula Hunter" userId="53b709a9-4889-4639-bd61-5df0329716ce" providerId="ADAL" clId="{75985D63-F283-4537-A99C-8674C64C4BAD}" dt="2023-03-06T16:51:58.448" v="436" actId="700"/>
          <ac:spMkLst>
            <pc:docMk/>
            <pc:sldMk cId="201857756" sldId="3748"/>
            <ac:spMk id="12" creationId="{EF9630EC-1624-9226-4EF3-31145D42319C}"/>
          </ac:spMkLst>
        </pc:spChg>
        <pc:spChg chg="add del mod ord">
          <ac:chgData name="Paula Hunter" userId="53b709a9-4889-4639-bd61-5df0329716ce" providerId="ADAL" clId="{75985D63-F283-4537-A99C-8674C64C4BAD}" dt="2023-03-06T16:52:37.959" v="440" actId="478"/>
          <ac:spMkLst>
            <pc:docMk/>
            <pc:sldMk cId="201857756" sldId="3748"/>
            <ac:spMk id="13" creationId="{2C4F7BCD-28CA-50A9-1262-4A4C6F4ED17D}"/>
          </ac:spMkLst>
        </pc:spChg>
        <pc:picChg chg="add del mod ord">
          <ac:chgData name="Paula Hunter" userId="53b709a9-4889-4639-bd61-5df0329716ce" providerId="ADAL" clId="{75985D63-F283-4537-A99C-8674C64C4BAD}" dt="2023-03-06T16:54:14.493" v="524" actId="1036"/>
          <ac:picMkLst>
            <pc:docMk/>
            <pc:sldMk cId="201857756" sldId="3748"/>
            <ac:picMk id="4" creationId="{679F73FD-75BE-687C-874C-61C9255C3A97}"/>
          </ac:picMkLst>
        </pc:picChg>
      </pc:sldChg>
      <pc:sldChg chg="addSp delSp modSp new mod modClrScheme chgLayout">
        <pc:chgData name="Paula Hunter" userId="53b709a9-4889-4639-bd61-5df0329716ce" providerId="ADAL" clId="{75985D63-F283-4537-A99C-8674C64C4BAD}" dt="2023-03-06T17:01:06.641" v="763" actId="20577"/>
        <pc:sldMkLst>
          <pc:docMk/>
          <pc:sldMk cId="2479145755" sldId="3749"/>
        </pc:sldMkLst>
        <pc:spChg chg="del mod ord">
          <ac:chgData name="Paula Hunter" userId="53b709a9-4889-4639-bd61-5df0329716ce" providerId="ADAL" clId="{75985D63-F283-4537-A99C-8674C64C4BAD}" dt="2023-03-06T16:55:49.835" v="526" actId="700"/>
          <ac:spMkLst>
            <pc:docMk/>
            <pc:sldMk cId="2479145755" sldId="3749"/>
            <ac:spMk id="2" creationId="{A0B91CBA-C61B-A07F-5072-7696BB5E6130}"/>
          </ac:spMkLst>
        </pc:spChg>
        <pc:spChg chg="del mod ord">
          <ac:chgData name="Paula Hunter" userId="53b709a9-4889-4639-bd61-5df0329716ce" providerId="ADAL" clId="{75985D63-F283-4537-A99C-8674C64C4BAD}" dt="2023-03-06T16:55:49.835" v="526" actId="700"/>
          <ac:spMkLst>
            <pc:docMk/>
            <pc:sldMk cId="2479145755" sldId="3749"/>
            <ac:spMk id="3" creationId="{74E0B253-95AC-67C0-C9F9-3B08EA17CB3A}"/>
          </ac:spMkLst>
        </pc:spChg>
        <pc:spChg chg="mod ord">
          <ac:chgData name="Paula Hunter" userId="53b709a9-4889-4639-bd61-5df0329716ce" providerId="ADAL" clId="{75985D63-F283-4537-A99C-8674C64C4BAD}" dt="2023-03-06T17:00:50.035" v="761"/>
          <ac:spMkLst>
            <pc:docMk/>
            <pc:sldMk cId="2479145755" sldId="3749"/>
            <ac:spMk id="4" creationId="{B41C908A-1723-01FE-8222-1EF8CA957B62}"/>
          </ac:spMkLst>
        </pc:spChg>
        <pc:spChg chg="add mod ord">
          <ac:chgData name="Paula Hunter" userId="53b709a9-4889-4639-bd61-5df0329716ce" providerId="ADAL" clId="{75985D63-F283-4537-A99C-8674C64C4BAD}" dt="2023-03-06T17:00:59.524" v="762" actId="20577"/>
          <ac:spMkLst>
            <pc:docMk/>
            <pc:sldMk cId="2479145755" sldId="3749"/>
            <ac:spMk id="5" creationId="{5D16AD96-AA03-1710-D8F0-45B362449145}"/>
          </ac:spMkLst>
        </pc:spChg>
        <pc:spChg chg="add del mod ord">
          <ac:chgData name="Paula Hunter" userId="53b709a9-4889-4639-bd61-5df0329716ce" providerId="ADAL" clId="{75985D63-F283-4537-A99C-8674C64C4BAD}" dt="2023-03-06T16:56:09.100" v="568" actId="478"/>
          <ac:spMkLst>
            <pc:docMk/>
            <pc:sldMk cId="2479145755" sldId="3749"/>
            <ac:spMk id="6" creationId="{AC3E1606-3BC1-0D95-2A9F-CBEA26DBB9CB}"/>
          </ac:spMkLst>
        </pc:spChg>
        <pc:spChg chg="add del mod">
          <ac:chgData name="Paula Hunter" userId="53b709a9-4889-4639-bd61-5df0329716ce" providerId="ADAL" clId="{75985D63-F283-4537-A99C-8674C64C4BAD}" dt="2023-03-06T17:00:29.985" v="738"/>
          <ac:spMkLst>
            <pc:docMk/>
            <pc:sldMk cId="2479145755" sldId="3749"/>
            <ac:spMk id="7" creationId="{94F1412A-B736-8DBC-8C6E-5EEC61B07F1B}"/>
          </ac:spMkLst>
        </pc:spChg>
        <pc:spChg chg="add del mod">
          <ac:chgData name="Paula Hunter" userId="53b709a9-4889-4639-bd61-5df0329716ce" providerId="ADAL" clId="{75985D63-F283-4537-A99C-8674C64C4BAD}" dt="2023-03-06T17:00:29.985" v="738"/>
          <ac:spMkLst>
            <pc:docMk/>
            <pc:sldMk cId="2479145755" sldId="3749"/>
            <ac:spMk id="8" creationId="{91703354-D289-1177-8555-F1BBD7590F37}"/>
          </ac:spMkLst>
        </pc:spChg>
        <pc:spChg chg="add mod">
          <ac:chgData name="Paula Hunter" userId="53b709a9-4889-4639-bd61-5df0329716ce" providerId="ADAL" clId="{75985D63-F283-4537-A99C-8674C64C4BAD}" dt="2023-03-06T17:01:06.641" v="763" actId="20577"/>
          <ac:spMkLst>
            <pc:docMk/>
            <pc:sldMk cId="2479145755" sldId="3749"/>
            <ac:spMk id="9" creationId="{FC869696-0AFF-0848-4BC5-57F4F290080B}"/>
          </ac:spMkLst>
        </pc:spChg>
        <pc:spChg chg="add del mod">
          <ac:chgData name="Paula Hunter" userId="53b709a9-4889-4639-bd61-5df0329716ce" providerId="ADAL" clId="{75985D63-F283-4537-A99C-8674C64C4BAD}" dt="2023-03-06T17:00:50.035" v="761"/>
          <ac:spMkLst>
            <pc:docMk/>
            <pc:sldMk cId="2479145755" sldId="3749"/>
            <ac:spMk id="10" creationId="{1983250E-0404-D0EB-8A8E-20FFDE3523DA}"/>
          </ac:spMkLst>
        </pc:spChg>
        <pc:spChg chg="add del mod">
          <ac:chgData name="Paula Hunter" userId="53b709a9-4889-4639-bd61-5df0329716ce" providerId="ADAL" clId="{75985D63-F283-4537-A99C-8674C64C4BAD}" dt="2023-03-06T17:00:50.035" v="761"/>
          <ac:spMkLst>
            <pc:docMk/>
            <pc:sldMk cId="2479145755" sldId="3749"/>
            <ac:spMk id="11" creationId="{7CF00D20-EF11-7D3A-CD36-672F7466D107}"/>
          </ac:spMkLst>
        </pc:spChg>
        <pc:spChg chg="add del mod">
          <ac:chgData name="Paula Hunter" userId="53b709a9-4889-4639-bd61-5df0329716ce" providerId="ADAL" clId="{75985D63-F283-4537-A99C-8674C64C4BAD}" dt="2023-03-06T17:00:50.035" v="761"/>
          <ac:spMkLst>
            <pc:docMk/>
            <pc:sldMk cId="2479145755" sldId="3749"/>
            <ac:spMk id="12" creationId="{381F52C7-8837-0BB5-78E3-4AB5A0F592A8}"/>
          </ac:spMkLst>
        </pc:spChg>
      </pc:sldChg>
      <pc:sldMasterChg chg="del delSldLayout">
        <pc:chgData name="Paula Hunter" userId="53b709a9-4889-4639-bd61-5df0329716ce" providerId="ADAL" clId="{75985D63-F283-4537-A99C-8674C64C4BAD}" dt="2023-03-03T15:34:52.688" v="3" actId="47"/>
        <pc:sldMasterMkLst>
          <pc:docMk/>
          <pc:sldMasterMk cId="3489411563" sldId="2147483660"/>
        </pc:sldMasterMkLst>
        <pc:sldLayoutChg chg="del">
          <pc:chgData name="Paula Hunter" userId="53b709a9-4889-4639-bd61-5df0329716ce" providerId="ADAL" clId="{75985D63-F283-4537-A99C-8674C64C4BAD}" dt="2023-03-03T15:34:52.688" v="3" actId="47"/>
          <pc:sldLayoutMkLst>
            <pc:docMk/>
            <pc:sldMasterMk cId="3489411563" sldId="2147483660"/>
            <pc:sldLayoutMk cId="1751848412" sldId="2147483661"/>
          </pc:sldLayoutMkLst>
        </pc:sldLayoutChg>
        <pc:sldLayoutChg chg="del">
          <pc:chgData name="Paula Hunter" userId="53b709a9-4889-4639-bd61-5df0329716ce" providerId="ADAL" clId="{75985D63-F283-4537-A99C-8674C64C4BAD}" dt="2023-03-03T15:34:52.688" v="3" actId="47"/>
          <pc:sldLayoutMkLst>
            <pc:docMk/>
            <pc:sldMasterMk cId="3489411563" sldId="2147483660"/>
            <pc:sldLayoutMk cId="2341372756" sldId="2147483662"/>
          </pc:sldLayoutMkLst>
        </pc:sldLayoutChg>
        <pc:sldLayoutChg chg="del">
          <pc:chgData name="Paula Hunter" userId="53b709a9-4889-4639-bd61-5df0329716ce" providerId="ADAL" clId="{75985D63-F283-4537-A99C-8674C64C4BAD}" dt="2023-03-03T15:34:52.688" v="3" actId="47"/>
          <pc:sldLayoutMkLst>
            <pc:docMk/>
            <pc:sldMasterMk cId="3489411563" sldId="2147483660"/>
            <pc:sldLayoutMk cId="3350340008" sldId="2147483663"/>
          </pc:sldLayoutMkLst>
        </pc:sldLayoutChg>
        <pc:sldLayoutChg chg="del">
          <pc:chgData name="Paula Hunter" userId="53b709a9-4889-4639-bd61-5df0329716ce" providerId="ADAL" clId="{75985D63-F283-4537-A99C-8674C64C4BAD}" dt="2023-03-03T15:34:52.688" v="3" actId="47"/>
          <pc:sldLayoutMkLst>
            <pc:docMk/>
            <pc:sldMasterMk cId="3489411563" sldId="2147483660"/>
            <pc:sldLayoutMk cId="3346224574" sldId="2147483664"/>
          </pc:sldLayoutMkLst>
        </pc:sldLayoutChg>
        <pc:sldLayoutChg chg="del">
          <pc:chgData name="Paula Hunter" userId="53b709a9-4889-4639-bd61-5df0329716ce" providerId="ADAL" clId="{75985D63-F283-4537-A99C-8674C64C4BAD}" dt="2023-03-03T15:34:52.688" v="3" actId="47"/>
          <pc:sldLayoutMkLst>
            <pc:docMk/>
            <pc:sldMasterMk cId="3489411563" sldId="2147483660"/>
            <pc:sldLayoutMk cId="3288979407" sldId="2147483665"/>
          </pc:sldLayoutMkLst>
        </pc:sldLayoutChg>
        <pc:sldLayoutChg chg="del">
          <pc:chgData name="Paula Hunter" userId="53b709a9-4889-4639-bd61-5df0329716ce" providerId="ADAL" clId="{75985D63-F283-4537-A99C-8674C64C4BAD}" dt="2023-03-03T15:34:52.688" v="3" actId="47"/>
          <pc:sldLayoutMkLst>
            <pc:docMk/>
            <pc:sldMasterMk cId="3489411563" sldId="2147483660"/>
            <pc:sldLayoutMk cId="3165441746" sldId="2147483666"/>
          </pc:sldLayoutMkLst>
        </pc:sldLayoutChg>
        <pc:sldLayoutChg chg="del">
          <pc:chgData name="Paula Hunter" userId="53b709a9-4889-4639-bd61-5df0329716ce" providerId="ADAL" clId="{75985D63-F283-4537-A99C-8674C64C4BAD}" dt="2023-03-03T15:34:52.688" v="3" actId="47"/>
          <pc:sldLayoutMkLst>
            <pc:docMk/>
            <pc:sldMasterMk cId="3489411563" sldId="2147483660"/>
            <pc:sldLayoutMk cId="3917978682" sldId="2147483667"/>
          </pc:sldLayoutMkLst>
        </pc:sldLayoutChg>
        <pc:sldLayoutChg chg="del">
          <pc:chgData name="Paula Hunter" userId="53b709a9-4889-4639-bd61-5df0329716ce" providerId="ADAL" clId="{75985D63-F283-4537-A99C-8674C64C4BAD}" dt="2023-03-03T15:34:52.688" v="3" actId="47"/>
          <pc:sldLayoutMkLst>
            <pc:docMk/>
            <pc:sldMasterMk cId="3489411563" sldId="2147483660"/>
            <pc:sldLayoutMk cId="1654202387" sldId="2147483668"/>
          </pc:sldLayoutMkLst>
        </pc:sldLayoutChg>
        <pc:sldLayoutChg chg="del">
          <pc:chgData name="Paula Hunter" userId="53b709a9-4889-4639-bd61-5df0329716ce" providerId="ADAL" clId="{75985D63-F283-4537-A99C-8674C64C4BAD}" dt="2023-03-03T15:34:52.688" v="3" actId="47"/>
          <pc:sldLayoutMkLst>
            <pc:docMk/>
            <pc:sldMasterMk cId="3489411563" sldId="2147483660"/>
            <pc:sldLayoutMk cId="260809611" sldId="2147483669"/>
          </pc:sldLayoutMkLst>
        </pc:sldLayoutChg>
        <pc:sldLayoutChg chg="del">
          <pc:chgData name="Paula Hunter" userId="53b709a9-4889-4639-bd61-5df0329716ce" providerId="ADAL" clId="{75985D63-F283-4537-A99C-8674C64C4BAD}" dt="2023-03-03T15:34:52.688" v="3" actId="47"/>
          <pc:sldLayoutMkLst>
            <pc:docMk/>
            <pc:sldMasterMk cId="3489411563" sldId="2147483660"/>
            <pc:sldLayoutMk cId="2047265941" sldId="2147483670"/>
          </pc:sldLayoutMkLst>
        </pc:sldLayoutChg>
        <pc:sldLayoutChg chg="del">
          <pc:chgData name="Paula Hunter" userId="53b709a9-4889-4639-bd61-5df0329716ce" providerId="ADAL" clId="{75985D63-F283-4537-A99C-8674C64C4BAD}" dt="2023-03-03T15:34:52.688" v="3" actId="47"/>
          <pc:sldLayoutMkLst>
            <pc:docMk/>
            <pc:sldMasterMk cId="3489411563" sldId="2147483660"/>
            <pc:sldLayoutMk cId="3293942489" sldId="2147483683"/>
          </pc:sldLayoutMkLst>
        </pc:sldLayoutChg>
      </pc:sldMasterChg>
      <pc:sldMasterChg chg="del delSldLayout">
        <pc:chgData name="Paula Hunter" userId="53b709a9-4889-4639-bd61-5df0329716ce" providerId="ADAL" clId="{75985D63-F283-4537-A99C-8674C64C4BAD}" dt="2023-03-03T15:35:03.204" v="14" actId="47"/>
        <pc:sldMasterMkLst>
          <pc:docMk/>
          <pc:sldMasterMk cId="43132839" sldId="2147483706"/>
        </pc:sldMasterMkLst>
        <pc:sldLayoutChg chg="del">
          <pc:chgData name="Paula Hunter" userId="53b709a9-4889-4639-bd61-5df0329716ce" providerId="ADAL" clId="{75985D63-F283-4537-A99C-8674C64C4BAD}" dt="2023-03-03T15:35:03.204" v="14" actId="47"/>
          <pc:sldLayoutMkLst>
            <pc:docMk/>
            <pc:sldMasterMk cId="43132839" sldId="2147483706"/>
            <pc:sldLayoutMk cId="463337608" sldId="2147483707"/>
          </pc:sldLayoutMkLst>
        </pc:sldLayoutChg>
        <pc:sldLayoutChg chg="del">
          <pc:chgData name="Paula Hunter" userId="53b709a9-4889-4639-bd61-5df0329716ce" providerId="ADAL" clId="{75985D63-F283-4537-A99C-8674C64C4BAD}" dt="2023-03-03T15:35:03.204" v="14" actId="47"/>
          <pc:sldLayoutMkLst>
            <pc:docMk/>
            <pc:sldMasterMk cId="43132839" sldId="2147483706"/>
            <pc:sldLayoutMk cId="3645062102" sldId="2147483708"/>
          </pc:sldLayoutMkLst>
        </pc:sldLayoutChg>
        <pc:sldLayoutChg chg="del">
          <pc:chgData name="Paula Hunter" userId="53b709a9-4889-4639-bd61-5df0329716ce" providerId="ADAL" clId="{75985D63-F283-4537-A99C-8674C64C4BAD}" dt="2023-03-03T15:35:03.204" v="14" actId="47"/>
          <pc:sldLayoutMkLst>
            <pc:docMk/>
            <pc:sldMasterMk cId="43132839" sldId="2147483706"/>
            <pc:sldLayoutMk cId="285634303" sldId="2147483709"/>
          </pc:sldLayoutMkLst>
        </pc:sldLayoutChg>
        <pc:sldLayoutChg chg="del">
          <pc:chgData name="Paula Hunter" userId="53b709a9-4889-4639-bd61-5df0329716ce" providerId="ADAL" clId="{75985D63-F283-4537-A99C-8674C64C4BAD}" dt="2023-03-03T15:35:03.204" v="14" actId="47"/>
          <pc:sldLayoutMkLst>
            <pc:docMk/>
            <pc:sldMasterMk cId="43132839" sldId="2147483706"/>
            <pc:sldLayoutMk cId="3758001667" sldId="2147483710"/>
          </pc:sldLayoutMkLst>
        </pc:sldLayoutChg>
        <pc:sldLayoutChg chg="del">
          <pc:chgData name="Paula Hunter" userId="53b709a9-4889-4639-bd61-5df0329716ce" providerId="ADAL" clId="{75985D63-F283-4537-A99C-8674C64C4BAD}" dt="2023-03-03T15:35:03.204" v="14" actId="47"/>
          <pc:sldLayoutMkLst>
            <pc:docMk/>
            <pc:sldMasterMk cId="43132839" sldId="2147483706"/>
            <pc:sldLayoutMk cId="3617825505" sldId="2147483711"/>
          </pc:sldLayoutMkLst>
        </pc:sldLayoutChg>
        <pc:sldLayoutChg chg="del">
          <pc:chgData name="Paula Hunter" userId="53b709a9-4889-4639-bd61-5df0329716ce" providerId="ADAL" clId="{75985D63-F283-4537-A99C-8674C64C4BAD}" dt="2023-03-03T15:35:03.204" v="14" actId="47"/>
          <pc:sldLayoutMkLst>
            <pc:docMk/>
            <pc:sldMasterMk cId="43132839" sldId="2147483706"/>
            <pc:sldLayoutMk cId="2006379446" sldId="2147483712"/>
          </pc:sldLayoutMkLst>
        </pc:sldLayoutChg>
        <pc:sldLayoutChg chg="del">
          <pc:chgData name="Paula Hunter" userId="53b709a9-4889-4639-bd61-5df0329716ce" providerId="ADAL" clId="{75985D63-F283-4537-A99C-8674C64C4BAD}" dt="2023-03-03T15:35:03.204" v="14" actId="47"/>
          <pc:sldLayoutMkLst>
            <pc:docMk/>
            <pc:sldMasterMk cId="43132839" sldId="2147483706"/>
            <pc:sldLayoutMk cId="3166795944" sldId="2147483713"/>
          </pc:sldLayoutMkLst>
        </pc:sldLayoutChg>
        <pc:sldLayoutChg chg="del">
          <pc:chgData name="Paula Hunter" userId="53b709a9-4889-4639-bd61-5df0329716ce" providerId="ADAL" clId="{75985D63-F283-4537-A99C-8674C64C4BAD}" dt="2023-03-03T15:35:03.204" v="14" actId="47"/>
          <pc:sldLayoutMkLst>
            <pc:docMk/>
            <pc:sldMasterMk cId="43132839" sldId="2147483706"/>
            <pc:sldLayoutMk cId="3139011536" sldId="2147483714"/>
          </pc:sldLayoutMkLst>
        </pc:sldLayoutChg>
        <pc:sldLayoutChg chg="del">
          <pc:chgData name="Paula Hunter" userId="53b709a9-4889-4639-bd61-5df0329716ce" providerId="ADAL" clId="{75985D63-F283-4537-A99C-8674C64C4BAD}" dt="2023-03-03T15:35:03.204" v="14" actId="47"/>
          <pc:sldLayoutMkLst>
            <pc:docMk/>
            <pc:sldMasterMk cId="43132839" sldId="2147483706"/>
            <pc:sldLayoutMk cId="1878468185" sldId="2147483715"/>
          </pc:sldLayoutMkLst>
        </pc:sldLayoutChg>
        <pc:sldLayoutChg chg="del">
          <pc:chgData name="Paula Hunter" userId="53b709a9-4889-4639-bd61-5df0329716ce" providerId="ADAL" clId="{75985D63-F283-4537-A99C-8674C64C4BAD}" dt="2023-03-03T15:35:03.204" v="14" actId="47"/>
          <pc:sldLayoutMkLst>
            <pc:docMk/>
            <pc:sldMasterMk cId="43132839" sldId="2147483706"/>
            <pc:sldLayoutMk cId="452326206" sldId="214748371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9B2873-B9F6-43F3-8CF3-DFDEBB49AFB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33A339E-4FA7-440F-B5D6-9CD7F62F5E3D}">
      <dgm:prSet/>
      <dgm:spPr/>
      <dgm:t>
        <a:bodyPr/>
        <a:lstStyle/>
        <a:p>
          <a:r>
            <a:rPr lang="en-US"/>
            <a:t>Deployment Successes</a:t>
          </a:r>
        </a:p>
      </dgm:t>
    </dgm:pt>
    <dgm:pt modelId="{B3213089-F9F3-473C-8A8A-122192F251B2}" type="parTrans" cxnId="{86DCB756-1A72-4701-8F08-20FF195ECCA9}">
      <dgm:prSet/>
      <dgm:spPr/>
      <dgm:t>
        <a:bodyPr/>
        <a:lstStyle/>
        <a:p>
          <a:endParaRPr lang="en-US"/>
        </a:p>
      </dgm:t>
    </dgm:pt>
    <dgm:pt modelId="{4FE87A89-F595-4A3F-8A49-49B88E1D6F80}" type="sibTrans" cxnId="{86DCB756-1A72-4701-8F08-20FF195ECCA9}">
      <dgm:prSet/>
      <dgm:spPr/>
      <dgm:t>
        <a:bodyPr/>
        <a:lstStyle/>
        <a:p>
          <a:endParaRPr lang="en-US"/>
        </a:p>
      </dgm:t>
    </dgm:pt>
    <dgm:pt modelId="{9ABA1DDF-BA27-4EEF-A2F6-9D93517B1314}">
      <dgm:prSet/>
      <dgm:spPr/>
      <dgm:t>
        <a:bodyPr/>
        <a:lstStyle/>
        <a:p>
          <a:r>
            <a:rPr lang="en-US"/>
            <a:t>Product Alignment to Market Requirements</a:t>
          </a:r>
        </a:p>
      </dgm:t>
    </dgm:pt>
    <dgm:pt modelId="{B48EBE87-567C-4C03-AAB8-0DB138407D44}" type="parTrans" cxnId="{3B31E321-7DB0-449E-83F1-EDB17D9229FF}">
      <dgm:prSet/>
      <dgm:spPr/>
      <dgm:t>
        <a:bodyPr/>
        <a:lstStyle/>
        <a:p>
          <a:endParaRPr lang="en-US"/>
        </a:p>
      </dgm:t>
    </dgm:pt>
    <dgm:pt modelId="{45B0DE0E-8388-431F-8359-D570186040F6}" type="sibTrans" cxnId="{3B31E321-7DB0-449E-83F1-EDB17D9229FF}">
      <dgm:prSet/>
      <dgm:spPr/>
      <dgm:t>
        <a:bodyPr/>
        <a:lstStyle/>
        <a:p>
          <a:endParaRPr lang="en-US"/>
        </a:p>
      </dgm:t>
    </dgm:pt>
    <dgm:pt modelId="{70A799D0-CEA4-4805-A318-8BB25FE28BF8}">
      <dgm:prSet/>
      <dgm:spPr/>
      <dgm:t>
        <a:bodyPr/>
        <a:lstStyle/>
        <a:p>
          <a:r>
            <a:rPr lang="en-US"/>
            <a:t>Continued Growth in our Community</a:t>
          </a:r>
        </a:p>
      </dgm:t>
    </dgm:pt>
    <dgm:pt modelId="{FEAA576F-F5AD-49DB-95A4-5AA312B4CB9E}" type="parTrans" cxnId="{5C55E87A-7770-4470-A39F-045E0BD2B12A}">
      <dgm:prSet/>
      <dgm:spPr/>
      <dgm:t>
        <a:bodyPr/>
        <a:lstStyle/>
        <a:p>
          <a:endParaRPr lang="en-US"/>
        </a:p>
      </dgm:t>
    </dgm:pt>
    <dgm:pt modelId="{4B7EBF9B-A118-41EA-BA57-16CC9A82F623}" type="sibTrans" cxnId="{5C55E87A-7770-4470-A39F-045E0BD2B12A}">
      <dgm:prSet/>
      <dgm:spPr/>
      <dgm:t>
        <a:bodyPr/>
        <a:lstStyle/>
        <a:p>
          <a:endParaRPr lang="en-US"/>
        </a:p>
      </dgm:t>
    </dgm:pt>
    <dgm:pt modelId="{0C14F851-8EF9-41ED-B87F-311F30B13DDC}" type="pres">
      <dgm:prSet presAssocID="{8A9B2873-B9F6-43F3-8CF3-DFDEBB49AFB9}" presName="linear" presStyleCnt="0">
        <dgm:presLayoutVars>
          <dgm:animLvl val="lvl"/>
          <dgm:resizeHandles val="exact"/>
        </dgm:presLayoutVars>
      </dgm:prSet>
      <dgm:spPr/>
    </dgm:pt>
    <dgm:pt modelId="{F81B9A03-5198-4E4A-8859-CD5FF099EBD8}" type="pres">
      <dgm:prSet presAssocID="{633A339E-4FA7-440F-B5D6-9CD7F62F5E3D}" presName="parentText" presStyleLbl="node1" presStyleIdx="0" presStyleCnt="3">
        <dgm:presLayoutVars>
          <dgm:chMax val="0"/>
          <dgm:bulletEnabled val="1"/>
        </dgm:presLayoutVars>
      </dgm:prSet>
      <dgm:spPr/>
    </dgm:pt>
    <dgm:pt modelId="{4D73DF37-E4EE-43A9-B97C-7F4BC44178B1}" type="pres">
      <dgm:prSet presAssocID="{4FE87A89-F595-4A3F-8A49-49B88E1D6F80}" presName="spacer" presStyleCnt="0"/>
      <dgm:spPr/>
    </dgm:pt>
    <dgm:pt modelId="{A34DE53D-0204-4DD3-BBC4-28592126CE36}" type="pres">
      <dgm:prSet presAssocID="{9ABA1DDF-BA27-4EEF-A2F6-9D93517B1314}" presName="parentText" presStyleLbl="node1" presStyleIdx="1" presStyleCnt="3">
        <dgm:presLayoutVars>
          <dgm:chMax val="0"/>
          <dgm:bulletEnabled val="1"/>
        </dgm:presLayoutVars>
      </dgm:prSet>
      <dgm:spPr/>
    </dgm:pt>
    <dgm:pt modelId="{BB5006E2-97F0-41C1-885A-746EDB478C38}" type="pres">
      <dgm:prSet presAssocID="{45B0DE0E-8388-431F-8359-D570186040F6}" presName="spacer" presStyleCnt="0"/>
      <dgm:spPr/>
    </dgm:pt>
    <dgm:pt modelId="{BC6348B3-0035-428B-8021-1F106B219560}" type="pres">
      <dgm:prSet presAssocID="{70A799D0-CEA4-4805-A318-8BB25FE28BF8}" presName="parentText" presStyleLbl="node1" presStyleIdx="2" presStyleCnt="3">
        <dgm:presLayoutVars>
          <dgm:chMax val="0"/>
          <dgm:bulletEnabled val="1"/>
        </dgm:presLayoutVars>
      </dgm:prSet>
      <dgm:spPr/>
    </dgm:pt>
  </dgm:ptLst>
  <dgm:cxnLst>
    <dgm:cxn modelId="{3B31E321-7DB0-449E-83F1-EDB17D9229FF}" srcId="{8A9B2873-B9F6-43F3-8CF3-DFDEBB49AFB9}" destId="{9ABA1DDF-BA27-4EEF-A2F6-9D93517B1314}" srcOrd="1" destOrd="0" parTransId="{B48EBE87-567C-4C03-AAB8-0DB138407D44}" sibTransId="{45B0DE0E-8388-431F-8359-D570186040F6}"/>
    <dgm:cxn modelId="{4ECACC4E-500F-4627-9D77-F579B67E0B11}" type="presOf" srcId="{70A799D0-CEA4-4805-A318-8BB25FE28BF8}" destId="{BC6348B3-0035-428B-8021-1F106B219560}" srcOrd="0" destOrd="0" presId="urn:microsoft.com/office/officeart/2005/8/layout/vList2"/>
    <dgm:cxn modelId="{86DCB756-1A72-4701-8F08-20FF195ECCA9}" srcId="{8A9B2873-B9F6-43F3-8CF3-DFDEBB49AFB9}" destId="{633A339E-4FA7-440F-B5D6-9CD7F62F5E3D}" srcOrd="0" destOrd="0" parTransId="{B3213089-F9F3-473C-8A8A-122192F251B2}" sibTransId="{4FE87A89-F595-4A3F-8A49-49B88E1D6F80}"/>
    <dgm:cxn modelId="{BD5CE077-8F69-4E7A-B73D-2D9B4B1C4F96}" type="presOf" srcId="{9ABA1DDF-BA27-4EEF-A2F6-9D93517B1314}" destId="{A34DE53D-0204-4DD3-BBC4-28592126CE36}" srcOrd="0" destOrd="0" presId="urn:microsoft.com/office/officeart/2005/8/layout/vList2"/>
    <dgm:cxn modelId="{5C55E87A-7770-4470-A39F-045E0BD2B12A}" srcId="{8A9B2873-B9F6-43F3-8CF3-DFDEBB49AFB9}" destId="{70A799D0-CEA4-4805-A318-8BB25FE28BF8}" srcOrd="2" destOrd="0" parTransId="{FEAA576F-F5AD-49DB-95A4-5AA312B4CB9E}" sibTransId="{4B7EBF9B-A118-41EA-BA57-16CC9A82F623}"/>
    <dgm:cxn modelId="{09A8A295-B4B1-462D-9C44-84041CEFA5BA}" type="presOf" srcId="{8A9B2873-B9F6-43F3-8CF3-DFDEBB49AFB9}" destId="{0C14F851-8EF9-41ED-B87F-311F30B13DDC}" srcOrd="0" destOrd="0" presId="urn:microsoft.com/office/officeart/2005/8/layout/vList2"/>
    <dgm:cxn modelId="{EF1549CE-2E40-451B-85D9-CF49E9391FB9}" type="presOf" srcId="{633A339E-4FA7-440F-B5D6-9CD7F62F5E3D}" destId="{F81B9A03-5198-4E4A-8859-CD5FF099EBD8}" srcOrd="0" destOrd="0" presId="urn:microsoft.com/office/officeart/2005/8/layout/vList2"/>
    <dgm:cxn modelId="{75A0C632-0912-4EF8-A6C0-50EE4F597246}" type="presParOf" srcId="{0C14F851-8EF9-41ED-B87F-311F30B13DDC}" destId="{F81B9A03-5198-4E4A-8859-CD5FF099EBD8}" srcOrd="0" destOrd="0" presId="urn:microsoft.com/office/officeart/2005/8/layout/vList2"/>
    <dgm:cxn modelId="{A593233A-82E2-4F13-B6DB-239CF4C014A1}" type="presParOf" srcId="{0C14F851-8EF9-41ED-B87F-311F30B13DDC}" destId="{4D73DF37-E4EE-43A9-B97C-7F4BC44178B1}" srcOrd="1" destOrd="0" presId="urn:microsoft.com/office/officeart/2005/8/layout/vList2"/>
    <dgm:cxn modelId="{A79D4490-1C45-40EA-B100-33F62530C60B}" type="presParOf" srcId="{0C14F851-8EF9-41ED-B87F-311F30B13DDC}" destId="{A34DE53D-0204-4DD3-BBC4-28592126CE36}" srcOrd="2" destOrd="0" presId="urn:microsoft.com/office/officeart/2005/8/layout/vList2"/>
    <dgm:cxn modelId="{481C5991-F3F3-4B2A-9E43-941B5B2BF31D}" type="presParOf" srcId="{0C14F851-8EF9-41ED-B87F-311F30B13DDC}" destId="{BB5006E2-97F0-41C1-885A-746EDB478C38}" srcOrd="3" destOrd="0" presId="urn:microsoft.com/office/officeart/2005/8/layout/vList2"/>
    <dgm:cxn modelId="{40EAB70E-CB8F-463C-8F28-A81F90798627}" type="presParOf" srcId="{0C14F851-8EF9-41ED-B87F-311F30B13DDC}" destId="{BC6348B3-0035-428B-8021-1F106B21956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B9A03-5198-4E4A-8859-CD5FF099EBD8}">
      <dsp:nvSpPr>
        <dsp:cNvPr id="0" name=""/>
        <dsp:cNvSpPr/>
      </dsp:nvSpPr>
      <dsp:spPr>
        <a:xfrm>
          <a:off x="0" y="1610050"/>
          <a:ext cx="12528911" cy="24716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Deployment Successes</a:t>
          </a:r>
        </a:p>
      </dsp:txBody>
      <dsp:txXfrm>
        <a:off x="120655" y="1730705"/>
        <a:ext cx="12287601" cy="2230315"/>
      </dsp:txXfrm>
    </dsp:sp>
    <dsp:sp modelId="{A34DE53D-0204-4DD3-BBC4-28592126CE36}">
      <dsp:nvSpPr>
        <dsp:cNvPr id="0" name=""/>
        <dsp:cNvSpPr/>
      </dsp:nvSpPr>
      <dsp:spPr>
        <a:xfrm>
          <a:off x="0" y="4268875"/>
          <a:ext cx="12528911" cy="2471625"/>
        </a:xfrm>
        <a:prstGeom prst="roundRect">
          <a:avLst/>
        </a:prstGeom>
        <a:solidFill>
          <a:schemeClr val="accent5">
            <a:hueOff val="4331296"/>
            <a:satOff val="0"/>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Product Alignment to Market Requirements</a:t>
          </a:r>
        </a:p>
      </dsp:txBody>
      <dsp:txXfrm>
        <a:off x="120655" y="4389530"/>
        <a:ext cx="12287601" cy="2230315"/>
      </dsp:txXfrm>
    </dsp:sp>
    <dsp:sp modelId="{BC6348B3-0035-428B-8021-1F106B219560}">
      <dsp:nvSpPr>
        <dsp:cNvPr id="0" name=""/>
        <dsp:cNvSpPr/>
      </dsp:nvSpPr>
      <dsp:spPr>
        <a:xfrm>
          <a:off x="0" y="6927700"/>
          <a:ext cx="12528911" cy="2471625"/>
        </a:xfrm>
        <a:prstGeom prst="roundRect">
          <a:avLst/>
        </a:prstGeom>
        <a:solidFill>
          <a:schemeClr val="accent5">
            <a:hueOff val="8662592"/>
            <a:satOff val="0"/>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Continued Growth in our Community</a:t>
          </a:r>
        </a:p>
      </dsp:txBody>
      <dsp:txXfrm>
        <a:off x="120655" y="7048355"/>
        <a:ext cx="12287601" cy="22303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C7158-3EDA-D449-8D0F-DA0A67645948}" type="datetimeFigureOut">
              <a:rPr lang="en-US" smtClean="0"/>
              <a:t>3/7/23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28C9E-AFDC-3345-9ED4-F0F60104F264}" type="slidenum">
              <a:rPr lang="en-US" smtClean="0"/>
              <a:t>‹#›</a:t>
            </a:fld>
            <a:endParaRPr lang="en-US"/>
          </a:p>
        </p:txBody>
      </p:sp>
    </p:spTree>
    <p:extLst>
      <p:ext uri="{BB962C8B-B14F-4D97-AF65-F5344CB8AC3E}">
        <p14:creationId xmlns:p14="http://schemas.microsoft.com/office/powerpoint/2010/main" val="15909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The </a:t>
            </a:r>
            <a:r>
              <a:rPr lang="en-US" sz="1200" err="1"/>
              <a:t>Mojaloop</a:t>
            </a:r>
            <a:r>
              <a:rPr lang="en-US" sz="1200"/>
              <a:t> Foundation, with the funding and support of our sponsors will continue to advance the features and capabilities of the platform and support the community committed to our mission.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endParaRPr lang="en-US"/>
          </a:p>
          <a:p>
            <a:endParaRPr lang="en-US"/>
          </a:p>
        </p:txBody>
      </p:sp>
      <p:sp>
        <p:nvSpPr>
          <p:cNvPr id="4" name="Slide Number Placeholder 3"/>
          <p:cNvSpPr>
            <a:spLocks noGrp="1"/>
          </p:cNvSpPr>
          <p:nvPr>
            <p:ph type="sldNum" sz="quarter" idx="5"/>
          </p:nvPr>
        </p:nvSpPr>
        <p:spPr/>
        <p:txBody>
          <a:bodyPr/>
          <a:lstStyle/>
          <a:p>
            <a:fld id="{90E28C9E-AFDC-3345-9ED4-F0F60104F264}" type="slidenum">
              <a:rPr lang="en-US" smtClean="0"/>
              <a:t>4</a:t>
            </a:fld>
            <a:endParaRPr lang="en-US"/>
          </a:p>
        </p:txBody>
      </p:sp>
    </p:spTree>
    <p:extLst>
      <p:ext uri="{BB962C8B-B14F-4D97-AF65-F5344CB8AC3E}">
        <p14:creationId xmlns:p14="http://schemas.microsoft.com/office/powerpoint/2010/main" val="2156979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 err="1"/>
              <a:t>Mojaloop</a:t>
            </a:r>
            <a:r>
              <a:rPr lang="en"/>
              <a:t> was designed “ground up” specifically to deliver to financial services ecosystems the software for an instant payments clearing system and API protocol that helps Banks, MFIs, Saccos, Mobile Money companies all connect to the same payments rails </a:t>
            </a:r>
            <a:endParaRPr lang="en-US"/>
          </a:p>
          <a:p>
            <a:pPr lvl="1"/>
            <a:endParaRPr lang="en"/>
          </a:p>
          <a:p>
            <a:pPr lvl="1"/>
            <a:r>
              <a:rPr lang="en"/>
              <a:t>The API protocol does more than just move money:  the design helps network participants to interact robustly with each other, and is important in helping bring some financial inclusion principles to life.  </a:t>
            </a:r>
            <a:endParaRPr lang="en">
              <a:cs typeface="Calibri"/>
            </a:endParaRPr>
          </a:p>
          <a:p>
            <a:pPr lvl="1"/>
            <a:endParaRPr lang="en"/>
          </a:p>
          <a:p>
            <a:pPr lvl="1"/>
            <a:r>
              <a:rPr lang="en"/>
              <a:t>The protocol has 3 steps – DISCOVERY – AGREEMENT – TRANSFER -  which I want to briefly unpack. </a:t>
            </a:r>
            <a:endParaRPr lang="en">
              <a:cs typeface="Calibri"/>
            </a:endParaRPr>
          </a:p>
          <a:p>
            <a:pPr lvl="1"/>
            <a:endParaRPr lang="en">
              <a:cs typeface="Calibri"/>
            </a:endParaRPr>
          </a:p>
          <a:p>
            <a:pPr lvl="1"/>
            <a:endParaRPr lang="en">
              <a:cs typeface="Calibri"/>
            </a:endParaRPr>
          </a:p>
          <a:p>
            <a:pPr lvl="1"/>
            <a:r>
              <a:rPr lang="en">
                <a:cs typeface="Calibri"/>
              </a:rPr>
              <a:t>Steve:</a:t>
            </a:r>
          </a:p>
          <a:p>
            <a:pPr lvl="1"/>
            <a:r>
              <a:rPr lang="en">
                <a:cs typeface="Calibri"/>
              </a:rPr>
              <a:t>Helps [lower the cost] for hub operators connect banks and non-banks of all shapes and sizes, without exposing their larger participants to any additional risks</a:t>
            </a:r>
          </a:p>
        </p:txBody>
      </p:sp>
      <p:sp>
        <p:nvSpPr>
          <p:cNvPr id="4" name="Slide Number Placeholder 3"/>
          <p:cNvSpPr>
            <a:spLocks noGrp="1"/>
          </p:cNvSpPr>
          <p:nvPr>
            <p:ph type="sldNum" sz="quarter" idx="5"/>
          </p:nvPr>
        </p:nvSpPr>
        <p:spPr/>
        <p:txBody>
          <a:bodyPr/>
          <a:lstStyle/>
          <a:p>
            <a:fld id="{90E28C9E-AFDC-3345-9ED4-F0F60104F264}" type="slidenum">
              <a:rPr lang="en-US" smtClean="0"/>
              <a:t>6</a:t>
            </a:fld>
            <a:endParaRPr lang="en-US"/>
          </a:p>
        </p:txBody>
      </p:sp>
    </p:spTree>
    <p:extLst>
      <p:ext uri="{BB962C8B-B14F-4D97-AF65-F5344CB8AC3E}">
        <p14:creationId xmlns:p14="http://schemas.microsoft.com/office/powerpoint/2010/main" val="1278995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Mojaloop</a:t>
            </a:r>
            <a:r>
              <a:rPr lang="en-US" dirty="0"/>
              <a:t> is not going to be adopted by every country in the world and it only solves one issue for national infrastructure.  We are part of a larger ecosystem that serves humans in the last mile.</a:t>
            </a:r>
          </a:p>
          <a:p>
            <a:endParaRPr lang="en-US" dirty="0"/>
          </a:p>
          <a:p>
            <a:r>
              <a:rPr lang="en-US" dirty="0"/>
              <a:t>Unfortunately </a:t>
            </a:r>
            <a:r>
              <a:rPr lang="en-US" dirty="0" err="1"/>
              <a:t>Mojaloop</a:t>
            </a:r>
            <a:r>
              <a:rPr lang="en-US" dirty="0"/>
              <a:t> is special – it makes it a more efficient system at scale – but as we’ve already discussed – that makes it difficult.  </a:t>
            </a:r>
          </a:p>
          <a:p>
            <a:endParaRPr lang="en-US" dirty="0"/>
          </a:p>
          <a:p>
            <a:r>
              <a:rPr lang="en-US" dirty="0"/>
              <a:t>To look at how this has already started working – please look at the partnerships and relationships we’ve developed around Cross border – Visa, BIS, Ant, </a:t>
            </a:r>
            <a:r>
              <a:rPr lang="en-US" dirty="0" err="1"/>
              <a:t>RedCompass</a:t>
            </a:r>
            <a:r>
              <a:rPr lang="en-US" dirty="0"/>
              <a:t>, MAS, NPCI – not to mention the CBDC center of excellence which is focused on Cross border.   </a:t>
            </a:r>
          </a:p>
          <a:p>
            <a:endParaRPr lang="en-US" dirty="0"/>
          </a:p>
          <a:p>
            <a:r>
              <a:rPr lang="en-US" dirty="0"/>
              <a:t>With DPG interoperability, we’ve got two programs – G2P Connect and the Digital Convergence initiative.</a:t>
            </a:r>
          </a:p>
        </p:txBody>
      </p:sp>
      <p:sp>
        <p:nvSpPr>
          <p:cNvPr id="4" name="Slide Number Placeholder 3"/>
          <p:cNvSpPr>
            <a:spLocks noGrp="1"/>
          </p:cNvSpPr>
          <p:nvPr>
            <p:ph type="sldNum" sz="quarter" idx="5"/>
          </p:nvPr>
        </p:nvSpPr>
        <p:spPr/>
        <p:txBody>
          <a:bodyPr/>
          <a:lstStyle/>
          <a:p>
            <a:fld id="{90E28C9E-AFDC-3345-9ED4-F0F60104F264}" type="slidenum">
              <a:rPr lang="en-US" smtClean="0"/>
              <a:t>10</a:t>
            </a:fld>
            <a:endParaRPr lang="en-US"/>
          </a:p>
        </p:txBody>
      </p:sp>
    </p:spTree>
    <p:extLst>
      <p:ext uri="{BB962C8B-B14F-4D97-AF65-F5344CB8AC3E}">
        <p14:creationId xmlns:p14="http://schemas.microsoft.com/office/powerpoint/2010/main" val="3276430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Customize Photo">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2" y="0"/>
            <a:ext cx="24387175" cy="13716000"/>
          </a:xfrm>
        </p:spPr>
        <p:txBody>
          <a:bodyPr lIns="4754880" tIns="1920240" rIns="0" bIns="0">
            <a:normAutofit/>
          </a:bodyPr>
          <a:lstStyle>
            <a:lvl1pPr marL="0" indent="0">
              <a:buNone/>
              <a:defRPr sz="4800">
                <a:latin typeface="Arial" panose="020B0604020202020204" pitchFamily="34" charset="0"/>
                <a:cs typeface="Arial" panose="020B0604020202020204" pitchFamily="34" charset="0"/>
              </a:defRPr>
            </a:lvl1pPr>
          </a:lstStyle>
          <a:p>
            <a:r>
              <a:rPr lang="en-US"/>
              <a:t>Click on the icon to insert a </a:t>
            </a:r>
            <a:br>
              <a:rPr lang="en-US"/>
            </a:br>
            <a:r>
              <a:rPr lang="en-US"/>
              <a:t>new photo. Detailed instructions </a:t>
            </a:r>
            <a:br>
              <a:rPr lang="en-US"/>
            </a:br>
            <a:r>
              <a:rPr lang="en-US"/>
              <a:t>can be found on the slide titled</a:t>
            </a:r>
            <a:br>
              <a:rPr lang="en-US"/>
            </a:br>
            <a:r>
              <a:rPr lang="en-US"/>
              <a:t>“CHANGING THE PHOTO ON </a:t>
            </a:r>
            <a:br>
              <a:rPr lang="en-US"/>
            </a:br>
            <a:r>
              <a:rPr lang="en-US"/>
              <a:t>YOUR TITLE SLIDE.”</a:t>
            </a:r>
          </a:p>
        </p:txBody>
      </p:sp>
      <p:sp>
        <p:nvSpPr>
          <p:cNvPr id="2" name="Title 1"/>
          <p:cNvSpPr>
            <a:spLocks noGrp="1"/>
          </p:cNvSpPr>
          <p:nvPr>
            <p:ph type="ctrTitle" hasCustomPrompt="1"/>
          </p:nvPr>
        </p:nvSpPr>
        <p:spPr>
          <a:xfrm>
            <a:off x="973794" y="4919405"/>
            <a:ext cx="11041972" cy="2260130"/>
          </a:xfrm>
        </p:spPr>
        <p:txBody>
          <a:bodyPr/>
          <a:lstStyle>
            <a:lvl1pPr>
              <a:defRPr b="0" baseline="0">
                <a:solidFill>
                  <a:schemeClr val="bg1"/>
                </a:solidFill>
              </a:defRPr>
            </a:lvl1pPr>
          </a:lstStyle>
          <a:p>
            <a:r>
              <a:rPr lang="en-US"/>
              <a:t>INSERT MAIN TITLE HERE – UP TO 2 LINES (ALL CAPS)</a:t>
            </a:r>
          </a:p>
        </p:txBody>
      </p:sp>
      <p:sp>
        <p:nvSpPr>
          <p:cNvPr id="3" name="Subtitle 2"/>
          <p:cNvSpPr>
            <a:spLocks noGrp="1"/>
          </p:cNvSpPr>
          <p:nvPr>
            <p:ph type="subTitle" idx="1" hasCustomPrompt="1"/>
          </p:nvPr>
        </p:nvSpPr>
        <p:spPr>
          <a:xfrm>
            <a:off x="973798" y="7259563"/>
            <a:ext cx="11041972" cy="1393374"/>
          </a:xfrm>
        </p:spPr>
        <p:txBody>
          <a:bodyPr/>
          <a:lstStyle>
            <a:lvl1pPr marL="0" indent="0" algn="l">
              <a:spcBef>
                <a:spcPts val="0"/>
              </a:spcBef>
              <a:buNone/>
              <a:defRPr sz="3734" b="0">
                <a:solidFill>
                  <a:schemeClr val="bg1"/>
                </a:solidFill>
              </a:defRPr>
            </a:lvl1pPr>
            <a:lvl2pPr marL="1219170" indent="0" algn="ctr">
              <a:buNone/>
              <a:defRPr>
                <a:solidFill>
                  <a:schemeClr val="tx1">
                    <a:tint val="75000"/>
                  </a:schemeClr>
                </a:solidFill>
              </a:defRPr>
            </a:lvl2pPr>
            <a:lvl3pPr marL="2438340" indent="0" algn="ctr">
              <a:buNone/>
              <a:defRPr>
                <a:solidFill>
                  <a:schemeClr val="tx1">
                    <a:tint val="75000"/>
                  </a:schemeClr>
                </a:solidFill>
              </a:defRPr>
            </a:lvl3pPr>
            <a:lvl4pPr marL="3657508" indent="0" algn="ctr">
              <a:buNone/>
              <a:defRPr>
                <a:solidFill>
                  <a:schemeClr val="tx1">
                    <a:tint val="75000"/>
                  </a:schemeClr>
                </a:solidFill>
              </a:defRPr>
            </a:lvl4pPr>
            <a:lvl5pPr marL="4876678" indent="0" algn="ctr">
              <a:buNone/>
              <a:defRPr>
                <a:solidFill>
                  <a:schemeClr val="tx1">
                    <a:tint val="75000"/>
                  </a:schemeClr>
                </a:solidFill>
              </a:defRPr>
            </a:lvl5pPr>
            <a:lvl6pPr marL="6095848" indent="0" algn="ctr">
              <a:buNone/>
              <a:defRPr>
                <a:solidFill>
                  <a:schemeClr val="tx1">
                    <a:tint val="75000"/>
                  </a:schemeClr>
                </a:solidFill>
              </a:defRPr>
            </a:lvl6pPr>
            <a:lvl7pPr marL="7315018" indent="0" algn="ctr">
              <a:buNone/>
              <a:defRPr>
                <a:solidFill>
                  <a:schemeClr val="tx1">
                    <a:tint val="75000"/>
                  </a:schemeClr>
                </a:solidFill>
              </a:defRPr>
            </a:lvl7pPr>
            <a:lvl8pPr marL="8534186" indent="0" algn="ctr">
              <a:buNone/>
              <a:defRPr>
                <a:solidFill>
                  <a:schemeClr val="tx1">
                    <a:tint val="75000"/>
                  </a:schemeClr>
                </a:solidFill>
              </a:defRPr>
            </a:lvl8pPr>
            <a:lvl9pPr marL="9753356" indent="0" algn="ctr">
              <a:buNone/>
              <a:defRPr>
                <a:solidFill>
                  <a:schemeClr val="tx1">
                    <a:tint val="75000"/>
                  </a:schemeClr>
                </a:solidFill>
              </a:defRPr>
            </a:lvl9pPr>
          </a:lstStyle>
          <a:p>
            <a:r>
              <a:rPr lang="en-US"/>
              <a:t>Insert Sub-Title Here – Up To 2 Lines (Initial Caps)</a:t>
            </a:r>
          </a:p>
        </p:txBody>
      </p:sp>
      <p:sp>
        <p:nvSpPr>
          <p:cNvPr id="7" name="Text Placeholder 5"/>
          <p:cNvSpPr>
            <a:spLocks noGrp="1"/>
          </p:cNvSpPr>
          <p:nvPr>
            <p:ph type="body" sz="quarter" idx="14" hasCustomPrompt="1"/>
          </p:nvPr>
        </p:nvSpPr>
        <p:spPr>
          <a:xfrm>
            <a:off x="973798" y="10816167"/>
            <a:ext cx="11041972" cy="2028982"/>
          </a:xfrm>
        </p:spPr>
        <p:txBody>
          <a:bodyPr/>
          <a:lstStyle>
            <a:lvl1pPr marL="4234" indent="0">
              <a:lnSpc>
                <a:spcPts val="4534"/>
              </a:lnSpc>
              <a:spcBef>
                <a:spcPts val="0"/>
              </a:spcBef>
              <a:buNone/>
              <a:defRPr sz="3200">
                <a:solidFill>
                  <a:schemeClr val="bg1"/>
                </a:solidFill>
              </a:defRPr>
            </a:lvl1pPr>
            <a:lvl2pPr marL="4234" indent="0">
              <a:lnSpc>
                <a:spcPts val="4534"/>
              </a:lnSpc>
              <a:spcBef>
                <a:spcPts val="0"/>
              </a:spcBef>
              <a:buFont typeface="Arial" panose="020B0604020202020204" pitchFamily="34" charset="0"/>
              <a:buNone/>
              <a:defRPr sz="3200">
                <a:solidFill>
                  <a:schemeClr val="bg1"/>
                </a:solidFill>
              </a:defRPr>
            </a:lvl2pPr>
            <a:lvl3pPr marL="4234" indent="0">
              <a:lnSpc>
                <a:spcPts val="4534"/>
              </a:lnSpc>
              <a:spcBef>
                <a:spcPts val="0"/>
              </a:spcBef>
              <a:buNone/>
              <a:defRPr sz="3200">
                <a:solidFill>
                  <a:schemeClr val="bg1"/>
                </a:solidFill>
              </a:defRPr>
            </a:lvl3pPr>
            <a:lvl4pPr marL="4234" indent="0">
              <a:lnSpc>
                <a:spcPts val="4534"/>
              </a:lnSpc>
              <a:spcBef>
                <a:spcPts val="0"/>
              </a:spcBef>
              <a:buNone/>
              <a:defRPr sz="3200">
                <a:solidFill>
                  <a:schemeClr val="bg1"/>
                </a:solidFill>
              </a:defRPr>
            </a:lvl4pPr>
            <a:lvl5pPr marL="4234" indent="0">
              <a:lnSpc>
                <a:spcPts val="4534"/>
              </a:lnSpc>
              <a:spcBef>
                <a:spcPts val="0"/>
              </a:spcBef>
              <a:buNone/>
              <a:defRPr sz="3200">
                <a:solidFill>
                  <a:schemeClr val="bg1"/>
                </a:solidFill>
              </a:defRPr>
            </a:lvl5pPr>
          </a:lstStyle>
          <a:p>
            <a:pPr lvl="0"/>
            <a:r>
              <a:rPr lang="en-US"/>
              <a:t>Presenter Name 1</a:t>
            </a:r>
          </a:p>
          <a:p>
            <a:pPr lvl="2"/>
            <a:r>
              <a:rPr lang="en-US"/>
              <a:t>Presenter Name 2</a:t>
            </a:r>
          </a:p>
          <a:p>
            <a:pPr lvl="4"/>
            <a:r>
              <a:rPr lang="en-US"/>
              <a:t>Presenter Name 3</a:t>
            </a:r>
          </a:p>
        </p:txBody>
      </p:sp>
      <p:sp>
        <p:nvSpPr>
          <p:cNvPr id="9" name="Date Placeholder 3"/>
          <p:cNvSpPr>
            <a:spLocks noGrp="1"/>
          </p:cNvSpPr>
          <p:nvPr>
            <p:ph type="dt" sz="half" idx="2"/>
          </p:nvPr>
        </p:nvSpPr>
        <p:spPr>
          <a:xfrm>
            <a:off x="973793" y="9314691"/>
            <a:ext cx="11041974" cy="732366"/>
          </a:xfrm>
          <a:prstGeom prst="rect">
            <a:avLst/>
          </a:prstGeom>
        </p:spPr>
        <p:txBody>
          <a:bodyPr vert="horz" lIns="0" tIns="0" rIns="0" bIns="0" rtlCol="0" anchor="ctr"/>
          <a:lstStyle>
            <a:lvl1pPr algn="l">
              <a:defRPr sz="3200">
                <a:solidFill>
                  <a:schemeClr val="bg1"/>
                </a:solidFill>
                <a:latin typeface="Arial" panose="020B0604020202020204" pitchFamily="34" charset="0"/>
                <a:cs typeface="Arial" panose="020B0604020202020204" pitchFamily="34" charset="0"/>
              </a:defRPr>
            </a:lvl1pPr>
          </a:lstStyle>
          <a:p>
            <a:r>
              <a:rPr lang="en-US">
                <a:solidFill>
                  <a:srgbClr val="FFFFFF"/>
                </a:solidFill>
              </a:rPr>
              <a:t>01/20/2022</a:t>
            </a:r>
          </a:p>
        </p:txBody>
      </p:sp>
      <p:sp>
        <p:nvSpPr>
          <p:cNvPr id="8" name="Footer Placeholder 3"/>
          <p:cNvSpPr>
            <a:spLocks noGrp="1"/>
          </p:cNvSpPr>
          <p:nvPr>
            <p:ph type="ftr" sz="quarter" idx="15"/>
          </p:nvPr>
        </p:nvSpPr>
        <p:spPr>
          <a:xfrm>
            <a:off x="15512954" y="13055890"/>
            <a:ext cx="7722605" cy="414928"/>
          </a:xfrm>
        </p:spPr>
        <p:txBody>
          <a:bodyPr/>
          <a:lstStyle>
            <a:lvl1pPr>
              <a:defRPr sz="1334">
                <a:solidFill>
                  <a:schemeClr val="bg1"/>
                </a:solidFill>
              </a:defRPr>
            </a:lvl1pPr>
          </a:lstStyle>
          <a:p>
            <a:pPr algn="r"/>
            <a:endParaRPr lang="en-US">
              <a:solidFill>
                <a:srgbClr val="FFFFFF"/>
              </a:solidFill>
            </a:endParaRPr>
          </a:p>
        </p:txBody>
      </p:sp>
    </p:spTree>
    <p:extLst>
      <p:ext uri="{BB962C8B-B14F-4D97-AF65-F5344CB8AC3E}">
        <p14:creationId xmlns:p14="http://schemas.microsoft.com/office/powerpoint/2010/main" val="1468422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3 Width Head + Copy w/Full Bleed Photo">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973793" y="3437469"/>
            <a:ext cx="8455069" cy="9038170"/>
          </a:xfrm>
        </p:spPr>
        <p:txBody>
          <a:bodyPr/>
          <a:lstStyle>
            <a:lvl1pPr>
              <a:spcBef>
                <a:spcPts val="1600"/>
              </a:spcBef>
              <a:spcAft>
                <a:spcPts val="0"/>
              </a:spcAft>
              <a:buClr>
                <a:srgbClr val="2F85AA"/>
              </a:buClr>
              <a:defRPr sz="3734" b="0" baseline="0"/>
            </a:lvl1pPr>
            <a:lvl2pPr>
              <a:spcBef>
                <a:spcPts val="1600"/>
              </a:spcBef>
              <a:spcAft>
                <a:spcPts val="0"/>
              </a:spcAft>
              <a:defRPr sz="3466" baseline="0"/>
            </a:lvl2pPr>
            <a:lvl3pPr>
              <a:spcBef>
                <a:spcPts val="1600"/>
              </a:spcBef>
              <a:spcAft>
                <a:spcPts val="0"/>
              </a:spcAft>
              <a:buClr>
                <a:srgbClr val="3086AB"/>
              </a:buClr>
              <a:defRPr baseline="0"/>
            </a:lvl3pPr>
            <a:lvl4pPr marL="1375798" indent="-457188">
              <a:spcBef>
                <a:spcPts val="1600"/>
              </a:spcBef>
              <a:spcAft>
                <a:spcPts val="0"/>
              </a:spcAft>
              <a:buFont typeface="Arial" panose="020B0604020202020204" pitchFamily="34" charset="0"/>
              <a:buChar char="-"/>
              <a:defRPr baseline="0"/>
            </a:lvl4pPr>
            <a:lvl5pPr marL="1828754" indent="-457188">
              <a:spcBef>
                <a:spcPts val="1600"/>
              </a:spcBef>
              <a:spcAft>
                <a:spcPts val="0"/>
              </a:spcAft>
              <a:buFont typeface="Arial" panose="020B0604020202020204" pitchFamily="34" charset="0"/>
              <a:buChar char="◦"/>
              <a:defRPr baseline="0"/>
            </a:lvl5pPr>
          </a:lstStyle>
          <a:p>
            <a:pPr lvl="0"/>
            <a:r>
              <a:rPr lang="en-US"/>
              <a:t>Insert bullet list at 1/3 width of slide</a:t>
            </a:r>
          </a:p>
          <a:p>
            <a:pPr lvl="1"/>
            <a:r>
              <a:rPr lang="en-US"/>
              <a:t>Bullet list level two</a:t>
            </a:r>
          </a:p>
          <a:p>
            <a:pPr lvl="2"/>
            <a:r>
              <a:rPr lang="en-US"/>
              <a:t>Bullet list level three</a:t>
            </a:r>
          </a:p>
          <a:p>
            <a:pPr lvl="3"/>
            <a:r>
              <a:rPr lang="en-US"/>
              <a:t>Bullet list level four</a:t>
            </a:r>
          </a:p>
          <a:p>
            <a:pPr lvl="4"/>
            <a:r>
              <a:rPr lang="en-US"/>
              <a:t>Bullet list level five</a:t>
            </a:r>
          </a:p>
        </p:txBody>
      </p:sp>
      <p:sp>
        <p:nvSpPr>
          <p:cNvPr id="7" name="Picture Placeholder 6"/>
          <p:cNvSpPr>
            <a:spLocks noGrp="1"/>
          </p:cNvSpPr>
          <p:nvPr>
            <p:ph type="pic" sz="quarter" idx="14"/>
          </p:nvPr>
        </p:nvSpPr>
        <p:spPr>
          <a:xfrm>
            <a:off x="9750639" y="0"/>
            <a:ext cx="14636538" cy="13716000"/>
          </a:xfrm>
        </p:spPr>
        <p:txBody>
          <a:bodyPr tIns="822960"/>
          <a:lstStyle>
            <a:lvl1pPr marL="0" indent="0" algn="ctr">
              <a:buNone/>
              <a:defRPr baseline="0"/>
            </a:lvl1pPr>
          </a:lstStyle>
          <a:p>
            <a:r>
              <a:rPr lang="en-US"/>
              <a:t>Click icon to add picture</a:t>
            </a:r>
          </a:p>
        </p:txBody>
      </p:sp>
      <p:sp>
        <p:nvSpPr>
          <p:cNvPr id="10" name="Rectangle 9"/>
          <p:cNvSpPr/>
          <p:nvPr userDrawn="1"/>
        </p:nvSpPr>
        <p:spPr>
          <a:xfrm>
            <a:off x="0" y="1338621"/>
            <a:ext cx="536518" cy="5368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solidFill>
                <a:srgbClr val="FFFFFF"/>
              </a:solidFill>
            </a:endParaRPr>
          </a:p>
        </p:txBody>
      </p:sp>
      <p:sp>
        <p:nvSpPr>
          <p:cNvPr id="6" name="Title 5"/>
          <p:cNvSpPr>
            <a:spLocks noGrp="1"/>
          </p:cNvSpPr>
          <p:nvPr>
            <p:ph type="title" hasCustomPrompt="1"/>
          </p:nvPr>
        </p:nvSpPr>
        <p:spPr>
          <a:xfrm>
            <a:off x="973793" y="1292511"/>
            <a:ext cx="8455069" cy="1724390"/>
          </a:xfrm>
        </p:spPr>
        <p:txBody>
          <a:bodyPr/>
          <a:lstStyle>
            <a:lvl1pPr>
              <a:defRPr baseline="0"/>
            </a:lvl1pPr>
          </a:lstStyle>
          <a:p>
            <a:r>
              <a:rPr lang="en-US"/>
              <a:t>Insert headline – two lines all caps</a:t>
            </a:r>
          </a:p>
        </p:txBody>
      </p:sp>
    </p:spTree>
    <p:extLst>
      <p:ext uri="{BB962C8B-B14F-4D97-AF65-F5344CB8AC3E}">
        <p14:creationId xmlns:p14="http://schemas.microsoft.com/office/powerpoint/2010/main" val="1609747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ustomizeable Photo Slide (Full Frame)">
    <p:spTree>
      <p:nvGrpSpPr>
        <p:cNvPr id="1" name=""/>
        <p:cNvGrpSpPr/>
        <p:nvPr/>
      </p:nvGrpSpPr>
      <p:grpSpPr>
        <a:xfrm>
          <a:off x="0" y="0"/>
          <a:ext cx="0" cy="0"/>
          <a:chOff x="0" y="0"/>
          <a:chExt cx="0" cy="0"/>
        </a:xfrm>
      </p:grpSpPr>
      <p:sp>
        <p:nvSpPr>
          <p:cNvPr id="6" name="Picture Placeholder 5"/>
          <p:cNvSpPr>
            <a:spLocks noGrp="1"/>
          </p:cNvSpPr>
          <p:nvPr>
            <p:ph type="pic" sz="quarter" idx="13" hasCustomPrompt="1"/>
          </p:nvPr>
        </p:nvSpPr>
        <p:spPr>
          <a:xfrm>
            <a:off x="0" y="0"/>
            <a:ext cx="24387175" cy="13716000"/>
          </a:xfrm>
        </p:spPr>
        <p:txBody>
          <a:bodyPr lIns="182880" tIns="1828800"/>
          <a:lstStyle>
            <a:lvl1pPr marL="0" indent="0" algn="ctr">
              <a:buFontTx/>
              <a:buNone/>
              <a:defRPr baseline="0"/>
            </a:lvl1pPr>
          </a:lstStyle>
          <a:p>
            <a:r>
              <a:rPr lang="en-US"/>
              <a:t>Click on the icon to insert </a:t>
            </a:r>
            <a:br>
              <a:rPr lang="en-US"/>
            </a:br>
            <a:r>
              <a:rPr lang="en-US"/>
              <a:t>a new full-frame photo.</a:t>
            </a:r>
          </a:p>
        </p:txBody>
      </p:sp>
    </p:spTree>
    <p:extLst>
      <p:ext uri="{BB962C8B-B14F-4D97-AF65-F5344CB8AC3E}">
        <p14:creationId xmlns:p14="http://schemas.microsoft.com/office/powerpoint/2010/main" val="3315182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Title Slide - Text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73797" y="4972547"/>
            <a:ext cx="22261762" cy="1898158"/>
          </a:xfrm>
          <a:prstGeom prst="rect">
            <a:avLst/>
          </a:prstGeom>
        </p:spPr>
        <p:txBody>
          <a:bodyPr anchor="ctr"/>
          <a:lstStyle>
            <a:lvl1pPr>
              <a:lnSpc>
                <a:spcPts val="6134"/>
              </a:lnSpc>
              <a:defRPr sz="6134" b="0" baseline="0">
                <a:solidFill>
                  <a:schemeClr val="accent6"/>
                </a:solidFill>
              </a:defRPr>
            </a:lvl1pPr>
          </a:lstStyle>
          <a:p>
            <a:r>
              <a:rPr lang="en-US"/>
              <a:t>INSERT MAIN TITLE HERE – UP TO 2 FULL-WIDTH LINES (ALL CAPS)</a:t>
            </a:r>
          </a:p>
        </p:txBody>
      </p:sp>
      <p:sp>
        <p:nvSpPr>
          <p:cNvPr id="3" name="Subtitle 2"/>
          <p:cNvSpPr>
            <a:spLocks noGrp="1"/>
          </p:cNvSpPr>
          <p:nvPr>
            <p:ph type="subTitle" idx="1" hasCustomPrompt="1"/>
          </p:nvPr>
        </p:nvSpPr>
        <p:spPr>
          <a:xfrm>
            <a:off x="973796" y="7003221"/>
            <a:ext cx="22261764" cy="1173770"/>
          </a:xfrm>
        </p:spPr>
        <p:txBody>
          <a:bodyPr anchor="ctr"/>
          <a:lstStyle>
            <a:lvl1pPr marL="0" indent="0" algn="l">
              <a:spcBef>
                <a:spcPts val="0"/>
              </a:spcBef>
              <a:buNone/>
              <a:defRPr sz="3734" b="0">
                <a:solidFill>
                  <a:schemeClr val="accent4"/>
                </a:solidFill>
              </a:defRPr>
            </a:lvl1pPr>
            <a:lvl2pPr marL="1219170" indent="0" algn="ctr">
              <a:buNone/>
              <a:defRPr>
                <a:solidFill>
                  <a:schemeClr val="tx1">
                    <a:tint val="75000"/>
                  </a:schemeClr>
                </a:solidFill>
              </a:defRPr>
            </a:lvl2pPr>
            <a:lvl3pPr marL="2438340" indent="0" algn="ctr">
              <a:buNone/>
              <a:defRPr>
                <a:solidFill>
                  <a:schemeClr val="tx1">
                    <a:tint val="75000"/>
                  </a:schemeClr>
                </a:solidFill>
              </a:defRPr>
            </a:lvl3pPr>
            <a:lvl4pPr marL="3657508" indent="0" algn="ctr">
              <a:buNone/>
              <a:defRPr>
                <a:solidFill>
                  <a:schemeClr val="tx1">
                    <a:tint val="75000"/>
                  </a:schemeClr>
                </a:solidFill>
              </a:defRPr>
            </a:lvl4pPr>
            <a:lvl5pPr marL="4876678" indent="0" algn="ctr">
              <a:buNone/>
              <a:defRPr>
                <a:solidFill>
                  <a:schemeClr val="tx1">
                    <a:tint val="75000"/>
                  </a:schemeClr>
                </a:solidFill>
              </a:defRPr>
            </a:lvl5pPr>
            <a:lvl6pPr marL="6095848" indent="0" algn="ctr">
              <a:buNone/>
              <a:defRPr>
                <a:solidFill>
                  <a:schemeClr val="tx1">
                    <a:tint val="75000"/>
                  </a:schemeClr>
                </a:solidFill>
              </a:defRPr>
            </a:lvl6pPr>
            <a:lvl7pPr marL="7315018" indent="0" algn="ctr">
              <a:buNone/>
              <a:defRPr>
                <a:solidFill>
                  <a:schemeClr val="tx1">
                    <a:tint val="75000"/>
                  </a:schemeClr>
                </a:solidFill>
              </a:defRPr>
            </a:lvl7pPr>
            <a:lvl8pPr marL="8534186" indent="0" algn="ctr">
              <a:buNone/>
              <a:defRPr>
                <a:solidFill>
                  <a:schemeClr val="tx1">
                    <a:tint val="75000"/>
                  </a:schemeClr>
                </a:solidFill>
              </a:defRPr>
            </a:lvl8pPr>
            <a:lvl9pPr marL="9753356" indent="0" algn="ctr">
              <a:buNone/>
              <a:defRPr>
                <a:solidFill>
                  <a:schemeClr val="tx1">
                    <a:tint val="75000"/>
                  </a:schemeClr>
                </a:solidFill>
              </a:defRPr>
            </a:lvl9pPr>
          </a:lstStyle>
          <a:p>
            <a:r>
              <a:rPr lang="en-US"/>
              <a:t>Insert Sub-Title Here – Up To 2 Lines (Initial Caps)</a:t>
            </a:r>
          </a:p>
        </p:txBody>
      </p:sp>
      <p:sp>
        <p:nvSpPr>
          <p:cNvPr id="7" name="Text Placeholder 5"/>
          <p:cNvSpPr>
            <a:spLocks noGrp="1"/>
          </p:cNvSpPr>
          <p:nvPr>
            <p:ph type="body" sz="quarter" idx="14" hasCustomPrompt="1"/>
          </p:nvPr>
        </p:nvSpPr>
        <p:spPr>
          <a:xfrm>
            <a:off x="973796" y="10826497"/>
            <a:ext cx="22215194" cy="2028982"/>
          </a:xfrm>
        </p:spPr>
        <p:txBody>
          <a:bodyPr/>
          <a:lstStyle>
            <a:lvl1pPr marL="4234" indent="0">
              <a:lnSpc>
                <a:spcPts val="4534"/>
              </a:lnSpc>
              <a:spcBef>
                <a:spcPts val="0"/>
              </a:spcBef>
              <a:buNone/>
              <a:defRPr sz="3200">
                <a:solidFill>
                  <a:schemeClr val="accent6">
                    <a:lumMod val="50000"/>
                    <a:lumOff val="50000"/>
                  </a:schemeClr>
                </a:solidFill>
              </a:defRPr>
            </a:lvl1pPr>
            <a:lvl2pPr marL="4234" indent="0">
              <a:lnSpc>
                <a:spcPts val="4534"/>
              </a:lnSpc>
              <a:spcBef>
                <a:spcPts val="0"/>
              </a:spcBef>
              <a:buFont typeface="Arial" panose="020B0604020202020204" pitchFamily="34" charset="0"/>
              <a:buNone/>
              <a:defRPr sz="3200">
                <a:solidFill>
                  <a:schemeClr val="bg1"/>
                </a:solidFill>
              </a:defRPr>
            </a:lvl2pPr>
            <a:lvl3pPr marL="4234" indent="0">
              <a:lnSpc>
                <a:spcPts val="4534"/>
              </a:lnSpc>
              <a:spcBef>
                <a:spcPts val="0"/>
              </a:spcBef>
              <a:buNone/>
              <a:defRPr sz="3200">
                <a:solidFill>
                  <a:schemeClr val="accent6">
                    <a:lumMod val="50000"/>
                    <a:lumOff val="50000"/>
                  </a:schemeClr>
                </a:solidFill>
              </a:defRPr>
            </a:lvl3pPr>
            <a:lvl4pPr marL="4234" indent="0">
              <a:lnSpc>
                <a:spcPts val="4534"/>
              </a:lnSpc>
              <a:spcBef>
                <a:spcPts val="0"/>
              </a:spcBef>
              <a:buNone/>
              <a:defRPr sz="3200">
                <a:solidFill>
                  <a:schemeClr val="bg1"/>
                </a:solidFill>
              </a:defRPr>
            </a:lvl4pPr>
            <a:lvl5pPr marL="4234" indent="0">
              <a:lnSpc>
                <a:spcPts val="4534"/>
              </a:lnSpc>
              <a:spcBef>
                <a:spcPts val="0"/>
              </a:spcBef>
              <a:buNone/>
              <a:defRPr sz="3200">
                <a:solidFill>
                  <a:schemeClr val="accent6">
                    <a:lumMod val="50000"/>
                    <a:lumOff val="50000"/>
                  </a:schemeClr>
                </a:solidFill>
              </a:defRPr>
            </a:lvl5pPr>
          </a:lstStyle>
          <a:p>
            <a:pPr lvl="0"/>
            <a:r>
              <a:rPr lang="en-US"/>
              <a:t>Presenter Name 1</a:t>
            </a:r>
          </a:p>
          <a:p>
            <a:pPr lvl="2"/>
            <a:r>
              <a:rPr lang="en-US"/>
              <a:t>Presenter Name 2</a:t>
            </a:r>
          </a:p>
          <a:p>
            <a:pPr lvl="4"/>
            <a:r>
              <a:rPr lang="en-US"/>
              <a:t>Presenter Name 3</a:t>
            </a:r>
          </a:p>
        </p:txBody>
      </p:sp>
      <p:sp>
        <p:nvSpPr>
          <p:cNvPr id="9" name="Date Placeholder 3"/>
          <p:cNvSpPr>
            <a:spLocks noGrp="1"/>
          </p:cNvSpPr>
          <p:nvPr>
            <p:ph type="dt" sz="half" idx="2"/>
          </p:nvPr>
        </p:nvSpPr>
        <p:spPr>
          <a:xfrm>
            <a:off x="973796" y="9314691"/>
            <a:ext cx="22261764" cy="732366"/>
          </a:xfrm>
          <a:prstGeom prst="rect">
            <a:avLst/>
          </a:prstGeom>
        </p:spPr>
        <p:txBody>
          <a:bodyPr vert="horz" lIns="0" tIns="0" rIns="0" bIns="0" rtlCol="0" anchor="ctr"/>
          <a:lstStyle>
            <a:lvl1pPr algn="l">
              <a:defRPr sz="3200">
                <a:solidFill>
                  <a:schemeClr val="accent6">
                    <a:lumMod val="50000"/>
                    <a:lumOff val="50000"/>
                  </a:schemeClr>
                </a:solidFill>
                <a:latin typeface="Arial" panose="020B0604020202020204" pitchFamily="34" charset="0"/>
                <a:cs typeface="Arial" panose="020B0604020202020204" pitchFamily="34" charset="0"/>
              </a:defRPr>
            </a:lvl1pPr>
          </a:lstStyle>
          <a:p>
            <a:r>
              <a:rPr lang="en-US"/>
              <a:t>01/20/2022</a:t>
            </a:r>
          </a:p>
        </p:txBody>
      </p:sp>
      <p:cxnSp>
        <p:nvCxnSpPr>
          <p:cNvPr id="11" name="Straight Connector 10"/>
          <p:cNvCxnSpPr/>
          <p:nvPr/>
        </p:nvCxnSpPr>
        <p:spPr>
          <a:xfrm>
            <a:off x="973796" y="8587438"/>
            <a:ext cx="22261764"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8" name="Picture 6" descr="C:\Users\TERESA~1\AppData\Local\Temp\vmware-Teresa Sharp\VMwareDnD\99bbe9a7\BMGF_red_box_2i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45867" y="2"/>
            <a:ext cx="4389692"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16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ext-Only Transition Slide">
    <p:spTree>
      <p:nvGrpSpPr>
        <p:cNvPr id="1" name=""/>
        <p:cNvGrpSpPr/>
        <p:nvPr/>
      </p:nvGrpSpPr>
      <p:grpSpPr>
        <a:xfrm>
          <a:off x="0" y="0"/>
          <a:ext cx="0" cy="0"/>
          <a:chOff x="0" y="0"/>
          <a:chExt cx="0" cy="0"/>
        </a:xfrm>
      </p:grpSpPr>
      <p:sp>
        <p:nvSpPr>
          <p:cNvPr id="3" name="Text Placeholder 2"/>
          <p:cNvSpPr>
            <a:spLocks noGrp="1"/>
          </p:cNvSpPr>
          <p:nvPr>
            <p:ph type="body" sz="quarter" idx="13" hasCustomPrompt="1"/>
          </p:nvPr>
        </p:nvSpPr>
        <p:spPr>
          <a:xfrm>
            <a:off x="0" y="0"/>
            <a:ext cx="24387175" cy="13716000"/>
          </a:xfrm>
          <a:solidFill>
            <a:schemeClr val="accent3">
              <a:lumMod val="75000"/>
            </a:schemeClr>
          </a:solidFill>
        </p:spPr>
        <p:txBody>
          <a:bodyPr lIns="365760" tIns="685800" rIns="365760" bIns="1828800"/>
          <a:lstStyle>
            <a:lvl1pPr marL="0" indent="0">
              <a:lnSpc>
                <a:spcPts val="9066"/>
              </a:lnSpc>
              <a:spcBef>
                <a:spcPts val="3200"/>
              </a:spcBef>
              <a:buNone/>
              <a:defRPr lang="en-US" sz="8000" kern="1200" cap="all" baseline="0" smtClean="0">
                <a:solidFill>
                  <a:schemeClr val="bg1"/>
                </a:solidFill>
                <a:latin typeface="Arial" pitchFamily="34" charset="0"/>
                <a:ea typeface="+mn-ea"/>
                <a:cs typeface="Arial" pitchFamily="34" charset="0"/>
              </a:defRPr>
            </a:lvl1pPr>
            <a:lvl2pPr marL="0" indent="0">
              <a:buFont typeface="Arial" pitchFamily="34" charset="0"/>
              <a:buNone/>
              <a:defRPr lang="en-US" sz="9600" kern="1200" smtClean="0">
                <a:solidFill>
                  <a:schemeClr val="accent3">
                    <a:lumMod val="75000"/>
                  </a:schemeClr>
                </a:solidFill>
                <a:latin typeface="Arial" pitchFamily="34" charset="0"/>
                <a:ea typeface="+mn-ea"/>
                <a:cs typeface="Arial" pitchFamily="34" charset="0"/>
              </a:defRPr>
            </a:lvl2pPr>
            <a:lvl3pPr marL="0" indent="0">
              <a:buNone/>
              <a:defRPr lang="en-US" sz="9600" kern="1200" smtClean="0">
                <a:solidFill>
                  <a:schemeClr val="accent3">
                    <a:lumMod val="75000"/>
                  </a:schemeClr>
                </a:solidFill>
                <a:latin typeface="Arial" pitchFamily="34" charset="0"/>
                <a:ea typeface="+mn-ea"/>
                <a:cs typeface="Arial" pitchFamily="34" charset="0"/>
              </a:defRPr>
            </a:lvl3pPr>
            <a:lvl4pPr marL="0" indent="0">
              <a:buNone/>
              <a:defRPr lang="en-US" sz="9600" kern="1200" smtClean="0">
                <a:solidFill>
                  <a:schemeClr val="accent3">
                    <a:lumMod val="75000"/>
                  </a:schemeClr>
                </a:solidFill>
                <a:latin typeface="Arial" pitchFamily="34" charset="0"/>
                <a:ea typeface="+mn-ea"/>
                <a:cs typeface="Arial" pitchFamily="34" charset="0"/>
              </a:defRPr>
            </a:lvl4pPr>
            <a:lvl5pPr marL="0" indent="0">
              <a:buNone/>
              <a:defRPr lang="en-US" sz="9600" kern="1200">
                <a:solidFill>
                  <a:schemeClr val="accent3">
                    <a:lumMod val="75000"/>
                  </a:schemeClr>
                </a:solidFill>
                <a:latin typeface="Arial" pitchFamily="34" charset="0"/>
                <a:ea typeface="+mn-ea"/>
                <a:cs typeface="Arial" pitchFamily="34" charset="0"/>
              </a:defRPr>
            </a:lvl5pPr>
          </a:lstStyle>
          <a:p>
            <a:pPr lvl="0"/>
            <a:r>
              <a:rPr lang="en-US" dirty="0"/>
              <a:t>CLICK TO EDIT TEXT</a:t>
            </a:r>
          </a:p>
        </p:txBody>
      </p:sp>
    </p:spTree>
    <p:extLst>
      <p:ext uri="{BB962C8B-B14F-4D97-AF65-F5344CB8AC3E}">
        <p14:creationId xmlns:p14="http://schemas.microsoft.com/office/powerpoint/2010/main" val="291516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otes + Tan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0728" y="1292354"/>
            <a:ext cx="22227896" cy="585216"/>
          </a:xfrm>
        </p:spPr>
        <p:txBody>
          <a:bodyPr anchor="ctr"/>
          <a:lstStyle>
            <a:lvl1pPr>
              <a:defRPr sz="4600" b="1" cap="all" baseline="0"/>
            </a:lvl1pPr>
          </a:lstStyle>
          <a:p>
            <a:r>
              <a:rPr lang="en-US" dirty="0"/>
              <a:t>Insert headline here</a:t>
            </a:r>
          </a:p>
        </p:txBody>
      </p:sp>
      <p:sp>
        <p:nvSpPr>
          <p:cNvPr id="7" name="Text Placeholder 9"/>
          <p:cNvSpPr>
            <a:spLocks noGrp="1"/>
          </p:cNvSpPr>
          <p:nvPr>
            <p:ph type="body" sz="quarter" idx="20" hasCustomPrompt="1"/>
          </p:nvPr>
        </p:nvSpPr>
        <p:spPr>
          <a:xfrm>
            <a:off x="990728" y="2105376"/>
            <a:ext cx="22227896" cy="571500"/>
          </a:xfrm>
        </p:spPr>
        <p:txBody>
          <a:bodyPr/>
          <a:lstStyle>
            <a:lvl1pPr>
              <a:defRPr sz="2200" b="1" i="1">
                <a:solidFill>
                  <a:schemeClr val="accent2"/>
                </a:solidFill>
              </a:defRPr>
            </a:lvl1pPr>
          </a:lstStyle>
          <a:p>
            <a:pPr lvl="0"/>
            <a:r>
              <a:rPr lang="en-US" dirty="0"/>
              <a:t>Page description / narrative text</a:t>
            </a:r>
          </a:p>
        </p:txBody>
      </p:sp>
      <p:sp>
        <p:nvSpPr>
          <p:cNvPr id="8" name="Text Placeholder 9"/>
          <p:cNvSpPr>
            <a:spLocks noGrp="1"/>
          </p:cNvSpPr>
          <p:nvPr>
            <p:ph type="body" sz="quarter" idx="21" hasCustomPrompt="1"/>
          </p:nvPr>
        </p:nvSpPr>
        <p:spPr>
          <a:xfrm>
            <a:off x="990728" y="12531436"/>
            <a:ext cx="22238453" cy="394852"/>
          </a:xfrm>
        </p:spPr>
        <p:txBody>
          <a:bodyPr/>
          <a:lstStyle>
            <a:lvl1pPr>
              <a:defRPr sz="1400" i="1">
                <a:solidFill>
                  <a:schemeClr val="accent5">
                    <a:lumMod val="50000"/>
                  </a:schemeClr>
                </a:solidFill>
              </a:defRPr>
            </a:lvl1pPr>
          </a:lstStyle>
          <a:p>
            <a:pPr lvl="0"/>
            <a:r>
              <a:rPr lang="en-US" dirty="0"/>
              <a:t>Click to edit Source</a:t>
            </a:r>
          </a:p>
        </p:txBody>
      </p:sp>
      <p:sp>
        <p:nvSpPr>
          <p:cNvPr id="16" name="Rectangle 15">
            <a:extLst>
              <a:ext uri="{FF2B5EF4-FFF2-40B4-BE49-F238E27FC236}">
                <a16:creationId xmlns:a16="http://schemas.microsoft.com/office/drawing/2014/main" id="{1CA2521E-50BF-AD4F-BE68-5804882FEE1A}"/>
              </a:ext>
            </a:extLst>
          </p:cNvPr>
          <p:cNvSpPr/>
          <p:nvPr userDrawn="1"/>
        </p:nvSpPr>
        <p:spPr>
          <a:xfrm>
            <a:off x="4852032" y="3132083"/>
            <a:ext cx="18377151" cy="920706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endParaRPr lang="en-US" sz="2000" b="1" dirty="0">
              <a:solidFill>
                <a:schemeClr val="accent6"/>
              </a:solidFill>
            </a:endParaRPr>
          </a:p>
        </p:txBody>
      </p:sp>
      <p:sp>
        <p:nvSpPr>
          <p:cNvPr id="17" name="Rectangle 16">
            <a:extLst>
              <a:ext uri="{FF2B5EF4-FFF2-40B4-BE49-F238E27FC236}">
                <a16:creationId xmlns:a16="http://schemas.microsoft.com/office/drawing/2014/main" id="{2CF1E7D4-28C8-E245-B51D-1270F5C9C060}"/>
              </a:ext>
            </a:extLst>
          </p:cNvPr>
          <p:cNvSpPr/>
          <p:nvPr userDrawn="1"/>
        </p:nvSpPr>
        <p:spPr>
          <a:xfrm>
            <a:off x="990730" y="3132083"/>
            <a:ext cx="3718518" cy="920706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304" tIns="146304" rtlCol="0" anchor="t"/>
          <a:lstStyle/>
          <a:p>
            <a:pPr>
              <a:spcAft>
                <a:spcPts val="1200"/>
              </a:spcAft>
            </a:pPr>
            <a:endParaRPr lang="en-US" sz="1800" dirty="0">
              <a:solidFill>
                <a:schemeClr val="accent6"/>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BAAB0B58-34FE-3C44-BCD0-62A8E308A62A}"/>
              </a:ext>
            </a:extLst>
          </p:cNvPr>
          <p:cNvSpPr>
            <a:spLocks noGrp="1"/>
          </p:cNvSpPr>
          <p:nvPr>
            <p:ph type="sldNum" sz="quarter" idx="4"/>
          </p:nvPr>
        </p:nvSpPr>
        <p:spPr>
          <a:xfrm>
            <a:off x="22099086" y="13049018"/>
            <a:ext cx="1098497" cy="420624"/>
          </a:xfrm>
          <a:prstGeom prst="rect">
            <a:avLst/>
          </a:prstGeom>
        </p:spPr>
        <p:txBody>
          <a:bodyPr vert="horz" lIns="0" tIns="45720" rIns="0" bIns="45720" rtlCol="0" anchor="ctr"/>
          <a:lstStyle>
            <a:lvl1pPr algn="r">
              <a:defRPr sz="1400">
                <a:solidFill>
                  <a:schemeClr val="accent6"/>
                </a:solidFill>
                <a:latin typeface="Arial" panose="020B0604020202020204" pitchFamily="34" charset="0"/>
                <a:cs typeface="Arial" panose="020B0604020202020204" pitchFamily="34" charset="0"/>
              </a:defRPr>
            </a:lvl1pPr>
          </a:lstStyle>
          <a:p>
            <a:fld id="{4290442A-A587-DA4A-80BE-9E74F9AF5476}" type="slidenum">
              <a:rPr lang="en-US" smtClean="0"/>
              <a:pPr/>
              <a:t>‹#›</a:t>
            </a:fld>
            <a:endParaRPr lang="en-US" dirty="0"/>
          </a:p>
        </p:txBody>
      </p:sp>
      <p:sp>
        <p:nvSpPr>
          <p:cNvPr id="3" name="Footer Placeholder 2">
            <a:extLst>
              <a:ext uri="{FF2B5EF4-FFF2-40B4-BE49-F238E27FC236}">
                <a16:creationId xmlns:a16="http://schemas.microsoft.com/office/drawing/2014/main" id="{B52761BB-0AAA-9344-BB9B-4636968E098F}"/>
              </a:ext>
            </a:extLst>
          </p:cNvPr>
          <p:cNvSpPr>
            <a:spLocks noGrp="1"/>
          </p:cNvSpPr>
          <p:nvPr>
            <p:ph type="ftr" sz="quarter" idx="22"/>
          </p:nvPr>
        </p:nvSpPr>
        <p:spPr/>
        <p:txBody>
          <a:bodyPr/>
          <a:lstStyle/>
          <a:p>
            <a:pPr algn="r"/>
            <a:endParaRPr lang="en-US" dirty="0"/>
          </a:p>
        </p:txBody>
      </p:sp>
      <p:sp>
        <p:nvSpPr>
          <p:cNvPr id="4" name="Date Placeholder 3">
            <a:extLst>
              <a:ext uri="{FF2B5EF4-FFF2-40B4-BE49-F238E27FC236}">
                <a16:creationId xmlns:a16="http://schemas.microsoft.com/office/drawing/2014/main" id="{8895E4C0-1300-BE4C-BD7B-928440C627D5}"/>
              </a:ext>
            </a:extLst>
          </p:cNvPr>
          <p:cNvSpPr>
            <a:spLocks noGrp="1"/>
          </p:cNvSpPr>
          <p:nvPr>
            <p:ph type="dt" sz="half" idx="23"/>
          </p:nvPr>
        </p:nvSpPr>
        <p:spPr/>
        <p:txBody>
          <a:bodyPr/>
          <a:lstStyle/>
          <a:p>
            <a:r>
              <a:rPr lang="en-US"/>
              <a:t>01/20/2022</a:t>
            </a:r>
            <a:endParaRPr lang="en-US" dirty="0"/>
          </a:p>
        </p:txBody>
      </p:sp>
    </p:spTree>
    <p:extLst>
      <p:ext uri="{BB962C8B-B14F-4D97-AF65-F5344CB8AC3E}">
        <p14:creationId xmlns:p14="http://schemas.microsoft.com/office/powerpoint/2010/main" val="338897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84">
          <p15:clr>
            <a:srgbClr val="FBAE40"/>
          </p15:clr>
        </p15:guide>
        <p15:guide id="2" pos="312">
          <p15:clr>
            <a:srgbClr val="FBAE40"/>
          </p15:clr>
        </p15:guide>
        <p15:guide id="3" pos="7251">
          <p15:clr>
            <a:srgbClr val="FBAE40"/>
          </p15:clr>
        </p15:guide>
        <p15:guide id="4" orient="horz" pos="3883">
          <p15:clr>
            <a:srgbClr val="FBAE40"/>
          </p15:clr>
        </p15:guide>
        <p15:guide id="6" orient="horz" pos="752">
          <p15:clr>
            <a:srgbClr val="FBAE40"/>
          </p15:clr>
        </p15:guide>
        <p15:guide id="7" pos="1480">
          <p15:clr>
            <a:srgbClr val="FBAE40"/>
          </p15:clr>
        </p15:guide>
        <p15:guide id="8" pos="1528">
          <p15:clr>
            <a:srgbClr val="FBAE40"/>
          </p15:clr>
        </p15:guide>
        <p15:guide id="9" pos="1581">
          <p15:clr>
            <a:srgbClr val="FBAE40"/>
          </p15:clr>
        </p15:guide>
        <p15:guide id="10" pos="7312">
          <p15:clr>
            <a:srgbClr val="FBAE40"/>
          </p15:clr>
        </p15:guide>
        <p15:guide id="11" orient="horz" pos="1293">
          <p15:clr>
            <a:srgbClr val="FBAE40"/>
          </p15:clr>
        </p15:guide>
        <p15:guide id="12" orient="horz" pos="3827">
          <p15:clr>
            <a:srgbClr val="FBAE40"/>
          </p15:clr>
        </p15:guide>
        <p15:guide id="13" orient="horz" pos="10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tes + No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0729" y="1292354"/>
            <a:ext cx="22227894" cy="585216"/>
          </a:xfrm>
        </p:spPr>
        <p:txBody>
          <a:bodyPr anchor="ctr"/>
          <a:lstStyle>
            <a:lvl1pPr>
              <a:defRPr sz="4600" b="1" cap="all" baseline="0"/>
            </a:lvl1pPr>
          </a:lstStyle>
          <a:p>
            <a:r>
              <a:rPr lang="en-US" dirty="0"/>
              <a:t>Insert headline here</a:t>
            </a:r>
          </a:p>
        </p:txBody>
      </p:sp>
      <p:sp>
        <p:nvSpPr>
          <p:cNvPr id="7" name="Text Placeholder 9"/>
          <p:cNvSpPr>
            <a:spLocks noGrp="1"/>
          </p:cNvSpPr>
          <p:nvPr>
            <p:ph type="body" sz="quarter" idx="20" hasCustomPrompt="1"/>
          </p:nvPr>
        </p:nvSpPr>
        <p:spPr>
          <a:xfrm>
            <a:off x="990730" y="2105376"/>
            <a:ext cx="22227892" cy="571500"/>
          </a:xfrm>
        </p:spPr>
        <p:txBody>
          <a:bodyPr/>
          <a:lstStyle>
            <a:lvl1pPr>
              <a:defRPr sz="2200" b="1" i="1">
                <a:solidFill>
                  <a:schemeClr val="accent2"/>
                </a:solidFill>
              </a:defRPr>
            </a:lvl1pPr>
          </a:lstStyle>
          <a:p>
            <a:pPr lvl="0"/>
            <a:r>
              <a:rPr lang="en-US" dirty="0"/>
              <a:t>Page description / narrative text</a:t>
            </a:r>
          </a:p>
        </p:txBody>
      </p:sp>
      <p:sp>
        <p:nvSpPr>
          <p:cNvPr id="8" name="Text Placeholder 9"/>
          <p:cNvSpPr>
            <a:spLocks noGrp="1"/>
          </p:cNvSpPr>
          <p:nvPr>
            <p:ph type="body" sz="quarter" idx="21" hasCustomPrompt="1"/>
          </p:nvPr>
        </p:nvSpPr>
        <p:spPr>
          <a:xfrm>
            <a:off x="990728" y="12531436"/>
            <a:ext cx="22227896" cy="394852"/>
          </a:xfrm>
        </p:spPr>
        <p:txBody>
          <a:bodyPr/>
          <a:lstStyle>
            <a:lvl1pPr>
              <a:defRPr sz="1400" i="1">
                <a:solidFill>
                  <a:schemeClr val="accent5">
                    <a:lumMod val="50000"/>
                  </a:schemeClr>
                </a:solidFill>
              </a:defRPr>
            </a:lvl1pPr>
          </a:lstStyle>
          <a:p>
            <a:pPr lvl="0"/>
            <a:r>
              <a:rPr lang="en-US" dirty="0"/>
              <a:t>Click to edit Source</a:t>
            </a:r>
          </a:p>
        </p:txBody>
      </p:sp>
      <p:sp>
        <p:nvSpPr>
          <p:cNvPr id="17" name="Rectangle 16">
            <a:extLst>
              <a:ext uri="{FF2B5EF4-FFF2-40B4-BE49-F238E27FC236}">
                <a16:creationId xmlns:a16="http://schemas.microsoft.com/office/drawing/2014/main" id="{2CF1E7D4-28C8-E245-B51D-1270F5C9C060}"/>
              </a:ext>
            </a:extLst>
          </p:cNvPr>
          <p:cNvSpPr/>
          <p:nvPr userDrawn="1"/>
        </p:nvSpPr>
        <p:spPr>
          <a:xfrm>
            <a:off x="990730" y="3132083"/>
            <a:ext cx="3718518" cy="920706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304" tIns="146304" rtlCol="0" anchor="t"/>
          <a:lstStyle/>
          <a:p>
            <a:pPr>
              <a:spcAft>
                <a:spcPts val="1200"/>
              </a:spcAft>
            </a:pPr>
            <a:endParaRPr lang="en-US" sz="1800" dirty="0">
              <a:solidFill>
                <a:schemeClr val="accent6"/>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7FA1DDF2-063B-314C-A62C-261F6CCE6893}"/>
              </a:ext>
            </a:extLst>
          </p:cNvPr>
          <p:cNvSpPr>
            <a:spLocks noGrp="1"/>
          </p:cNvSpPr>
          <p:nvPr>
            <p:ph type="sldNum" sz="quarter" idx="4"/>
          </p:nvPr>
        </p:nvSpPr>
        <p:spPr>
          <a:xfrm>
            <a:off x="22099086" y="13049018"/>
            <a:ext cx="1098497" cy="420624"/>
          </a:xfrm>
          <a:prstGeom prst="rect">
            <a:avLst/>
          </a:prstGeom>
        </p:spPr>
        <p:txBody>
          <a:bodyPr vert="horz" lIns="0" tIns="45720" rIns="0" bIns="45720" rtlCol="0" anchor="ctr"/>
          <a:lstStyle>
            <a:lvl1pPr algn="r">
              <a:defRPr sz="1400">
                <a:solidFill>
                  <a:schemeClr val="accent6"/>
                </a:solidFill>
                <a:latin typeface="Arial" panose="020B0604020202020204" pitchFamily="34" charset="0"/>
                <a:cs typeface="Arial" panose="020B0604020202020204" pitchFamily="34" charset="0"/>
              </a:defRPr>
            </a:lvl1pPr>
          </a:lstStyle>
          <a:p>
            <a:fld id="{4290442A-A587-DA4A-80BE-9E74F9AF5476}" type="slidenum">
              <a:rPr lang="en-US" smtClean="0"/>
              <a:pPr/>
              <a:t>‹#›</a:t>
            </a:fld>
            <a:endParaRPr lang="en-US" dirty="0"/>
          </a:p>
        </p:txBody>
      </p:sp>
      <p:sp>
        <p:nvSpPr>
          <p:cNvPr id="3" name="Footer Placeholder 2">
            <a:extLst>
              <a:ext uri="{FF2B5EF4-FFF2-40B4-BE49-F238E27FC236}">
                <a16:creationId xmlns:a16="http://schemas.microsoft.com/office/drawing/2014/main" id="{96067593-15F3-4A4C-B2BF-2AF4A1C8D3A7}"/>
              </a:ext>
            </a:extLst>
          </p:cNvPr>
          <p:cNvSpPr>
            <a:spLocks noGrp="1"/>
          </p:cNvSpPr>
          <p:nvPr>
            <p:ph type="ftr" sz="quarter" idx="22"/>
          </p:nvPr>
        </p:nvSpPr>
        <p:spPr/>
        <p:txBody>
          <a:bodyPr/>
          <a:lstStyle/>
          <a:p>
            <a:pPr algn="r"/>
            <a:endParaRPr lang="en-US" dirty="0"/>
          </a:p>
        </p:txBody>
      </p:sp>
      <p:sp>
        <p:nvSpPr>
          <p:cNvPr id="5" name="Date Placeholder 4">
            <a:extLst>
              <a:ext uri="{FF2B5EF4-FFF2-40B4-BE49-F238E27FC236}">
                <a16:creationId xmlns:a16="http://schemas.microsoft.com/office/drawing/2014/main" id="{A83ED131-6591-984B-A6E8-DC5832DD63E8}"/>
              </a:ext>
            </a:extLst>
          </p:cNvPr>
          <p:cNvSpPr>
            <a:spLocks noGrp="1"/>
          </p:cNvSpPr>
          <p:nvPr>
            <p:ph type="dt" sz="half" idx="23"/>
          </p:nvPr>
        </p:nvSpPr>
        <p:spPr/>
        <p:txBody>
          <a:bodyPr/>
          <a:lstStyle/>
          <a:p>
            <a:r>
              <a:rPr lang="en-US"/>
              <a:t>01/20/2022</a:t>
            </a:r>
            <a:endParaRPr lang="en-US" dirty="0"/>
          </a:p>
        </p:txBody>
      </p:sp>
    </p:spTree>
    <p:extLst>
      <p:ext uri="{BB962C8B-B14F-4D97-AF65-F5344CB8AC3E}">
        <p14:creationId xmlns:p14="http://schemas.microsoft.com/office/powerpoint/2010/main" val="318191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84">
          <p15:clr>
            <a:srgbClr val="FBAE40"/>
          </p15:clr>
        </p15:guide>
        <p15:guide id="2" pos="312">
          <p15:clr>
            <a:srgbClr val="FBAE40"/>
          </p15:clr>
        </p15:guide>
        <p15:guide id="3" pos="7251">
          <p15:clr>
            <a:srgbClr val="FBAE40"/>
          </p15:clr>
        </p15:guide>
        <p15:guide id="4" orient="horz" pos="3883">
          <p15:clr>
            <a:srgbClr val="FBAE40"/>
          </p15:clr>
        </p15:guide>
        <p15:guide id="6" orient="horz" pos="752">
          <p15:clr>
            <a:srgbClr val="FBAE40"/>
          </p15:clr>
        </p15:guide>
        <p15:guide id="7" pos="1480">
          <p15:clr>
            <a:srgbClr val="FBAE40"/>
          </p15:clr>
        </p15:guide>
        <p15:guide id="8" pos="1528">
          <p15:clr>
            <a:srgbClr val="FBAE40"/>
          </p15:clr>
        </p15:guide>
        <p15:guide id="9" pos="1581">
          <p15:clr>
            <a:srgbClr val="FBAE40"/>
          </p15:clr>
        </p15:guide>
        <p15:guide id="10" pos="7312">
          <p15:clr>
            <a:srgbClr val="FBAE40"/>
          </p15:clr>
        </p15:guide>
        <p15:guide id="11" orient="horz" pos="1293">
          <p15:clr>
            <a:srgbClr val="FBAE40"/>
          </p15:clr>
        </p15:guide>
        <p15:guide id="12" orient="horz" pos="3827">
          <p15:clr>
            <a:srgbClr val="FBAE40"/>
          </p15:clr>
        </p15:guide>
        <p15:guide id="13" orient="horz" pos="10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 Tan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0729" y="1292354"/>
            <a:ext cx="22227894" cy="585216"/>
          </a:xfrm>
        </p:spPr>
        <p:txBody>
          <a:bodyPr anchor="ctr"/>
          <a:lstStyle>
            <a:lvl1pPr>
              <a:defRPr sz="4600" b="1" cap="all" baseline="0"/>
            </a:lvl1pPr>
          </a:lstStyle>
          <a:p>
            <a:r>
              <a:rPr lang="en-US" dirty="0"/>
              <a:t>Insert headline here</a:t>
            </a:r>
          </a:p>
        </p:txBody>
      </p:sp>
      <p:sp>
        <p:nvSpPr>
          <p:cNvPr id="7" name="Text Placeholder 9"/>
          <p:cNvSpPr>
            <a:spLocks noGrp="1"/>
          </p:cNvSpPr>
          <p:nvPr>
            <p:ph type="body" sz="quarter" idx="20" hasCustomPrompt="1"/>
          </p:nvPr>
        </p:nvSpPr>
        <p:spPr>
          <a:xfrm>
            <a:off x="990728" y="2105376"/>
            <a:ext cx="22227896" cy="571500"/>
          </a:xfrm>
        </p:spPr>
        <p:txBody>
          <a:bodyPr/>
          <a:lstStyle>
            <a:lvl1pPr>
              <a:defRPr sz="2200" b="1" i="1">
                <a:solidFill>
                  <a:schemeClr val="accent2"/>
                </a:solidFill>
              </a:defRPr>
            </a:lvl1pPr>
          </a:lstStyle>
          <a:p>
            <a:pPr lvl="0"/>
            <a:r>
              <a:rPr lang="en-US" dirty="0"/>
              <a:t>Page description / narrative text</a:t>
            </a:r>
          </a:p>
        </p:txBody>
      </p:sp>
      <p:sp>
        <p:nvSpPr>
          <p:cNvPr id="8" name="Text Placeholder 9"/>
          <p:cNvSpPr>
            <a:spLocks noGrp="1"/>
          </p:cNvSpPr>
          <p:nvPr>
            <p:ph type="body" sz="quarter" idx="21" hasCustomPrompt="1"/>
          </p:nvPr>
        </p:nvSpPr>
        <p:spPr>
          <a:xfrm>
            <a:off x="990728" y="12531436"/>
            <a:ext cx="22227896" cy="394852"/>
          </a:xfrm>
        </p:spPr>
        <p:txBody>
          <a:bodyPr/>
          <a:lstStyle>
            <a:lvl1pPr>
              <a:defRPr sz="1400" i="1">
                <a:solidFill>
                  <a:schemeClr val="accent5">
                    <a:lumMod val="50000"/>
                  </a:schemeClr>
                </a:solidFill>
              </a:defRPr>
            </a:lvl1pPr>
          </a:lstStyle>
          <a:p>
            <a:pPr lvl="0"/>
            <a:r>
              <a:rPr lang="en-US" dirty="0"/>
              <a:t>Click to edit Source</a:t>
            </a:r>
          </a:p>
        </p:txBody>
      </p:sp>
      <p:sp>
        <p:nvSpPr>
          <p:cNvPr id="3" name="Rectangle 2">
            <a:extLst>
              <a:ext uri="{FF2B5EF4-FFF2-40B4-BE49-F238E27FC236}">
                <a16:creationId xmlns:a16="http://schemas.microsoft.com/office/drawing/2014/main" id="{4897DCF9-60C0-514D-BFED-C7D7EEC27DBA}"/>
              </a:ext>
            </a:extLst>
          </p:cNvPr>
          <p:cNvSpPr/>
          <p:nvPr userDrawn="1"/>
        </p:nvSpPr>
        <p:spPr>
          <a:xfrm>
            <a:off x="990730" y="3124201"/>
            <a:ext cx="22238453" cy="920432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9" name="Slide Number Placeholder 5">
            <a:extLst>
              <a:ext uri="{FF2B5EF4-FFF2-40B4-BE49-F238E27FC236}">
                <a16:creationId xmlns:a16="http://schemas.microsoft.com/office/drawing/2014/main" id="{DD16C6DE-8706-BE43-B5D0-E2C6FF27320A}"/>
              </a:ext>
            </a:extLst>
          </p:cNvPr>
          <p:cNvSpPr>
            <a:spLocks noGrp="1"/>
          </p:cNvSpPr>
          <p:nvPr>
            <p:ph type="sldNum" sz="quarter" idx="4"/>
          </p:nvPr>
        </p:nvSpPr>
        <p:spPr>
          <a:xfrm>
            <a:off x="22099086" y="13049018"/>
            <a:ext cx="1098497" cy="420624"/>
          </a:xfrm>
          <a:prstGeom prst="rect">
            <a:avLst/>
          </a:prstGeom>
        </p:spPr>
        <p:txBody>
          <a:bodyPr vert="horz" lIns="0" tIns="45720" rIns="0" bIns="45720" rtlCol="0" anchor="ctr"/>
          <a:lstStyle>
            <a:lvl1pPr algn="r">
              <a:defRPr sz="1400">
                <a:solidFill>
                  <a:schemeClr val="accent6"/>
                </a:solidFill>
                <a:latin typeface="Arial" panose="020B0604020202020204" pitchFamily="34" charset="0"/>
                <a:cs typeface="Arial" panose="020B0604020202020204" pitchFamily="34" charset="0"/>
              </a:defRPr>
            </a:lvl1pPr>
          </a:lstStyle>
          <a:p>
            <a:fld id="{4290442A-A587-DA4A-80BE-9E74F9AF5476}" type="slidenum">
              <a:rPr lang="en-US" smtClean="0"/>
              <a:pPr/>
              <a:t>‹#›</a:t>
            </a:fld>
            <a:endParaRPr lang="en-US" dirty="0"/>
          </a:p>
        </p:txBody>
      </p:sp>
      <p:sp>
        <p:nvSpPr>
          <p:cNvPr id="4" name="Footer Placeholder 3">
            <a:extLst>
              <a:ext uri="{FF2B5EF4-FFF2-40B4-BE49-F238E27FC236}">
                <a16:creationId xmlns:a16="http://schemas.microsoft.com/office/drawing/2014/main" id="{75D05B5C-0114-1840-8C4E-20261A4DBFA2}"/>
              </a:ext>
            </a:extLst>
          </p:cNvPr>
          <p:cNvSpPr>
            <a:spLocks noGrp="1"/>
          </p:cNvSpPr>
          <p:nvPr>
            <p:ph type="ftr" sz="quarter" idx="22"/>
          </p:nvPr>
        </p:nvSpPr>
        <p:spPr/>
        <p:txBody>
          <a:bodyPr/>
          <a:lstStyle/>
          <a:p>
            <a:pPr algn="r"/>
            <a:endParaRPr lang="en-US" dirty="0"/>
          </a:p>
        </p:txBody>
      </p:sp>
      <p:sp>
        <p:nvSpPr>
          <p:cNvPr id="5" name="Date Placeholder 4">
            <a:extLst>
              <a:ext uri="{FF2B5EF4-FFF2-40B4-BE49-F238E27FC236}">
                <a16:creationId xmlns:a16="http://schemas.microsoft.com/office/drawing/2014/main" id="{B5D25815-C509-994D-88DC-DCFE470CB318}"/>
              </a:ext>
            </a:extLst>
          </p:cNvPr>
          <p:cNvSpPr>
            <a:spLocks noGrp="1"/>
          </p:cNvSpPr>
          <p:nvPr>
            <p:ph type="dt" sz="half" idx="23"/>
          </p:nvPr>
        </p:nvSpPr>
        <p:spPr/>
        <p:txBody>
          <a:bodyPr/>
          <a:lstStyle/>
          <a:p>
            <a:r>
              <a:rPr lang="en-US"/>
              <a:t>01/20/2022</a:t>
            </a:r>
            <a:endParaRPr lang="en-US" dirty="0"/>
          </a:p>
        </p:txBody>
      </p:sp>
    </p:spTree>
    <p:extLst>
      <p:ext uri="{BB962C8B-B14F-4D97-AF65-F5344CB8AC3E}">
        <p14:creationId xmlns:p14="http://schemas.microsoft.com/office/powerpoint/2010/main" val="347531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84">
          <p15:clr>
            <a:srgbClr val="FBAE40"/>
          </p15:clr>
        </p15:guide>
        <p15:guide id="2" pos="312">
          <p15:clr>
            <a:srgbClr val="FBAE40"/>
          </p15:clr>
        </p15:guide>
        <p15:guide id="4" orient="horz" pos="3883">
          <p15:clr>
            <a:srgbClr val="FBAE40"/>
          </p15:clr>
        </p15:guide>
        <p15:guide id="6" orient="horz" pos="752">
          <p15:clr>
            <a:srgbClr val="FBAE40"/>
          </p15:clr>
        </p15:guide>
        <p15:guide id="10" pos="731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Column - Medium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0729" y="1292354"/>
            <a:ext cx="22227894" cy="585216"/>
          </a:xfrm>
        </p:spPr>
        <p:txBody>
          <a:bodyPr anchor="ctr"/>
          <a:lstStyle>
            <a:lvl1pPr>
              <a:defRPr sz="4600" b="1" cap="all" baseline="0"/>
            </a:lvl1pPr>
          </a:lstStyle>
          <a:p>
            <a:r>
              <a:rPr lang="en-US" dirty="0"/>
              <a:t>Insert headline here</a:t>
            </a:r>
          </a:p>
        </p:txBody>
      </p:sp>
      <p:sp>
        <p:nvSpPr>
          <p:cNvPr id="7" name="Text Placeholder 9"/>
          <p:cNvSpPr>
            <a:spLocks noGrp="1"/>
          </p:cNvSpPr>
          <p:nvPr>
            <p:ph type="body" sz="quarter" idx="20" hasCustomPrompt="1"/>
          </p:nvPr>
        </p:nvSpPr>
        <p:spPr>
          <a:xfrm>
            <a:off x="990728" y="2105376"/>
            <a:ext cx="22227896" cy="571500"/>
          </a:xfrm>
        </p:spPr>
        <p:txBody>
          <a:bodyPr/>
          <a:lstStyle>
            <a:lvl1pPr>
              <a:defRPr sz="2200" b="1" i="1">
                <a:solidFill>
                  <a:schemeClr val="accent2"/>
                </a:solidFill>
              </a:defRPr>
            </a:lvl1pPr>
          </a:lstStyle>
          <a:p>
            <a:pPr lvl="0"/>
            <a:r>
              <a:rPr lang="en-US" dirty="0"/>
              <a:t>Page description / narrative text</a:t>
            </a:r>
          </a:p>
        </p:txBody>
      </p:sp>
      <p:sp>
        <p:nvSpPr>
          <p:cNvPr id="8" name="Text Placeholder 9"/>
          <p:cNvSpPr>
            <a:spLocks noGrp="1"/>
          </p:cNvSpPr>
          <p:nvPr>
            <p:ph type="body" sz="quarter" idx="21" hasCustomPrompt="1"/>
          </p:nvPr>
        </p:nvSpPr>
        <p:spPr>
          <a:xfrm>
            <a:off x="990728" y="12531436"/>
            <a:ext cx="22227896" cy="394852"/>
          </a:xfrm>
        </p:spPr>
        <p:txBody>
          <a:bodyPr/>
          <a:lstStyle>
            <a:lvl1pPr>
              <a:defRPr sz="1400" i="1">
                <a:solidFill>
                  <a:schemeClr val="accent5">
                    <a:lumMod val="50000"/>
                  </a:schemeClr>
                </a:solidFill>
              </a:defRPr>
            </a:lvl1pPr>
          </a:lstStyle>
          <a:p>
            <a:pPr lvl="0"/>
            <a:r>
              <a:rPr lang="en-US" dirty="0"/>
              <a:t>Click to edit Source</a:t>
            </a:r>
          </a:p>
        </p:txBody>
      </p:sp>
      <p:sp>
        <p:nvSpPr>
          <p:cNvPr id="3" name="Rectangle 2">
            <a:extLst>
              <a:ext uri="{FF2B5EF4-FFF2-40B4-BE49-F238E27FC236}">
                <a16:creationId xmlns:a16="http://schemas.microsoft.com/office/drawing/2014/main" id="{4897DCF9-60C0-514D-BFED-C7D7EEC27DBA}"/>
              </a:ext>
            </a:extLst>
          </p:cNvPr>
          <p:cNvSpPr/>
          <p:nvPr userDrawn="1"/>
        </p:nvSpPr>
        <p:spPr>
          <a:xfrm>
            <a:off x="990729" y="3124201"/>
            <a:ext cx="22227894" cy="920432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9" name="Slide Number Placeholder 5">
            <a:extLst>
              <a:ext uri="{FF2B5EF4-FFF2-40B4-BE49-F238E27FC236}">
                <a16:creationId xmlns:a16="http://schemas.microsoft.com/office/drawing/2014/main" id="{6F56A8AC-C80A-1D41-9C5D-FC4AE0CCCDF1}"/>
              </a:ext>
            </a:extLst>
          </p:cNvPr>
          <p:cNvSpPr>
            <a:spLocks noGrp="1"/>
          </p:cNvSpPr>
          <p:nvPr>
            <p:ph type="sldNum" sz="quarter" idx="4"/>
          </p:nvPr>
        </p:nvSpPr>
        <p:spPr>
          <a:xfrm>
            <a:off x="22099086" y="13049018"/>
            <a:ext cx="1098497" cy="420624"/>
          </a:xfrm>
          <a:prstGeom prst="rect">
            <a:avLst/>
          </a:prstGeom>
        </p:spPr>
        <p:txBody>
          <a:bodyPr vert="horz" lIns="0" tIns="45720" rIns="0" bIns="45720" rtlCol="0" anchor="ctr"/>
          <a:lstStyle>
            <a:lvl1pPr algn="r">
              <a:defRPr sz="1400">
                <a:solidFill>
                  <a:schemeClr val="accent6"/>
                </a:solidFill>
                <a:latin typeface="Arial" panose="020B0604020202020204" pitchFamily="34" charset="0"/>
                <a:cs typeface="Arial" panose="020B0604020202020204" pitchFamily="34" charset="0"/>
              </a:defRPr>
            </a:lvl1pPr>
          </a:lstStyle>
          <a:p>
            <a:fld id="{4290442A-A587-DA4A-80BE-9E74F9AF5476}" type="slidenum">
              <a:rPr lang="en-US" smtClean="0"/>
              <a:pPr/>
              <a:t>‹#›</a:t>
            </a:fld>
            <a:endParaRPr lang="en-US" dirty="0"/>
          </a:p>
        </p:txBody>
      </p:sp>
      <p:sp>
        <p:nvSpPr>
          <p:cNvPr id="4" name="Footer Placeholder 3">
            <a:extLst>
              <a:ext uri="{FF2B5EF4-FFF2-40B4-BE49-F238E27FC236}">
                <a16:creationId xmlns:a16="http://schemas.microsoft.com/office/drawing/2014/main" id="{6F3574F9-AFE0-494E-94C5-895270EF3707}"/>
              </a:ext>
            </a:extLst>
          </p:cNvPr>
          <p:cNvSpPr>
            <a:spLocks noGrp="1"/>
          </p:cNvSpPr>
          <p:nvPr>
            <p:ph type="ftr" sz="quarter" idx="22"/>
          </p:nvPr>
        </p:nvSpPr>
        <p:spPr/>
        <p:txBody>
          <a:bodyPr/>
          <a:lstStyle/>
          <a:p>
            <a:pPr algn="r"/>
            <a:endParaRPr lang="en-US" dirty="0"/>
          </a:p>
        </p:txBody>
      </p:sp>
      <p:sp>
        <p:nvSpPr>
          <p:cNvPr id="5" name="Date Placeholder 4">
            <a:extLst>
              <a:ext uri="{FF2B5EF4-FFF2-40B4-BE49-F238E27FC236}">
                <a16:creationId xmlns:a16="http://schemas.microsoft.com/office/drawing/2014/main" id="{807CB70F-7458-814F-939D-1D22FCDC0180}"/>
              </a:ext>
            </a:extLst>
          </p:cNvPr>
          <p:cNvSpPr>
            <a:spLocks noGrp="1"/>
          </p:cNvSpPr>
          <p:nvPr>
            <p:ph type="dt" sz="half" idx="23"/>
          </p:nvPr>
        </p:nvSpPr>
        <p:spPr/>
        <p:txBody>
          <a:bodyPr/>
          <a:lstStyle/>
          <a:p>
            <a:r>
              <a:rPr lang="en-US"/>
              <a:t>01/20/2022</a:t>
            </a:r>
            <a:endParaRPr lang="en-US" dirty="0"/>
          </a:p>
        </p:txBody>
      </p:sp>
    </p:spTree>
    <p:extLst>
      <p:ext uri="{BB962C8B-B14F-4D97-AF65-F5344CB8AC3E}">
        <p14:creationId xmlns:p14="http://schemas.microsoft.com/office/powerpoint/2010/main" val="62453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84">
          <p15:clr>
            <a:srgbClr val="FBAE40"/>
          </p15:clr>
        </p15:guide>
        <p15:guide id="2" pos="312">
          <p15:clr>
            <a:srgbClr val="FBAE40"/>
          </p15:clr>
        </p15:guide>
        <p15:guide id="4" orient="horz" pos="3883">
          <p15:clr>
            <a:srgbClr val="FBAE40"/>
          </p15:clr>
        </p15:guide>
        <p15:guide id="6" orient="horz" pos="752">
          <p15:clr>
            <a:srgbClr val="FBAE40"/>
          </p15:clr>
        </p15:guide>
        <p15:guide id="10" pos="731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 Light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0729" y="1292354"/>
            <a:ext cx="22227894" cy="585216"/>
          </a:xfrm>
        </p:spPr>
        <p:txBody>
          <a:bodyPr anchor="ctr"/>
          <a:lstStyle>
            <a:lvl1pPr>
              <a:defRPr sz="4600" b="1" cap="all" baseline="0"/>
            </a:lvl1pPr>
          </a:lstStyle>
          <a:p>
            <a:r>
              <a:rPr lang="en-US" dirty="0"/>
              <a:t>Insert headline here</a:t>
            </a:r>
          </a:p>
        </p:txBody>
      </p:sp>
      <p:sp>
        <p:nvSpPr>
          <p:cNvPr id="7" name="Text Placeholder 9"/>
          <p:cNvSpPr>
            <a:spLocks noGrp="1"/>
          </p:cNvSpPr>
          <p:nvPr>
            <p:ph type="body" sz="quarter" idx="20" hasCustomPrompt="1"/>
          </p:nvPr>
        </p:nvSpPr>
        <p:spPr>
          <a:xfrm>
            <a:off x="990728" y="2105376"/>
            <a:ext cx="22227892" cy="571500"/>
          </a:xfrm>
        </p:spPr>
        <p:txBody>
          <a:bodyPr/>
          <a:lstStyle>
            <a:lvl1pPr>
              <a:defRPr sz="2200" b="1" i="1">
                <a:solidFill>
                  <a:schemeClr val="accent2"/>
                </a:solidFill>
              </a:defRPr>
            </a:lvl1pPr>
          </a:lstStyle>
          <a:p>
            <a:pPr lvl="0"/>
            <a:r>
              <a:rPr lang="en-US" dirty="0"/>
              <a:t>Page description / narrative text</a:t>
            </a:r>
          </a:p>
        </p:txBody>
      </p:sp>
      <p:sp>
        <p:nvSpPr>
          <p:cNvPr id="8" name="Text Placeholder 9"/>
          <p:cNvSpPr>
            <a:spLocks noGrp="1"/>
          </p:cNvSpPr>
          <p:nvPr>
            <p:ph type="body" sz="quarter" idx="21" hasCustomPrompt="1"/>
          </p:nvPr>
        </p:nvSpPr>
        <p:spPr>
          <a:xfrm>
            <a:off x="990729" y="12531436"/>
            <a:ext cx="22227894" cy="346364"/>
          </a:xfrm>
        </p:spPr>
        <p:txBody>
          <a:bodyPr/>
          <a:lstStyle>
            <a:lvl1pPr>
              <a:defRPr sz="1400" i="1">
                <a:solidFill>
                  <a:schemeClr val="accent5">
                    <a:lumMod val="50000"/>
                  </a:schemeClr>
                </a:solidFill>
              </a:defRPr>
            </a:lvl1pPr>
          </a:lstStyle>
          <a:p>
            <a:pPr lvl="0"/>
            <a:r>
              <a:rPr lang="en-US" dirty="0"/>
              <a:t>Click to edit Source</a:t>
            </a:r>
          </a:p>
        </p:txBody>
      </p:sp>
      <p:sp>
        <p:nvSpPr>
          <p:cNvPr id="3" name="Rectangle 2">
            <a:extLst>
              <a:ext uri="{FF2B5EF4-FFF2-40B4-BE49-F238E27FC236}">
                <a16:creationId xmlns:a16="http://schemas.microsoft.com/office/drawing/2014/main" id="{4897DCF9-60C0-514D-BFED-C7D7EEC27DBA}"/>
              </a:ext>
            </a:extLst>
          </p:cNvPr>
          <p:cNvSpPr/>
          <p:nvPr userDrawn="1"/>
        </p:nvSpPr>
        <p:spPr>
          <a:xfrm>
            <a:off x="990729" y="3124202"/>
            <a:ext cx="22227894" cy="920432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9" name="Slide Number Placeholder 5">
            <a:extLst>
              <a:ext uri="{FF2B5EF4-FFF2-40B4-BE49-F238E27FC236}">
                <a16:creationId xmlns:a16="http://schemas.microsoft.com/office/drawing/2014/main" id="{0F06D1B3-422E-EF46-86FE-AFBA382F2230}"/>
              </a:ext>
            </a:extLst>
          </p:cNvPr>
          <p:cNvSpPr>
            <a:spLocks noGrp="1"/>
          </p:cNvSpPr>
          <p:nvPr>
            <p:ph type="sldNum" sz="quarter" idx="4"/>
          </p:nvPr>
        </p:nvSpPr>
        <p:spPr>
          <a:xfrm>
            <a:off x="22099086" y="13049018"/>
            <a:ext cx="1098497" cy="420624"/>
          </a:xfrm>
          <a:prstGeom prst="rect">
            <a:avLst/>
          </a:prstGeom>
        </p:spPr>
        <p:txBody>
          <a:bodyPr vert="horz" lIns="0" tIns="45720" rIns="0" bIns="45720" rtlCol="0" anchor="ctr"/>
          <a:lstStyle>
            <a:lvl1pPr algn="r">
              <a:defRPr lang="en-US" dirty="0">
                <a:solidFill>
                  <a:schemeClr val="accent6"/>
                </a:solidFill>
              </a:defRPr>
            </a:lvl1pPr>
          </a:lstStyle>
          <a:p>
            <a:fld id="{4290442A-A587-DA4A-80BE-9E74F9AF5476}" type="slidenum">
              <a:rPr smtClean="0"/>
              <a:pPr/>
              <a:t>‹#›</a:t>
            </a:fld>
            <a:endParaRPr dirty="0"/>
          </a:p>
        </p:txBody>
      </p:sp>
      <p:sp>
        <p:nvSpPr>
          <p:cNvPr id="4" name="Footer Placeholder 3">
            <a:extLst>
              <a:ext uri="{FF2B5EF4-FFF2-40B4-BE49-F238E27FC236}">
                <a16:creationId xmlns:a16="http://schemas.microsoft.com/office/drawing/2014/main" id="{F8379A32-FB0D-0A46-BB28-902E4BDBD271}"/>
              </a:ext>
            </a:extLst>
          </p:cNvPr>
          <p:cNvSpPr>
            <a:spLocks noGrp="1"/>
          </p:cNvSpPr>
          <p:nvPr>
            <p:ph type="ftr" sz="quarter" idx="22"/>
          </p:nvPr>
        </p:nvSpPr>
        <p:spPr/>
        <p:txBody>
          <a:bodyPr/>
          <a:lstStyle/>
          <a:p>
            <a:pPr algn="r"/>
            <a:endParaRPr lang="en-US" dirty="0"/>
          </a:p>
        </p:txBody>
      </p:sp>
      <p:sp>
        <p:nvSpPr>
          <p:cNvPr id="5" name="Date Placeholder 4">
            <a:extLst>
              <a:ext uri="{FF2B5EF4-FFF2-40B4-BE49-F238E27FC236}">
                <a16:creationId xmlns:a16="http://schemas.microsoft.com/office/drawing/2014/main" id="{203A64A9-C7EB-9342-B299-89743F7BC70B}"/>
              </a:ext>
            </a:extLst>
          </p:cNvPr>
          <p:cNvSpPr>
            <a:spLocks noGrp="1"/>
          </p:cNvSpPr>
          <p:nvPr>
            <p:ph type="dt" sz="half" idx="23"/>
          </p:nvPr>
        </p:nvSpPr>
        <p:spPr/>
        <p:txBody>
          <a:bodyPr/>
          <a:lstStyle/>
          <a:p>
            <a:r>
              <a:rPr lang="en-US"/>
              <a:t>01/20/2022</a:t>
            </a:r>
            <a:endParaRPr lang="en-US" dirty="0"/>
          </a:p>
        </p:txBody>
      </p:sp>
    </p:spTree>
    <p:extLst>
      <p:ext uri="{BB962C8B-B14F-4D97-AF65-F5344CB8AC3E}">
        <p14:creationId xmlns:p14="http://schemas.microsoft.com/office/powerpoint/2010/main" val="218130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84">
          <p15:clr>
            <a:srgbClr val="FBAE40"/>
          </p15:clr>
        </p15:guide>
        <p15:guide id="2" pos="312">
          <p15:clr>
            <a:srgbClr val="FBAE40"/>
          </p15:clr>
        </p15:guide>
        <p15:guide id="4" orient="horz" pos="3883">
          <p15:clr>
            <a:srgbClr val="FBAE40"/>
          </p15:clr>
        </p15:guide>
        <p15:guide id="6" orient="horz" pos="752">
          <p15:clr>
            <a:srgbClr val="FBAE40"/>
          </p15:clr>
        </p15:guide>
        <p15:guide id="10" pos="731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Column - No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0729" y="1292354"/>
            <a:ext cx="22227894" cy="585216"/>
          </a:xfrm>
        </p:spPr>
        <p:txBody>
          <a:bodyPr anchor="ctr"/>
          <a:lstStyle>
            <a:lvl1pPr>
              <a:defRPr sz="4600" b="1" cap="all" baseline="0"/>
            </a:lvl1pPr>
          </a:lstStyle>
          <a:p>
            <a:r>
              <a:rPr lang="en-US" dirty="0"/>
              <a:t>Insert headline here</a:t>
            </a:r>
          </a:p>
        </p:txBody>
      </p:sp>
      <p:sp>
        <p:nvSpPr>
          <p:cNvPr id="7" name="Text Placeholder 9"/>
          <p:cNvSpPr>
            <a:spLocks noGrp="1"/>
          </p:cNvSpPr>
          <p:nvPr>
            <p:ph type="body" sz="quarter" idx="20" hasCustomPrompt="1"/>
          </p:nvPr>
        </p:nvSpPr>
        <p:spPr>
          <a:xfrm>
            <a:off x="990728" y="2105376"/>
            <a:ext cx="22227896" cy="571500"/>
          </a:xfrm>
        </p:spPr>
        <p:txBody>
          <a:bodyPr/>
          <a:lstStyle>
            <a:lvl1pPr>
              <a:defRPr sz="2200" b="1" i="1">
                <a:solidFill>
                  <a:schemeClr val="accent2"/>
                </a:solidFill>
              </a:defRPr>
            </a:lvl1pPr>
          </a:lstStyle>
          <a:p>
            <a:pPr lvl="0"/>
            <a:r>
              <a:rPr lang="en-US" dirty="0"/>
              <a:t>Page description / narrative text</a:t>
            </a:r>
          </a:p>
        </p:txBody>
      </p:sp>
      <p:sp>
        <p:nvSpPr>
          <p:cNvPr id="8" name="Text Placeholder 9"/>
          <p:cNvSpPr>
            <a:spLocks noGrp="1"/>
          </p:cNvSpPr>
          <p:nvPr>
            <p:ph type="body" sz="quarter" idx="21" hasCustomPrompt="1"/>
          </p:nvPr>
        </p:nvSpPr>
        <p:spPr>
          <a:xfrm>
            <a:off x="990728" y="12531436"/>
            <a:ext cx="22227896" cy="394852"/>
          </a:xfrm>
        </p:spPr>
        <p:txBody>
          <a:bodyPr/>
          <a:lstStyle>
            <a:lvl1pPr>
              <a:defRPr sz="1400" i="1">
                <a:solidFill>
                  <a:schemeClr val="accent5">
                    <a:lumMod val="50000"/>
                  </a:schemeClr>
                </a:solidFill>
              </a:defRPr>
            </a:lvl1pPr>
          </a:lstStyle>
          <a:p>
            <a:pPr lvl="0"/>
            <a:r>
              <a:rPr lang="en-US" dirty="0"/>
              <a:t>Click to edit Source</a:t>
            </a:r>
          </a:p>
        </p:txBody>
      </p:sp>
      <p:sp>
        <p:nvSpPr>
          <p:cNvPr id="9" name="Slide Number Placeholder 5">
            <a:extLst>
              <a:ext uri="{FF2B5EF4-FFF2-40B4-BE49-F238E27FC236}">
                <a16:creationId xmlns:a16="http://schemas.microsoft.com/office/drawing/2014/main" id="{206CC56D-0CAA-3D4A-B5D0-68212404F234}"/>
              </a:ext>
            </a:extLst>
          </p:cNvPr>
          <p:cNvSpPr>
            <a:spLocks noGrp="1"/>
          </p:cNvSpPr>
          <p:nvPr>
            <p:ph type="sldNum" sz="quarter" idx="4"/>
          </p:nvPr>
        </p:nvSpPr>
        <p:spPr>
          <a:xfrm>
            <a:off x="22099086" y="13049018"/>
            <a:ext cx="1098497" cy="420624"/>
          </a:xfrm>
          <a:prstGeom prst="rect">
            <a:avLst/>
          </a:prstGeom>
        </p:spPr>
        <p:txBody>
          <a:bodyPr vert="horz" lIns="0" tIns="45720" rIns="0" bIns="45720" rtlCol="0" anchor="ctr"/>
          <a:lstStyle>
            <a:lvl1pPr algn="r">
              <a:defRPr sz="1400">
                <a:solidFill>
                  <a:schemeClr val="accent6"/>
                </a:solidFill>
                <a:latin typeface="Arial" panose="020B0604020202020204" pitchFamily="34" charset="0"/>
                <a:cs typeface="Arial" panose="020B0604020202020204" pitchFamily="34" charset="0"/>
              </a:defRPr>
            </a:lvl1pPr>
          </a:lstStyle>
          <a:p>
            <a:fld id="{4290442A-A587-DA4A-80BE-9E74F9AF5476}" type="slidenum">
              <a:rPr lang="en-US" smtClean="0"/>
              <a:pPr/>
              <a:t>‹#›</a:t>
            </a:fld>
            <a:endParaRPr lang="en-US" dirty="0"/>
          </a:p>
        </p:txBody>
      </p:sp>
      <p:sp>
        <p:nvSpPr>
          <p:cNvPr id="3" name="Footer Placeholder 2">
            <a:extLst>
              <a:ext uri="{FF2B5EF4-FFF2-40B4-BE49-F238E27FC236}">
                <a16:creationId xmlns:a16="http://schemas.microsoft.com/office/drawing/2014/main" id="{2B49E9C1-A18A-154F-8266-866DF503919A}"/>
              </a:ext>
            </a:extLst>
          </p:cNvPr>
          <p:cNvSpPr>
            <a:spLocks noGrp="1"/>
          </p:cNvSpPr>
          <p:nvPr>
            <p:ph type="ftr" sz="quarter" idx="22"/>
          </p:nvPr>
        </p:nvSpPr>
        <p:spPr/>
        <p:txBody>
          <a:bodyPr/>
          <a:lstStyle/>
          <a:p>
            <a:pPr algn="r"/>
            <a:endParaRPr lang="en-US" dirty="0"/>
          </a:p>
        </p:txBody>
      </p:sp>
      <p:sp>
        <p:nvSpPr>
          <p:cNvPr id="4" name="Date Placeholder 3">
            <a:extLst>
              <a:ext uri="{FF2B5EF4-FFF2-40B4-BE49-F238E27FC236}">
                <a16:creationId xmlns:a16="http://schemas.microsoft.com/office/drawing/2014/main" id="{BFD8B0FD-A1EB-4741-A810-A2137D5F5065}"/>
              </a:ext>
            </a:extLst>
          </p:cNvPr>
          <p:cNvSpPr>
            <a:spLocks noGrp="1"/>
          </p:cNvSpPr>
          <p:nvPr>
            <p:ph type="dt" sz="half" idx="23"/>
          </p:nvPr>
        </p:nvSpPr>
        <p:spPr/>
        <p:txBody>
          <a:bodyPr/>
          <a:lstStyle/>
          <a:p>
            <a:r>
              <a:rPr lang="en-US"/>
              <a:t>01/20/2022</a:t>
            </a:r>
            <a:endParaRPr lang="en-US" dirty="0"/>
          </a:p>
        </p:txBody>
      </p:sp>
    </p:spTree>
    <p:extLst>
      <p:ext uri="{BB962C8B-B14F-4D97-AF65-F5344CB8AC3E}">
        <p14:creationId xmlns:p14="http://schemas.microsoft.com/office/powerpoint/2010/main" val="26750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84">
          <p15:clr>
            <a:srgbClr val="FBAE40"/>
          </p15:clr>
        </p15:guide>
        <p15:guide id="2" pos="312">
          <p15:clr>
            <a:srgbClr val="FBAE40"/>
          </p15:clr>
        </p15:guide>
        <p15:guide id="4" orient="horz" pos="3883">
          <p15:clr>
            <a:srgbClr val="FBAE40"/>
          </p15:clr>
        </p15:guide>
        <p15:guide id="6" orient="horz" pos="752">
          <p15:clr>
            <a:srgbClr val="FBAE40"/>
          </p15:clr>
        </p15:guide>
        <p15:guide id="10" pos="7312">
          <p15:clr>
            <a:srgbClr val="FBAE40"/>
          </p15:clr>
        </p15:guide>
        <p15:guide id="11" pos="3767">
          <p15:clr>
            <a:srgbClr val="FBAE40"/>
          </p15:clr>
        </p15:guide>
        <p15:guide id="12" pos="385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Text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73797" y="4972547"/>
            <a:ext cx="22261762" cy="1898158"/>
          </a:xfrm>
          <a:prstGeom prst="rect">
            <a:avLst/>
          </a:prstGeom>
        </p:spPr>
        <p:txBody>
          <a:bodyPr anchor="ctr"/>
          <a:lstStyle>
            <a:lvl1pPr>
              <a:lnSpc>
                <a:spcPts val="6134"/>
              </a:lnSpc>
              <a:defRPr sz="6134" b="0" baseline="0">
                <a:solidFill>
                  <a:schemeClr val="accent6"/>
                </a:solidFill>
              </a:defRPr>
            </a:lvl1pPr>
          </a:lstStyle>
          <a:p>
            <a:r>
              <a:rPr lang="en-US"/>
              <a:t>INSERT MAIN TITLE HERE – UP TO 2 FULL-WIDTH LINES (ALL CAPS)</a:t>
            </a:r>
          </a:p>
        </p:txBody>
      </p:sp>
      <p:sp>
        <p:nvSpPr>
          <p:cNvPr id="3" name="Subtitle 2"/>
          <p:cNvSpPr>
            <a:spLocks noGrp="1"/>
          </p:cNvSpPr>
          <p:nvPr>
            <p:ph type="subTitle" idx="1" hasCustomPrompt="1"/>
          </p:nvPr>
        </p:nvSpPr>
        <p:spPr>
          <a:xfrm>
            <a:off x="973796" y="7003221"/>
            <a:ext cx="22261764" cy="1173770"/>
          </a:xfrm>
        </p:spPr>
        <p:txBody>
          <a:bodyPr anchor="ctr"/>
          <a:lstStyle>
            <a:lvl1pPr marL="0" indent="0" algn="l">
              <a:spcBef>
                <a:spcPts val="0"/>
              </a:spcBef>
              <a:buNone/>
              <a:defRPr sz="3734" b="0">
                <a:solidFill>
                  <a:schemeClr val="accent4"/>
                </a:solidFill>
              </a:defRPr>
            </a:lvl1pPr>
            <a:lvl2pPr marL="1219170" indent="0" algn="ctr">
              <a:buNone/>
              <a:defRPr>
                <a:solidFill>
                  <a:schemeClr val="tx1">
                    <a:tint val="75000"/>
                  </a:schemeClr>
                </a:solidFill>
              </a:defRPr>
            </a:lvl2pPr>
            <a:lvl3pPr marL="2438340" indent="0" algn="ctr">
              <a:buNone/>
              <a:defRPr>
                <a:solidFill>
                  <a:schemeClr val="tx1">
                    <a:tint val="75000"/>
                  </a:schemeClr>
                </a:solidFill>
              </a:defRPr>
            </a:lvl3pPr>
            <a:lvl4pPr marL="3657508" indent="0" algn="ctr">
              <a:buNone/>
              <a:defRPr>
                <a:solidFill>
                  <a:schemeClr val="tx1">
                    <a:tint val="75000"/>
                  </a:schemeClr>
                </a:solidFill>
              </a:defRPr>
            </a:lvl4pPr>
            <a:lvl5pPr marL="4876678" indent="0" algn="ctr">
              <a:buNone/>
              <a:defRPr>
                <a:solidFill>
                  <a:schemeClr val="tx1">
                    <a:tint val="75000"/>
                  </a:schemeClr>
                </a:solidFill>
              </a:defRPr>
            </a:lvl5pPr>
            <a:lvl6pPr marL="6095848" indent="0" algn="ctr">
              <a:buNone/>
              <a:defRPr>
                <a:solidFill>
                  <a:schemeClr val="tx1">
                    <a:tint val="75000"/>
                  </a:schemeClr>
                </a:solidFill>
              </a:defRPr>
            </a:lvl6pPr>
            <a:lvl7pPr marL="7315018" indent="0" algn="ctr">
              <a:buNone/>
              <a:defRPr>
                <a:solidFill>
                  <a:schemeClr val="tx1">
                    <a:tint val="75000"/>
                  </a:schemeClr>
                </a:solidFill>
              </a:defRPr>
            </a:lvl7pPr>
            <a:lvl8pPr marL="8534186" indent="0" algn="ctr">
              <a:buNone/>
              <a:defRPr>
                <a:solidFill>
                  <a:schemeClr val="tx1">
                    <a:tint val="75000"/>
                  </a:schemeClr>
                </a:solidFill>
              </a:defRPr>
            </a:lvl8pPr>
            <a:lvl9pPr marL="9753356" indent="0" algn="ctr">
              <a:buNone/>
              <a:defRPr>
                <a:solidFill>
                  <a:schemeClr val="tx1">
                    <a:tint val="75000"/>
                  </a:schemeClr>
                </a:solidFill>
              </a:defRPr>
            </a:lvl9pPr>
          </a:lstStyle>
          <a:p>
            <a:r>
              <a:rPr lang="en-US"/>
              <a:t>Insert Sub-Title Here – Up To 2 Lines (Initial Caps)</a:t>
            </a:r>
          </a:p>
        </p:txBody>
      </p:sp>
      <p:sp>
        <p:nvSpPr>
          <p:cNvPr id="7" name="Text Placeholder 5"/>
          <p:cNvSpPr>
            <a:spLocks noGrp="1"/>
          </p:cNvSpPr>
          <p:nvPr>
            <p:ph type="body" sz="quarter" idx="14" hasCustomPrompt="1"/>
          </p:nvPr>
        </p:nvSpPr>
        <p:spPr>
          <a:xfrm>
            <a:off x="973796" y="10826497"/>
            <a:ext cx="22215194" cy="2028982"/>
          </a:xfrm>
        </p:spPr>
        <p:txBody>
          <a:bodyPr/>
          <a:lstStyle>
            <a:lvl1pPr marL="4234" indent="0">
              <a:lnSpc>
                <a:spcPts val="4534"/>
              </a:lnSpc>
              <a:spcBef>
                <a:spcPts val="0"/>
              </a:spcBef>
              <a:buNone/>
              <a:defRPr sz="3200">
                <a:solidFill>
                  <a:schemeClr val="accent6">
                    <a:lumMod val="50000"/>
                    <a:lumOff val="50000"/>
                  </a:schemeClr>
                </a:solidFill>
              </a:defRPr>
            </a:lvl1pPr>
            <a:lvl2pPr marL="4234" indent="0">
              <a:lnSpc>
                <a:spcPts val="4534"/>
              </a:lnSpc>
              <a:spcBef>
                <a:spcPts val="0"/>
              </a:spcBef>
              <a:buFont typeface="Arial" panose="020B0604020202020204" pitchFamily="34" charset="0"/>
              <a:buNone/>
              <a:defRPr sz="3200">
                <a:solidFill>
                  <a:schemeClr val="bg1"/>
                </a:solidFill>
              </a:defRPr>
            </a:lvl2pPr>
            <a:lvl3pPr marL="4234" indent="0">
              <a:lnSpc>
                <a:spcPts val="4534"/>
              </a:lnSpc>
              <a:spcBef>
                <a:spcPts val="0"/>
              </a:spcBef>
              <a:buNone/>
              <a:defRPr sz="3200">
                <a:solidFill>
                  <a:schemeClr val="accent6">
                    <a:lumMod val="50000"/>
                    <a:lumOff val="50000"/>
                  </a:schemeClr>
                </a:solidFill>
              </a:defRPr>
            </a:lvl3pPr>
            <a:lvl4pPr marL="4234" indent="0">
              <a:lnSpc>
                <a:spcPts val="4534"/>
              </a:lnSpc>
              <a:spcBef>
                <a:spcPts val="0"/>
              </a:spcBef>
              <a:buNone/>
              <a:defRPr sz="3200">
                <a:solidFill>
                  <a:schemeClr val="bg1"/>
                </a:solidFill>
              </a:defRPr>
            </a:lvl4pPr>
            <a:lvl5pPr marL="4234" indent="0">
              <a:lnSpc>
                <a:spcPts val="4534"/>
              </a:lnSpc>
              <a:spcBef>
                <a:spcPts val="0"/>
              </a:spcBef>
              <a:buNone/>
              <a:defRPr sz="3200">
                <a:solidFill>
                  <a:schemeClr val="accent6">
                    <a:lumMod val="50000"/>
                    <a:lumOff val="50000"/>
                  </a:schemeClr>
                </a:solidFill>
              </a:defRPr>
            </a:lvl5pPr>
          </a:lstStyle>
          <a:p>
            <a:pPr lvl="0"/>
            <a:r>
              <a:rPr lang="en-US"/>
              <a:t>Presenter Name 1</a:t>
            </a:r>
          </a:p>
          <a:p>
            <a:pPr lvl="2"/>
            <a:r>
              <a:rPr lang="en-US"/>
              <a:t>Presenter Name 2</a:t>
            </a:r>
          </a:p>
          <a:p>
            <a:pPr lvl="4"/>
            <a:r>
              <a:rPr lang="en-US"/>
              <a:t>Presenter Name 3</a:t>
            </a:r>
          </a:p>
        </p:txBody>
      </p:sp>
      <p:sp>
        <p:nvSpPr>
          <p:cNvPr id="9" name="Date Placeholder 3"/>
          <p:cNvSpPr>
            <a:spLocks noGrp="1"/>
          </p:cNvSpPr>
          <p:nvPr>
            <p:ph type="dt" sz="half" idx="2"/>
          </p:nvPr>
        </p:nvSpPr>
        <p:spPr>
          <a:xfrm>
            <a:off x="973796" y="9314691"/>
            <a:ext cx="22261764" cy="732366"/>
          </a:xfrm>
          <a:prstGeom prst="rect">
            <a:avLst/>
          </a:prstGeom>
        </p:spPr>
        <p:txBody>
          <a:bodyPr vert="horz" lIns="0" tIns="0" rIns="0" bIns="0" rtlCol="0" anchor="ctr"/>
          <a:lstStyle>
            <a:lvl1pPr algn="l">
              <a:defRPr sz="3200">
                <a:solidFill>
                  <a:schemeClr val="accent6">
                    <a:lumMod val="50000"/>
                    <a:lumOff val="50000"/>
                  </a:schemeClr>
                </a:solidFill>
                <a:latin typeface="Arial" panose="020B0604020202020204" pitchFamily="34" charset="0"/>
                <a:cs typeface="Arial" panose="020B0604020202020204" pitchFamily="34" charset="0"/>
              </a:defRPr>
            </a:lvl1pPr>
          </a:lstStyle>
          <a:p>
            <a:r>
              <a:rPr lang="en-US">
                <a:solidFill>
                  <a:srgbClr val="000000">
                    <a:lumMod val="50000"/>
                    <a:lumOff val="50000"/>
                  </a:srgbClr>
                </a:solidFill>
              </a:rPr>
              <a:t>01/20/2022</a:t>
            </a:r>
          </a:p>
        </p:txBody>
      </p:sp>
      <p:cxnSp>
        <p:nvCxnSpPr>
          <p:cNvPr id="11" name="Straight Connector 10"/>
          <p:cNvCxnSpPr/>
          <p:nvPr userDrawn="1"/>
        </p:nvCxnSpPr>
        <p:spPr>
          <a:xfrm>
            <a:off x="973796" y="8587438"/>
            <a:ext cx="22261764"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8" name="Picture 6" descr="C:\Users\TERESA~1\AppData\Local\Temp\vmware-Teresa Sharp\VMwareDnD\99bbe9a7\BMGF_red_box_2i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8845867" y="2"/>
            <a:ext cx="4389692" cy="4389120"/>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3"/>
          <p:cNvSpPr>
            <a:spLocks noGrp="1"/>
          </p:cNvSpPr>
          <p:nvPr>
            <p:ph type="ftr" sz="quarter" idx="15"/>
          </p:nvPr>
        </p:nvSpPr>
        <p:spPr>
          <a:xfrm>
            <a:off x="13641577" y="13011367"/>
            <a:ext cx="9547413" cy="509250"/>
          </a:xfrm>
        </p:spPr>
        <p:txBody>
          <a:bodyPr/>
          <a:lstStyle>
            <a:lvl1pPr>
              <a:defRPr sz="1600"/>
            </a:lvl1pPr>
          </a:lstStyle>
          <a:p>
            <a:pPr algn="r"/>
            <a:endParaRPr lang="en-US"/>
          </a:p>
        </p:txBody>
      </p:sp>
    </p:spTree>
    <p:extLst>
      <p:ext uri="{BB962C8B-B14F-4D97-AF65-F5344CB8AC3E}">
        <p14:creationId xmlns:p14="http://schemas.microsoft.com/office/powerpoint/2010/main" val="3093018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a:p>
        </p:txBody>
      </p:sp>
      <p:sp>
        <p:nvSpPr>
          <p:cNvPr id="4" name="Oval 3">
            <a:extLst>
              <a:ext uri="{FF2B5EF4-FFF2-40B4-BE49-F238E27FC236}">
                <a16:creationId xmlns:a16="http://schemas.microsoft.com/office/drawing/2014/main" id="{4AC1ED45-D031-B94A-BAB1-482F24228794}"/>
              </a:ext>
            </a:extLst>
          </p:cNvPr>
          <p:cNvSpPr/>
          <p:nvPr userDrawn="1"/>
        </p:nvSpPr>
        <p:spPr>
          <a:xfrm>
            <a:off x="14216243" y="1588574"/>
            <a:ext cx="4769554" cy="4769554"/>
          </a:xfrm>
          <a:prstGeom prst="ellipse">
            <a:avLst/>
          </a:prstGeom>
          <a:noFill/>
          <a:ln w="14605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B531EC2-BD07-9544-89FF-31AE4C23EC5E}"/>
              </a:ext>
            </a:extLst>
          </p:cNvPr>
          <p:cNvSpPr/>
          <p:nvPr userDrawn="1"/>
        </p:nvSpPr>
        <p:spPr>
          <a:xfrm>
            <a:off x="21721648" y="5453742"/>
            <a:ext cx="3608615" cy="36086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2B1EF47-5F45-A042-A683-AA31B481CD13}"/>
              </a:ext>
            </a:extLst>
          </p:cNvPr>
          <p:cNvSpPr/>
          <p:nvPr userDrawn="1"/>
        </p:nvSpPr>
        <p:spPr>
          <a:xfrm>
            <a:off x="18985797" y="7486550"/>
            <a:ext cx="4890508" cy="4890508"/>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6CE7C0DB-9E0D-0A4E-938B-2E797BB200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76618" y="835854"/>
            <a:ext cx="6148471" cy="1956331"/>
          </a:xfrm>
          <a:prstGeom prst="rect">
            <a:avLst/>
          </a:prstGeom>
        </p:spPr>
      </p:pic>
    </p:spTree>
    <p:extLst>
      <p:ext uri="{BB962C8B-B14F-4D97-AF65-F5344CB8AC3E}">
        <p14:creationId xmlns:p14="http://schemas.microsoft.com/office/powerpoint/2010/main" val="452333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14EC90-E499-7F40-A81C-63D0DD2592C7}"/>
              </a:ext>
            </a:extLst>
          </p:cNvPr>
          <p:cNvPicPr>
            <a:picLocks noChangeAspect="1"/>
          </p:cNvPicPr>
          <p:nvPr userDrawn="1"/>
        </p:nvPicPr>
        <p:blipFill>
          <a:blip r:embed="rId2"/>
          <a:srcRect/>
          <a:stretch/>
        </p:blipFill>
        <p:spPr>
          <a:xfrm>
            <a:off x="1587" y="0"/>
            <a:ext cx="24384000" cy="13716000"/>
          </a:xfrm>
          <a:prstGeom prst="rect">
            <a:avLst/>
          </a:prstGeom>
        </p:spPr>
      </p:pic>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a:p>
        </p:txBody>
      </p:sp>
      <p:pic>
        <p:nvPicPr>
          <p:cNvPr id="15" name="Graphic 14">
            <a:extLst>
              <a:ext uri="{FF2B5EF4-FFF2-40B4-BE49-F238E27FC236}">
                <a16:creationId xmlns:a16="http://schemas.microsoft.com/office/drawing/2014/main" id="{839EC2AA-D970-C448-A073-121286DBD65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76618" y="835854"/>
            <a:ext cx="6148471" cy="1956331"/>
          </a:xfrm>
          <a:prstGeom prst="rect">
            <a:avLst/>
          </a:prstGeom>
        </p:spPr>
      </p:pic>
      <p:sp>
        <p:nvSpPr>
          <p:cNvPr id="16" name="Oval 15">
            <a:extLst>
              <a:ext uri="{FF2B5EF4-FFF2-40B4-BE49-F238E27FC236}">
                <a16:creationId xmlns:a16="http://schemas.microsoft.com/office/drawing/2014/main" id="{A0C5D54B-A58F-EC4D-AA02-F28EF11FB1FD}"/>
              </a:ext>
            </a:extLst>
          </p:cNvPr>
          <p:cNvSpPr/>
          <p:nvPr userDrawn="1"/>
        </p:nvSpPr>
        <p:spPr>
          <a:xfrm>
            <a:off x="14216243" y="1588574"/>
            <a:ext cx="4769554" cy="4769554"/>
          </a:xfrm>
          <a:prstGeom prst="ellipse">
            <a:avLst/>
          </a:prstGeom>
          <a:noFill/>
          <a:ln w="14605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2DB51D0-EFE0-9143-AB1E-054D0CA220CB}"/>
              </a:ext>
            </a:extLst>
          </p:cNvPr>
          <p:cNvSpPr/>
          <p:nvPr userDrawn="1"/>
        </p:nvSpPr>
        <p:spPr>
          <a:xfrm>
            <a:off x="21721648" y="5453742"/>
            <a:ext cx="3608615" cy="36086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2C0393C-CCFF-344F-BF7E-2B815CA8D24F}"/>
              </a:ext>
            </a:extLst>
          </p:cNvPr>
          <p:cNvSpPr/>
          <p:nvPr userDrawn="1"/>
        </p:nvSpPr>
        <p:spPr>
          <a:xfrm>
            <a:off x="18985797" y="7486550"/>
            <a:ext cx="4890508" cy="4890508"/>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5583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7" name="Graphic 6">
            <a:extLst>
              <a:ext uri="{FF2B5EF4-FFF2-40B4-BE49-F238E27FC236}">
                <a16:creationId xmlns:a16="http://schemas.microsoft.com/office/drawing/2014/main" id="{3CE94A48-21EC-9043-A425-EFF17FBDBA2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76618" y="12622427"/>
            <a:ext cx="2862509" cy="910798"/>
          </a:xfrm>
          <a:prstGeom prst="rect">
            <a:avLst/>
          </a:prstGeom>
        </p:spPr>
      </p:pic>
    </p:spTree>
    <p:extLst>
      <p:ext uri="{BB962C8B-B14F-4D97-AF65-F5344CB8AC3E}">
        <p14:creationId xmlns:p14="http://schemas.microsoft.com/office/powerpoint/2010/main" val="25106653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D33483-5DC1-4919-B94C-777794C8A760}"/>
              </a:ext>
            </a:extLst>
          </p:cNvPr>
          <p:cNvPicPr>
            <a:picLocks noChangeAspect="1"/>
          </p:cNvPicPr>
          <p:nvPr userDrawn="1"/>
        </p:nvPicPr>
        <p:blipFill>
          <a:blip r:embed="rId2">
            <a:alphaModFix/>
          </a:blip>
          <a:srcRect/>
          <a:stretch/>
        </p:blipFill>
        <p:spPr>
          <a:xfrm>
            <a:off x="1587" y="0"/>
            <a:ext cx="24384000" cy="13716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8" name="Graphic 7">
            <a:extLst>
              <a:ext uri="{FF2B5EF4-FFF2-40B4-BE49-F238E27FC236}">
                <a16:creationId xmlns:a16="http://schemas.microsoft.com/office/drawing/2014/main" id="{B44CB57B-FDB9-DD49-A397-36CE873A54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76618" y="12622427"/>
            <a:ext cx="2862509" cy="910798"/>
          </a:xfrm>
          <a:prstGeom prst="rect">
            <a:avLst/>
          </a:prstGeom>
        </p:spPr>
      </p:pic>
    </p:spTree>
    <p:extLst>
      <p:ext uri="{BB962C8B-B14F-4D97-AF65-F5344CB8AC3E}">
        <p14:creationId xmlns:p14="http://schemas.microsoft.com/office/powerpoint/2010/main" val="6814254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8" name="Graphic 7">
            <a:extLst>
              <a:ext uri="{FF2B5EF4-FFF2-40B4-BE49-F238E27FC236}">
                <a16:creationId xmlns:a16="http://schemas.microsoft.com/office/drawing/2014/main" id="{DCD72061-B2C2-AC4B-B221-A92BDD95E90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76618" y="835854"/>
            <a:ext cx="6148471" cy="1956331"/>
          </a:xfrm>
          <a:prstGeom prst="rect">
            <a:avLst/>
          </a:prstGeom>
        </p:spPr>
      </p:pic>
    </p:spTree>
    <p:extLst>
      <p:ext uri="{BB962C8B-B14F-4D97-AF65-F5344CB8AC3E}">
        <p14:creationId xmlns:p14="http://schemas.microsoft.com/office/powerpoint/2010/main" val="22042897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1FDB6C-806C-4135-BCBC-52AC466F483A}"/>
              </a:ext>
            </a:extLst>
          </p:cNvPr>
          <p:cNvPicPr>
            <a:picLocks noChangeAspect="1"/>
          </p:cNvPicPr>
          <p:nvPr userDrawn="1"/>
        </p:nvPicPr>
        <p:blipFill>
          <a:blip r:embed="rId2"/>
          <a:srcRect/>
          <a:stretch/>
        </p:blipFill>
        <p:spPr>
          <a:xfrm>
            <a:off x="1587" y="0"/>
            <a:ext cx="24384000" cy="13716000"/>
          </a:xfrm>
          <a:prstGeom prst="rect">
            <a:avLst/>
          </a:prstGeom>
        </p:spPr>
      </p:pic>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8" name="Graphic 7">
            <a:extLst>
              <a:ext uri="{FF2B5EF4-FFF2-40B4-BE49-F238E27FC236}">
                <a16:creationId xmlns:a16="http://schemas.microsoft.com/office/drawing/2014/main" id="{E991DA25-90B4-A443-A658-5D5A83696BD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76618" y="12622427"/>
            <a:ext cx="2862509" cy="910798"/>
          </a:xfrm>
          <a:prstGeom prst="rect">
            <a:avLst/>
          </a:prstGeom>
        </p:spPr>
      </p:pic>
    </p:spTree>
    <p:extLst>
      <p:ext uri="{BB962C8B-B14F-4D97-AF65-F5344CB8AC3E}">
        <p14:creationId xmlns:p14="http://schemas.microsoft.com/office/powerpoint/2010/main" val="15052670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9CE0C4-3ACE-4C3D-842D-82A358241F75}"/>
              </a:ext>
            </a:extLst>
          </p:cNvPr>
          <p:cNvPicPr>
            <a:picLocks noChangeAspect="1"/>
          </p:cNvPicPr>
          <p:nvPr userDrawn="1"/>
        </p:nvPicPr>
        <p:blipFill>
          <a:blip r:embed="rId2">
            <a:alphaModFix/>
          </a:blip>
          <a:srcRect/>
          <a:stretch/>
        </p:blipFill>
        <p:spPr>
          <a:xfrm>
            <a:off x="1587" y="0"/>
            <a:ext cx="24384000" cy="13716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7661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4600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F9D7A-5BEE-9245-944A-197F51D542D9}" type="slidenum">
              <a:rPr lang="en-US" smtClean="0"/>
              <a:t>‹#›</a:t>
            </a:fld>
            <a:endParaRPr lang="en-US"/>
          </a:p>
        </p:txBody>
      </p:sp>
      <p:pic>
        <p:nvPicPr>
          <p:cNvPr id="8" name="Graphic 7">
            <a:extLst>
              <a:ext uri="{FF2B5EF4-FFF2-40B4-BE49-F238E27FC236}">
                <a16:creationId xmlns:a16="http://schemas.microsoft.com/office/drawing/2014/main" id="{8B5E1CCF-F416-2440-906B-96A2A7952F4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76618" y="12622427"/>
            <a:ext cx="2862509" cy="910798"/>
          </a:xfrm>
          <a:prstGeom prst="rect">
            <a:avLst/>
          </a:prstGeom>
        </p:spPr>
      </p:pic>
    </p:spTree>
    <p:extLst>
      <p:ext uri="{BB962C8B-B14F-4D97-AF65-F5344CB8AC3E}">
        <p14:creationId xmlns:p14="http://schemas.microsoft.com/office/powerpoint/2010/main" val="42068423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p:spPr>
        <p:txBody>
          <a:bodyPr/>
          <a:lstStyle/>
          <a:p>
            <a:r>
              <a:rPr lang="en-US"/>
              <a:t>Click to edit Master title style</a:t>
            </a:r>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F9D7A-5BEE-9245-944A-197F51D542D9}" type="slidenum">
              <a:rPr lang="en-US" smtClean="0"/>
              <a:t>‹#›</a:t>
            </a:fld>
            <a:endParaRPr lang="en-US"/>
          </a:p>
        </p:txBody>
      </p:sp>
      <p:pic>
        <p:nvPicPr>
          <p:cNvPr id="10" name="Graphic 9">
            <a:extLst>
              <a:ext uri="{FF2B5EF4-FFF2-40B4-BE49-F238E27FC236}">
                <a16:creationId xmlns:a16="http://schemas.microsoft.com/office/drawing/2014/main" id="{861FF98D-1061-9248-8754-0013875997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76618" y="12622427"/>
            <a:ext cx="2862509" cy="910798"/>
          </a:xfrm>
          <a:prstGeom prst="rect">
            <a:avLst/>
          </a:prstGeom>
        </p:spPr>
      </p:pic>
    </p:spTree>
    <p:extLst>
      <p:ext uri="{BB962C8B-B14F-4D97-AF65-F5344CB8AC3E}">
        <p14:creationId xmlns:p14="http://schemas.microsoft.com/office/powerpoint/2010/main" val="24896211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F9D7A-5BEE-9245-944A-197F51D542D9}" type="slidenum">
              <a:rPr lang="en-US" smtClean="0"/>
              <a:t>‹#›</a:t>
            </a:fld>
            <a:endParaRPr lang="en-US"/>
          </a:p>
        </p:txBody>
      </p:sp>
      <p:pic>
        <p:nvPicPr>
          <p:cNvPr id="6" name="Graphic 5">
            <a:extLst>
              <a:ext uri="{FF2B5EF4-FFF2-40B4-BE49-F238E27FC236}">
                <a16:creationId xmlns:a16="http://schemas.microsoft.com/office/drawing/2014/main" id="{2FFC5743-7400-D642-9870-E0DE7D4E9D3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76618" y="12622427"/>
            <a:ext cx="2862509" cy="910798"/>
          </a:xfrm>
          <a:prstGeom prst="rect">
            <a:avLst/>
          </a:prstGeom>
        </p:spPr>
      </p:pic>
    </p:spTree>
    <p:extLst>
      <p:ext uri="{BB962C8B-B14F-4D97-AF65-F5344CB8AC3E}">
        <p14:creationId xmlns:p14="http://schemas.microsoft.com/office/powerpoint/2010/main" val="27973458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F9D7A-5BEE-9245-944A-197F51D542D9}" type="slidenum">
              <a:rPr lang="en-US" smtClean="0"/>
              <a:t>‹#›</a:t>
            </a:fld>
            <a:endParaRPr lang="en-US"/>
          </a:p>
        </p:txBody>
      </p:sp>
      <p:pic>
        <p:nvPicPr>
          <p:cNvPr id="5" name="Graphic 4">
            <a:extLst>
              <a:ext uri="{FF2B5EF4-FFF2-40B4-BE49-F238E27FC236}">
                <a16:creationId xmlns:a16="http://schemas.microsoft.com/office/drawing/2014/main" id="{32CFA138-28A4-D644-AF2B-9444858492A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76618" y="12622427"/>
            <a:ext cx="2862509" cy="910798"/>
          </a:xfrm>
          <a:prstGeom prst="rect">
            <a:avLst/>
          </a:prstGeom>
        </p:spPr>
      </p:pic>
    </p:spTree>
    <p:extLst>
      <p:ext uri="{BB962C8B-B14F-4D97-AF65-F5344CB8AC3E}">
        <p14:creationId xmlns:p14="http://schemas.microsoft.com/office/powerpoint/2010/main" val="611502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ext-Only Transition Slide">
    <p:spTree>
      <p:nvGrpSpPr>
        <p:cNvPr id="1" name=""/>
        <p:cNvGrpSpPr/>
        <p:nvPr/>
      </p:nvGrpSpPr>
      <p:grpSpPr>
        <a:xfrm>
          <a:off x="0" y="0"/>
          <a:ext cx="0" cy="0"/>
          <a:chOff x="0" y="0"/>
          <a:chExt cx="0" cy="0"/>
        </a:xfrm>
      </p:grpSpPr>
      <p:sp>
        <p:nvSpPr>
          <p:cNvPr id="3" name="Text Placeholder 2"/>
          <p:cNvSpPr>
            <a:spLocks noGrp="1"/>
          </p:cNvSpPr>
          <p:nvPr>
            <p:ph type="body" sz="quarter" idx="13" hasCustomPrompt="1"/>
          </p:nvPr>
        </p:nvSpPr>
        <p:spPr>
          <a:xfrm>
            <a:off x="0" y="0"/>
            <a:ext cx="24387175" cy="13716000"/>
          </a:xfrm>
          <a:solidFill>
            <a:schemeClr val="accent3"/>
          </a:solidFill>
        </p:spPr>
        <p:txBody>
          <a:bodyPr lIns="365760" tIns="685800" rIns="365760" bIns="1828800"/>
          <a:lstStyle>
            <a:lvl1pPr marL="0" indent="0">
              <a:lnSpc>
                <a:spcPts val="9066"/>
              </a:lnSpc>
              <a:spcBef>
                <a:spcPts val="3200"/>
              </a:spcBef>
              <a:buNone/>
              <a:defRPr lang="en-US" sz="8000" kern="1200" cap="all" baseline="0" smtClean="0">
                <a:solidFill>
                  <a:schemeClr val="bg1"/>
                </a:solidFill>
                <a:latin typeface="Arial" pitchFamily="34" charset="0"/>
                <a:ea typeface="+mn-ea"/>
                <a:cs typeface="Arial" pitchFamily="34" charset="0"/>
              </a:defRPr>
            </a:lvl1pPr>
            <a:lvl2pPr marL="0" indent="0">
              <a:buFont typeface="Arial" pitchFamily="34" charset="0"/>
              <a:buNone/>
              <a:defRPr lang="en-US" sz="9600" kern="1200" smtClean="0">
                <a:solidFill>
                  <a:schemeClr val="accent3">
                    <a:lumMod val="75000"/>
                  </a:schemeClr>
                </a:solidFill>
                <a:latin typeface="Arial" pitchFamily="34" charset="0"/>
                <a:ea typeface="+mn-ea"/>
                <a:cs typeface="Arial" pitchFamily="34" charset="0"/>
              </a:defRPr>
            </a:lvl2pPr>
            <a:lvl3pPr marL="0" indent="0">
              <a:buNone/>
              <a:defRPr lang="en-US" sz="9600" kern="1200" smtClean="0">
                <a:solidFill>
                  <a:schemeClr val="accent3">
                    <a:lumMod val="75000"/>
                  </a:schemeClr>
                </a:solidFill>
                <a:latin typeface="Arial" pitchFamily="34" charset="0"/>
                <a:ea typeface="+mn-ea"/>
                <a:cs typeface="Arial" pitchFamily="34" charset="0"/>
              </a:defRPr>
            </a:lvl3pPr>
            <a:lvl4pPr marL="0" indent="0">
              <a:buNone/>
              <a:defRPr lang="en-US" sz="9600" kern="1200" smtClean="0">
                <a:solidFill>
                  <a:schemeClr val="accent3">
                    <a:lumMod val="75000"/>
                  </a:schemeClr>
                </a:solidFill>
                <a:latin typeface="Arial" pitchFamily="34" charset="0"/>
                <a:ea typeface="+mn-ea"/>
                <a:cs typeface="Arial" pitchFamily="34" charset="0"/>
              </a:defRPr>
            </a:lvl4pPr>
            <a:lvl5pPr marL="0" indent="0">
              <a:buNone/>
              <a:defRPr lang="en-US" sz="9600" kern="1200">
                <a:solidFill>
                  <a:schemeClr val="accent3">
                    <a:lumMod val="75000"/>
                  </a:schemeClr>
                </a:solidFill>
                <a:latin typeface="Arial" pitchFamily="34" charset="0"/>
                <a:ea typeface="+mn-ea"/>
                <a:cs typeface="Arial" pitchFamily="34" charset="0"/>
              </a:defRPr>
            </a:lvl5pPr>
          </a:lstStyle>
          <a:p>
            <a:pPr lvl="0"/>
            <a:r>
              <a:rPr lang="en-US"/>
              <a:t>CLICK TO EDIT TEXT</a:t>
            </a:r>
          </a:p>
        </p:txBody>
      </p:sp>
    </p:spTree>
    <p:extLst>
      <p:ext uri="{BB962C8B-B14F-4D97-AF65-F5344CB8AC3E}">
        <p14:creationId xmlns:p14="http://schemas.microsoft.com/office/powerpoint/2010/main" val="493658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Width Head + Copy - Text Only">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973794" y="3437468"/>
            <a:ext cx="22215194" cy="9038168"/>
          </a:xfrm>
        </p:spPr>
        <p:txBody>
          <a:bodyPr/>
          <a:lstStyle>
            <a:lvl1pPr>
              <a:spcBef>
                <a:spcPts val="1600"/>
              </a:spcBef>
              <a:spcAft>
                <a:spcPts val="0"/>
              </a:spcAft>
              <a:defRPr sz="3734" b="0" baseline="0"/>
            </a:lvl1pPr>
            <a:lvl2pPr marL="457188" indent="-457188">
              <a:spcBef>
                <a:spcPts val="1600"/>
              </a:spcBef>
              <a:spcAft>
                <a:spcPts val="0"/>
              </a:spcAft>
              <a:buClr>
                <a:schemeClr val="accent3">
                  <a:lumMod val="75000"/>
                </a:schemeClr>
              </a:buClr>
              <a:buFont typeface="Wingdings" panose="05000000000000000000" pitchFamily="2" charset="2"/>
              <a:buChar char="§"/>
              <a:defRPr sz="3466"/>
            </a:lvl2pPr>
            <a:lvl3pPr marL="914378" indent="-457188">
              <a:spcBef>
                <a:spcPts val="1600"/>
              </a:spcBef>
              <a:spcAft>
                <a:spcPts val="0"/>
              </a:spcAft>
              <a:buClr>
                <a:srgbClr val="3086AB"/>
              </a:buClr>
              <a:buFont typeface="Arial" panose="020B0604020202020204" pitchFamily="34" charset="0"/>
              <a:buChar char="•"/>
              <a:tabLst/>
              <a:defRPr sz="3200" baseline="0"/>
            </a:lvl3pPr>
            <a:lvl4pPr marL="1375800" indent="-461424">
              <a:spcBef>
                <a:spcPts val="1600"/>
              </a:spcBef>
              <a:spcAft>
                <a:spcPts val="0"/>
              </a:spcAft>
              <a:buFont typeface="Arial" panose="020B0604020202020204" pitchFamily="34" charset="0"/>
              <a:buChar char="-"/>
              <a:tabLst/>
              <a:defRPr baseline="0"/>
            </a:lvl4pPr>
            <a:lvl5pPr marL="1832988" indent="-457188">
              <a:spcBef>
                <a:spcPts val="1600"/>
              </a:spcBef>
              <a:spcAft>
                <a:spcPts val="0"/>
              </a:spcAft>
              <a:defRPr baseline="0"/>
            </a:lvl5pPr>
          </a:lstStyle>
          <a:p>
            <a:pPr lvl="0"/>
            <a:r>
              <a:rPr lang="en-US"/>
              <a:t>Insert bullet list at full-width of slide</a:t>
            </a:r>
          </a:p>
          <a:p>
            <a:pPr lvl="1"/>
            <a:r>
              <a:rPr lang="en-US"/>
              <a:t>Bullet list level two</a:t>
            </a:r>
          </a:p>
          <a:p>
            <a:pPr lvl="2"/>
            <a:r>
              <a:rPr lang="en-US"/>
              <a:t>Bullet list level three</a:t>
            </a:r>
          </a:p>
          <a:p>
            <a:pPr lvl="3"/>
            <a:r>
              <a:rPr lang="en-US"/>
              <a:t>Bullet list level four</a:t>
            </a:r>
          </a:p>
          <a:p>
            <a:pPr lvl="4"/>
            <a:r>
              <a:rPr lang="en-US"/>
              <a:t>Bullet list level five</a:t>
            </a:r>
          </a:p>
        </p:txBody>
      </p:sp>
      <p:sp>
        <p:nvSpPr>
          <p:cNvPr id="6" name="Slide Number Placeholder 5"/>
          <p:cNvSpPr>
            <a:spLocks noGrp="1"/>
          </p:cNvSpPr>
          <p:nvPr>
            <p:ph type="sldNum" sz="quarter" idx="15"/>
          </p:nvPr>
        </p:nvSpPr>
        <p:spPr>
          <a:xfrm>
            <a:off x="22722228" y="13054714"/>
            <a:ext cx="506954" cy="414928"/>
          </a:xfrm>
        </p:spPr>
        <p:txBody>
          <a:bodyPr/>
          <a:lstStyle/>
          <a:p>
            <a:fld id="{D3F7C509-FEEF-45D3-B896-7C07814C0C13}" type="slidenum">
              <a:rPr lang="en-US" smtClean="0">
                <a:solidFill>
                  <a:srgbClr val="000000"/>
                </a:solidFill>
              </a:rPr>
              <a:pPr/>
              <a:t>‹#›</a:t>
            </a:fld>
            <a:endParaRPr lang="en-US">
              <a:solidFill>
                <a:srgbClr val="000000"/>
              </a:solidFill>
            </a:endParaRPr>
          </a:p>
        </p:txBody>
      </p:sp>
      <p:sp>
        <p:nvSpPr>
          <p:cNvPr id="2" name="Title 1"/>
          <p:cNvSpPr>
            <a:spLocks noGrp="1"/>
          </p:cNvSpPr>
          <p:nvPr>
            <p:ph type="title" hasCustomPrompt="1"/>
          </p:nvPr>
        </p:nvSpPr>
        <p:spPr>
          <a:xfrm>
            <a:off x="973794" y="433523"/>
            <a:ext cx="22215194" cy="1395154"/>
          </a:xfrm>
        </p:spPr>
        <p:txBody>
          <a:bodyPr/>
          <a:lstStyle>
            <a:lvl1pPr>
              <a:defRPr baseline="0"/>
            </a:lvl1pPr>
          </a:lstStyle>
          <a:p>
            <a:r>
              <a:rPr lang="en-US"/>
              <a:t>Insert headline here – up to 2 full width lines (all caps)</a:t>
            </a:r>
          </a:p>
        </p:txBody>
      </p:sp>
      <p:sp>
        <p:nvSpPr>
          <p:cNvPr id="7" name="Footer Placeholder 3"/>
          <p:cNvSpPr>
            <a:spLocks noGrp="1"/>
          </p:cNvSpPr>
          <p:nvPr>
            <p:ph type="ftr" sz="quarter" idx="16"/>
          </p:nvPr>
        </p:nvSpPr>
        <p:spPr>
          <a:xfrm>
            <a:off x="13031899" y="13073767"/>
            <a:ext cx="9680780" cy="414926"/>
          </a:xfrm>
        </p:spPr>
        <p:txBody>
          <a:bodyPr/>
          <a:lstStyle>
            <a:lvl1pPr>
              <a:defRPr sz="1600"/>
            </a:lvl1pPr>
          </a:lstStyle>
          <a:p>
            <a:pPr algn="r"/>
            <a:endParaRPr lang="en-US"/>
          </a:p>
        </p:txBody>
      </p:sp>
    </p:spTree>
    <p:extLst>
      <p:ext uri="{BB962C8B-B14F-4D97-AF65-F5344CB8AC3E}">
        <p14:creationId xmlns:p14="http://schemas.microsoft.com/office/powerpoint/2010/main" val="41602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Head + Bold Subhead">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973794" y="3039255"/>
            <a:ext cx="22215194" cy="796426"/>
          </a:xfrm>
        </p:spPr>
        <p:txBody>
          <a:bodyPr/>
          <a:lstStyle>
            <a:lvl1pPr>
              <a:lnSpc>
                <a:spcPts val="4266"/>
              </a:lnSpc>
              <a:spcBef>
                <a:spcPts val="0"/>
              </a:spcBef>
              <a:defRPr sz="3734" b="1" baseline="0"/>
            </a:lvl1pPr>
            <a:lvl2pPr marL="457188" indent="-457188">
              <a:spcBef>
                <a:spcPts val="896"/>
              </a:spcBef>
              <a:spcAft>
                <a:spcPts val="0"/>
              </a:spcAft>
              <a:buClr>
                <a:schemeClr val="accent3">
                  <a:lumMod val="75000"/>
                </a:schemeClr>
              </a:buClr>
              <a:buFont typeface="Wingdings" panose="05000000000000000000" pitchFamily="2" charset="2"/>
              <a:buChar char="§"/>
              <a:defRPr sz="3466"/>
            </a:lvl2pPr>
            <a:lvl3pPr marL="914378" indent="-457188">
              <a:spcBef>
                <a:spcPts val="896"/>
              </a:spcBef>
              <a:buClr>
                <a:srgbClr val="3086AB"/>
              </a:buClr>
              <a:buFont typeface="Arial" panose="020B0604020202020204" pitchFamily="34" charset="0"/>
              <a:buChar char="•"/>
              <a:tabLst/>
              <a:defRPr baseline="0"/>
            </a:lvl3pPr>
            <a:lvl4pPr marL="1375800" indent="-461424">
              <a:spcBef>
                <a:spcPts val="896"/>
              </a:spcBef>
              <a:spcAft>
                <a:spcPts val="0"/>
              </a:spcAft>
              <a:buFont typeface="Arial" panose="020B0604020202020204" pitchFamily="34" charset="0"/>
              <a:buChar char="-"/>
              <a:tabLst/>
              <a:defRPr baseline="0"/>
            </a:lvl4pPr>
            <a:lvl5pPr marL="1832988" indent="-457188">
              <a:spcBef>
                <a:spcPts val="896"/>
              </a:spcBef>
              <a:defRPr baseline="0"/>
            </a:lvl5pPr>
          </a:lstStyle>
          <a:p>
            <a:pPr lvl="0"/>
            <a:r>
              <a:rPr lang="en-US"/>
              <a:t>Insert bullet list at full-width of slide</a:t>
            </a:r>
          </a:p>
        </p:txBody>
      </p:sp>
      <p:sp>
        <p:nvSpPr>
          <p:cNvPr id="6" name="Slide Number Placeholder 5"/>
          <p:cNvSpPr>
            <a:spLocks noGrp="1"/>
          </p:cNvSpPr>
          <p:nvPr>
            <p:ph type="sldNum" sz="quarter" idx="15"/>
          </p:nvPr>
        </p:nvSpPr>
        <p:spPr/>
        <p:txBody>
          <a:bodyPr/>
          <a:lstStyle/>
          <a:p>
            <a:fld id="{D3F7C509-FEEF-45D3-B896-7C07814C0C13}" type="slidenum">
              <a:rPr lang="en-US" smtClean="0">
                <a:solidFill>
                  <a:srgbClr val="000000"/>
                </a:solidFill>
              </a:rPr>
              <a:pPr/>
              <a:t>‹#›</a:t>
            </a:fld>
            <a:endParaRPr lang="en-US">
              <a:solidFill>
                <a:srgbClr val="000000"/>
              </a:solidFill>
            </a:endParaRPr>
          </a:p>
        </p:txBody>
      </p:sp>
      <p:sp>
        <p:nvSpPr>
          <p:cNvPr id="4" name="Text Placeholder 3"/>
          <p:cNvSpPr>
            <a:spLocks noGrp="1"/>
          </p:cNvSpPr>
          <p:nvPr>
            <p:ph type="body" sz="quarter" idx="16"/>
          </p:nvPr>
        </p:nvSpPr>
        <p:spPr>
          <a:xfrm>
            <a:off x="973796" y="4076596"/>
            <a:ext cx="22261764" cy="8443208"/>
          </a:xfrm>
        </p:spPr>
        <p:txBody>
          <a:bodyPr/>
          <a:lstStyle>
            <a:lvl1pPr>
              <a:spcBef>
                <a:spcPts val="1600"/>
              </a:spcBef>
              <a:defRPr sz="3466"/>
            </a:lvl1pPr>
            <a:lvl2pPr>
              <a:spcBef>
                <a:spcPts val="1600"/>
              </a:spcBef>
              <a:defRPr sz="3466"/>
            </a:lvl2pPr>
            <a:lvl3pPr>
              <a:spcBef>
                <a:spcPts val="1600"/>
              </a:spcBef>
              <a:defRPr sz="3200"/>
            </a:lvl3pPr>
            <a:lvl4pPr>
              <a:spcBef>
                <a:spcPts val="1600"/>
              </a:spcBef>
              <a:defRPr sz="2934"/>
            </a:lvl4pPr>
            <a:lvl5pPr>
              <a:spcBef>
                <a:spcPts val="1600"/>
              </a:spcBef>
              <a:defRPr sz="26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973794" y="1292513"/>
            <a:ext cx="22215194" cy="1395154"/>
          </a:xfrm>
        </p:spPr>
        <p:txBody>
          <a:bodyPr/>
          <a:lstStyle>
            <a:lvl1pPr>
              <a:defRPr baseline="0"/>
            </a:lvl1pPr>
          </a:lstStyle>
          <a:p>
            <a:r>
              <a:rPr lang="en-US"/>
              <a:t>Insert headline here – up to 2 full width lines (all caps)</a:t>
            </a:r>
          </a:p>
        </p:txBody>
      </p:sp>
      <p:sp>
        <p:nvSpPr>
          <p:cNvPr id="9" name="Footer Placeholder 3"/>
          <p:cNvSpPr>
            <a:spLocks noGrp="1"/>
          </p:cNvSpPr>
          <p:nvPr>
            <p:ph type="ftr" sz="quarter" idx="17"/>
          </p:nvPr>
        </p:nvSpPr>
        <p:spPr>
          <a:xfrm>
            <a:off x="13031899" y="13073767"/>
            <a:ext cx="9680780" cy="414926"/>
          </a:xfrm>
        </p:spPr>
        <p:txBody>
          <a:bodyPr/>
          <a:lstStyle>
            <a:lvl1pPr>
              <a:defRPr sz="1600"/>
            </a:lvl1pPr>
          </a:lstStyle>
          <a:p>
            <a:pPr algn="r"/>
            <a:endParaRPr lang="en-US"/>
          </a:p>
        </p:txBody>
      </p:sp>
    </p:spTree>
    <p:extLst>
      <p:ext uri="{BB962C8B-B14F-4D97-AF65-F5344CB8AC3E}">
        <p14:creationId xmlns:p14="http://schemas.microsoft.com/office/powerpoint/2010/main" val="68161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 Width Head + 2/3 Copy - Text Only">
    <p:spTree>
      <p:nvGrpSpPr>
        <p:cNvPr id="1" name=""/>
        <p:cNvGrpSpPr/>
        <p:nvPr/>
      </p:nvGrpSpPr>
      <p:grpSpPr>
        <a:xfrm>
          <a:off x="0" y="0"/>
          <a:ext cx="0" cy="0"/>
          <a:chOff x="0" y="0"/>
          <a:chExt cx="0" cy="0"/>
        </a:xfrm>
      </p:grpSpPr>
      <p:sp>
        <p:nvSpPr>
          <p:cNvPr id="8" name="Slide Number Placeholder 7"/>
          <p:cNvSpPr>
            <a:spLocks noGrp="1"/>
          </p:cNvSpPr>
          <p:nvPr>
            <p:ph type="sldNum" sz="quarter" idx="15"/>
          </p:nvPr>
        </p:nvSpPr>
        <p:spPr/>
        <p:txBody>
          <a:bodyPr/>
          <a:lstStyle/>
          <a:p>
            <a:fld id="{D3F7C509-FEEF-45D3-B896-7C07814C0C13}" type="slidenum">
              <a:rPr lang="en-US" smtClean="0">
                <a:solidFill>
                  <a:srgbClr val="000000"/>
                </a:solidFill>
              </a:rPr>
              <a:pPr/>
              <a:t>‹#›</a:t>
            </a:fld>
            <a:endParaRPr lang="en-US">
              <a:solidFill>
                <a:srgbClr val="000000"/>
              </a:solidFill>
            </a:endParaRPr>
          </a:p>
        </p:txBody>
      </p:sp>
      <p:sp>
        <p:nvSpPr>
          <p:cNvPr id="4" name="Text Placeholder 3"/>
          <p:cNvSpPr>
            <a:spLocks noGrp="1"/>
          </p:cNvSpPr>
          <p:nvPr>
            <p:ph type="body" sz="quarter" idx="16" hasCustomPrompt="1"/>
          </p:nvPr>
        </p:nvSpPr>
        <p:spPr>
          <a:xfrm>
            <a:off x="9776042" y="1438656"/>
            <a:ext cx="13459518" cy="11070912"/>
          </a:xfrm>
        </p:spPr>
        <p:txBody>
          <a:bodyPr/>
          <a:lstStyle>
            <a:lvl1pPr>
              <a:spcBef>
                <a:spcPts val="1600"/>
              </a:spcBef>
              <a:defRPr/>
            </a:lvl1pPr>
            <a:lvl2pPr>
              <a:spcBef>
                <a:spcPts val="1600"/>
              </a:spcBef>
              <a:defRPr/>
            </a:lvl2pPr>
            <a:lvl3pPr>
              <a:spcBef>
                <a:spcPts val="1600"/>
              </a:spcBef>
              <a:defRPr sz="3200"/>
            </a:lvl3pPr>
            <a:lvl4pPr>
              <a:spcBef>
                <a:spcPts val="1600"/>
              </a:spcBef>
              <a:defRPr/>
            </a:lvl4pPr>
            <a:lvl5pPr>
              <a:spcBef>
                <a:spcPts val="1600"/>
              </a:spcBef>
              <a:defRPr/>
            </a:lvl5pPr>
          </a:lstStyle>
          <a:p>
            <a:pPr lvl="0"/>
            <a:r>
              <a:rPr lang="en-US"/>
              <a:t>Insert bullet list at 2/3 width of slide</a:t>
            </a:r>
          </a:p>
          <a:p>
            <a:pPr lvl="1"/>
            <a:r>
              <a:rPr lang="en-US"/>
              <a:t>Bullet list level two</a:t>
            </a:r>
          </a:p>
          <a:p>
            <a:pPr lvl="2"/>
            <a:r>
              <a:rPr lang="en-US"/>
              <a:t>Bullet list level three</a:t>
            </a:r>
          </a:p>
          <a:p>
            <a:pPr lvl="3"/>
            <a:r>
              <a:rPr lang="en-US"/>
              <a:t>Bullet list level four</a:t>
            </a:r>
          </a:p>
          <a:p>
            <a:pPr lvl="4"/>
            <a:r>
              <a:rPr lang="en-US"/>
              <a:t>Bullet list level five</a:t>
            </a:r>
          </a:p>
        </p:txBody>
      </p:sp>
      <p:sp>
        <p:nvSpPr>
          <p:cNvPr id="3" name="Title 2"/>
          <p:cNvSpPr>
            <a:spLocks noGrp="1"/>
          </p:cNvSpPr>
          <p:nvPr>
            <p:ph type="title" hasCustomPrompt="1"/>
          </p:nvPr>
        </p:nvSpPr>
        <p:spPr>
          <a:xfrm>
            <a:off x="973793" y="1291487"/>
            <a:ext cx="8455069" cy="1724390"/>
          </a:xfrm>
          <a:prstGeom prst="rect">
            <a:avLst/>
          </a:prstGeom>
        </p:spPr>
        <p:txBody>
          <a:bodyPr anchor="t"/>
          <a:lstStyle>
            <a:lvl1pPr>
              <a:defRPr baseline="0"/>
            </a:lvl1pPr>
          </a:lstStyle>
          <a:p>
            <a:r>
              <a:rPr lang="en-US"/>
              <a:t>Insert headline – two lines all caps</a:t>
            </a:r>
          </a:p>
        </p:txBody>
      </p:sp>
      <p:sp>
        <p:nvSpPr>
          <p:cNvPr id="6" name="Footer Placeholder 3"/>
          <p:cNvSpPr>
            <a:spLocks noGrp="1"/>
          </p:cNvSpPr>
          <p:nvPr>
            <p:ph type="ftr" sz="quarter" idx="17"/>
          </p:nvPr>
        </p:nvSpPr>
        <p:spPr>
          <a:xfrm>
            <a:off x="13031899" y="13073767"/>
            <a:ext cx="9680780" cy="414926"/>
          </a:xfrm>
        </p:spPr>
        <p:txBody>
          <a:bodyPr/>
          <a:lstStyle>
            <a:lvl1pPr>
              <a:defRPr sz="1600"/>
            </a:lvl1pPr>
          </a:lstStyle>
          <a:p>
            <a:pPr algn="r"/>
            <a:endParaRPr lang="en-US"/>
          </a:p>
        </p:txBody>
      </p:sp>
    </p:spTree>
    <p:extLst>
      <p:ext uri="{BB962C8B-B14F-4D97-AF65-F5344CB8AC3E}">
        <p14:creationId xmlns:p14="http://schemas.microsoft.com/office/powerpoint/2010/main" val="380006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Width Head, Copy + Visual">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fld id="{D3F7C509-FEEF-45D3-B896-7C07814C0C13}" type="slidenum">
              <a:rPr lang="en-US" smtClean="0">
                <a:solidFill>
                  <a:srgbClr val="000000"/>
                </a:solidFill>
              </a:rPr>
              <a:pPr/>
              <a:t>‹#›</a:t>
            </a:fld>
            <a:endParaRPr lang="en-US">
              <a:solidFill>
                <a:srgbClr val="000000"/>
              </a:solidFill>
            </a:endParaRPr>
          </a:p>
        </p:txBody>
      </p:sp>
      <p:sp>
        <p:nvSpPr>
          <p:cNvPr id="3" name="Text Placeholder 2"/>
          <p:cNvSpPr>
            <a:spLocks noGrp="1"/>
          </p:cNvSpPr>
          <p:nvPr>
            <p:ph type="body" sz="quarter" idx="16" hasCustomPrompt="1"/>
          </p:nvPr>
        </p:nvSpPr>
        <p:spPr>
          <a:xfrm>
            <a:off x="973796" y="2324562"/>
            <a:ext cx="22215194" cy="1200264"/>
          </a:xfrm>
        </p:spPr>
        <p:txBody>
          <a:bodyPr/>
          <a:lstStyle>
            <a:lvl1pPr marL="0" indent="0">
              <a:buNone/>
              <a:defRPr sz="3334" baseline="0"/>
            </a:lvl1pPr>
            <a:lvl2pPr marL="0" indent="0">
              <a:buFont typeface="Arial" panose="020B0604020202020204" pitchFamily="34" charset="0"/>
              <a:buNone/>
              <a:defRPr sz="3334"/>
            </a:lvl2pPr>
            <a:lvl3pPr marL="0" indent="0">
              <a:buNone/>
              <a:defRPr sz="3334"/>
            </a:lvl3pPr>
            <a:lvl4pPr marL="0" indent="0">
              <a:buNone/>
              <a:defRPr sz="3334"/>
            </a:lvl4pPr>
            <a:lvl5pPr marL="0" indent="0">
              <a:buNone/>
              <a:defRPr sz="3334"/>
            </a:lvl5pPr>
          </a:lstStyle>
          <a:p>
            <a:pPr lvl="0"/>
            <a:r>
              <a:rPr lang="en-US"/>
              <a:t>Insert sub-headline or explanatory copy here – up to 2 full-width lines.</a:t>
            </a:r>
          </a:p>
        </p:txBody>
      </p:sp>
      <p:sp>
        <p:nvSpPr>
          <p:cNvPr id="7" name="Content Placeholder 6"/>
          <p:cNvSpPr>
            <a:spLocks noGrp="1"/>
          </p:cNvSpPr>
          <p:nvPr>
            <p:ph sz="quarter" idx="17" hasCustomPrompt="1"/>
          </p:nvPr>
        </p:nvSpPr>
        <p:spPr>
          <a:xfrm>
            <a:off x="973794" y="3898903"/>
            <a:ext cx="22215194" cy="8576734"/>
          </a:xfrm>
        </p:spPr>
        <p:txBody>
          <a:bodyPr tIns="1097280"/>
          <a:lstStyle>
            <a:lvl1pPr marL="0" indent="0" algn="ctr">
              <a:buNone/>
              <a:defRPr sz="3200" baseline="0"/>
            </a:lvl1pPr>
            <a:lvl2pPr marL="0" indent="0">
              <a:buFont typeface="Arial" panose="020B0604020202020204" pitchFamily="34" charset="0"/>
              <a:buNone/>
              <a:defRPr sz="3200"/>
            </a:lvl2pPr>
            <a:lvl3pPr marL="0" indent="0">
              <a:buNone/>
              <a:defRPr sz="3200"/>
            </a:lvl3pPr>
            <a:lvl4pPr marL="0" indent="0">
              <a:buNone/>
              <a:defRPr sz="3200"/>
            </a:lvl4pPr>
            <a:lvl5pPr marL="0" indent="0">
              <a:buNone/>
              <a:defRPr sz="3200"/>
            </a:lvl5pPr>
          </a:lstStyle>
          <a:p>
            <a:pPr lvl="0"/>
            <a:r>
              <a:rPr lang="en-US"/>
              <a:t>Click icon to insert visual element here at full-width of slide.</a:t>
            </a:r>
          </a:p>
        </p:txBody>
      </p:sp>
      <p:sp>
        <p:nvSpPr>
          <p:cNvPr id="6" name="Title 5"/>
          <p:cNvSpPr>
            <a:spLocks noGrp="1"/>
          </p:cNvSpPr>
          <p:nvPr>
            <p:ph type="title" hasCustomPrompt="1"/>
          </p:nvPr>
        </p:nvSpPr>
        <p:spPr>
          <a:xfrm>
            <a:off x="973794" y="1292352"/>
            <a:ext cx="22215194" cy="1018480"/>
          </a:xfrm>
        </p:spPr>
        <p:txBody>
          <a:bodyPr/>
          <a:lstStyle>
            <a:lvl1pPr>
              <a:defRPr baseline="0"/>
            </a:lvl1pPr>
          </a:lstStyle>
          <a:p>
            <a:r>
              <a:rPr lang="en-US"/>
              <a:t>Insert headline here – up to 1 full-width line</a:t>
            </a:r>
          </a:p>
        </p:txBody>
      </p:sp>
      <p:sp>
        <p:nvSpPr>
          <p:cNvPr id="9" name="Footer Placeholder 3"/>
          <p:cNvSpPr>
            <a:spLocks noGrp="1"/>
          </p:cNvSpPr>
          <p:nvPr>
            <p:ph type="ftr" sz="quarter" idx="18"/>
          </p:nvPr>
        </p:nvSpPr>
        <p:spPr>
          <a:xfrm>
            <a:off x="13031899" y="13073767"/>
            <a:ext cx="9680780" cy="414926"/>
          </a:xfrm>
        </p:spPr>
        <p:txBody>
          <a:bodyPr/>
          <a:lstStyle>
            <a:lvl1pPr>
              <a:defRPr sz="1600"/>
            </a:lvl1pPr>
          </a:lstStyle>
          <a:p>
            <a:pPr algn="r"/>
            <a:endParaRPr lang="en-US"/>
          </a:p>
        </p:txBody>
      </p:sp>
    </p:spTree>
    <p:extLst>
      <p:ext uri="{BB962C8B-B14F-4D97-AF65-F5344CB8AC3E}">
        <p14:creationId xmlns:p14="http://schemas.microsoft.com/office/powerpoint/2010/main" val="159077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Width Head, 1/3 Copy + 2/3 Visual">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750638" y="3437468"/>
            <a:ext cx="13438352" cy="9038168"/>
          </a:xfrm>
        </p:spPr>
        <p:txBody>
          <a:bodyPr/>
          <a:lstStyle>
            <a:lvl1pPr>
              <a:defRPr baseline="0"/>
            </a:lvl1pPr>
          </a:lstStyle>
          <a:p>
            <a:pPr lvl="0"/>
            <a:r>
              <a:rPr lang="en-US"/>
              <a:t>Click an icon to insert a visual here at 2/3 width of slide</a:t>
            </a:r>
          </a:p>
        </p:txBody>
      </p:sp>
      <p:sp>
        <p:nvSpPr>
          <p:cNvPr id="7" name="Text Placeholder 7"/>
          <p:cNvSpPr>
            <a:spLocks noGrp="1"/>
          </p:cNvSpPr>
          <p:nvPr>
            <p:ph type="body" sz="quarter" idx="13" hasCustomPrompt="1"/>
          </p:nvPr>
        </p:nvSpPr>
        <p:spPr>
          <a:xfrm>
            <a:off x="973793" y="3437468"/>
            <a:ext cx="8455069" cy="9038168"/>
          </a:xfrm>
        </p:spPr>
        <p:txBody>
          <a:bodyPr/>
          <a:lstStyle>
            <a:lvl1pPr>
              <a:spcBef>
                <a:spcPts val="1600"/>
              </a:spcBef>
              <a:spcAft>
                <a:spcPts val="0"/>
              </a:spcAft>
              <a:defRPr sz="3734" b="0"/>
            </a:lvl1pPr>
            <a:lvl2pPr>
              <a:spcBef>
                <a:spcPts val="1600"/>
              </a:spcBef>
              <a:spcAft>
                <a:spcPts val="0"/>
              </a:spcAft>
              <a:defRPr sz="3466" baseline="0"/>
            </a:lvl2pPr>
            <a:lvl3pPr>
              <a:spcBef>
                <a:spcPts val="1600"/>
              </a:spcBef>
              <a:spcAft>
                <a:spcPts val="0"/>
              </a:spcAft>
              <a:buClr>
                <a:srgbClr val="3086AB"/>
              </a:buClr>
              <a:defRPr sz="3200"/>
            </a:lvl3pPr>
            <a:lvl4pPr marL="1375798" indent="-457188">
              <a:spcBef>
                <a:spcPts val="1600"/>
              </a:spcBef>
              <a:spcAft>
                <a:spcPts val="0"/>
              </a:spcAft>
              <a:buFont typeface="Arial" panose="020B0604020202020204" pitchFamily="34" charset="0"/>
              <a:buChar char="-"/>
              <a:defRPr baseline="0"/>
            </a:lvl4pPr>
            <a:lvl5pPr>
              <a:spcBef>
                <a:spcPts val="1600"/>
              </a:spcBef>
              <a:spcAft>
                <a:spcPts val="0"/>
              </a:spcAft>
              <a:defRPr/>
            </a:lvl5pPr>
          </a:lstStyle>
          <a:p>
            <a:pPr lvl="0"/>
            <a:r>
              <a:rPr lang="en-US"/>
              <a:t>Insert bullet list at 1/3 width of slide</a:t>
            </a:r>
          </a:p>
          <a:p>
            <a:pPr lvl="1"/>
            <a:r>
              <a:rPr lang="en-US"/>
              <a:t>Bullet list level two</a:t>
            </a:r>
          </a:p>
          <a:p>
            <a:pPr lvl="2"/>
            <a:r>
              <a:rPr lang="en-US"/>
              <a:t>Bullet list level three</a:t>
            </a:r>
          </a:p>
          <a:p>
            <a:pPr lvl="3"/>
            <a:r>
              <a:rPr lang="en-US"/>
              <a:t>Bullet list level four</a:t>
            </a:r>
          </a:p>
          <a:p>
            <a:pPr lvl="4"/>
            <a:r>
              <a:rPr lang="en-US"/>
              <a:t>Bullet list level five</a:t>
            </a:r>
          </a:p>
        </p:txBody>
      </p:sp>
      <p:sp>
        <p:nvSpPr>
          <p:cNvPr id="8" name="Slide Number Placeholder 7"/>
          <p:cNvSpPr>
            <a:spLocks noGrp="1"/>
          </p:cNvSpPr>
          <p:nvPr>
            <p:ph type="sldNum" sz="quarter" idx="15"/>
          </p:nvPr>
        </p:nvSpPr>
        <p:spPr/>
        <p:txBody>
          <a:bodyPr/>
          <a:lstStyle/>
          <a:p>
            <a:fld id="{D3F7C509-FEEF-45D3-B896-7C07814C0C13}" type="slidenum">
              <a:rPr lang="en-US" smtClean="0">
                <a:solidFill>
                  <a:srgbClr val="000000"/>
                </a:solidFill>
              </a:rPr>
              <a:pPr/>
              <a:t>‹#›</a:t>
            </a:fld>
            <a:endParaRPr lang="en-US">
              <a:solidFill>
                <a:srgbClr val="000000"/>
              </a:solidFill>
            </a:endParaRPr>
          </a:p>
        </p:txBody>
      </p:sp>
      <p:sp>
        <p:nvSpPr>
          <p:cNvPr id="2" name="Title 1"/>
          <p:cNvSpPr>
            <a:spLocks noGrp="1"/>
          </p:cNvSpPr>
          <p:nvPr>
            <p:ph type="title" hasCustomPrompt="1"/>
          </p:nvPr>
        </p:nvSpPr>
        <p:spPr>
          <a:xfrm>
            <a:off x="973794" y="1292513"/>
            <a:ext cx="22215194" cy="1395154"/>
          </a:xfrm>
        </p:spPr>
        <p:txBody>
          <a:bodyPr/>
          <a:lstStyle>
            <a:lvl1pPr>
              <a:defRPr baseline="0"/>
            </a:lvl1pPr>
          </a:lstStyle>
          <a:p>
            <a:r>
              <a:rPr lang="en-US"/>
              <a:t>Insert headline here – up to 2 full width lines (all caps)</a:t>
            </a:r>
          </a:p>
        </p:txBody>
      </p:sp>
      <p:sp>
        <p:nvSpPr>
          <p:cNvPr id="9" name="Footer Placeholder 3"/>
          <p:cNvSpPr>
            <a:spLocks noGrp="1"/>
          </p:cNvSpPr>
          <p:nvPr>
            <p:ph type="ftr" sz="quarter" idx="16"/>
          </p:nvPr>
        </p:nvSpPr>
        <p:spPr>
          <a:xfrm>
            <a:off x="13031899" y="13073767"/>
            <a:ext cx="9680780" cy="414926"/>
          </a:xfrm>
        </p:spPr>
        <p:txBody>
          <a:bodyPr/>
          <a:lstStyle>
            <a:lvl1pPr>
              <a:defRPr sz="1600"/>
            </a:lvl1pPr>
          </a:lstStyle>
          <a:p>
            <a:pPr algn="r"/>
            <a:endParaRPr lang="en-US"/>
          </a:p>
        </p:txBody>
      </p:sp>
    </p:spTree>
    <p:extLst>
      <p:ext uri="{BB962C8B-B14F-4D97-AF65-F5344CB8AC3E}">
        <p14:creationId xmlns:p14="http://schemas.microsoft.com/office/powerpoint/2010/main" val="3105898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 Width Head + Copy w/ 2/3 Visual">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973793" y="3437469"/>
            <a:ext cx="8455069" cy="9038170"/>
          </a:xfrm>
        </p:spPr>
        <p:txBody>
          <a:bodyPr/>
          <a:lstStyle>
            <a:lvl1pPr>
              <a:spcBef>
                <a:spcPts val="1600"/>
              </a:spcBef>
              <a:spcAft>
                <a:spcPts val="0"/>
              </a:spcAft>
              <a:buClr>
                <a:srgbClr val="2F85AA"/>
              </a:buClr>
              <a:defRPr sz="3734" b="0" baseline="0"/>
            </a:lvl1pPr>
            <a:lvl2pPr>
              <a:spcBef>
                <a:spcPts val="1600"/>
              </a:spcBef>
              <a:spcAft>
                <a:spcPts val="0"/>
              </a:spcAft>
              <a:defRPr sz="3466" baseline="0"/>
            </a:lvl2pPr>
            <a:lvl3pPr>
              <a:spcBef>
                <a:spcPts val="1600"/>
              </a:spcBef>
              <a:spcAft>
                <a:spcPts val="0"/>
              </a:spcAft>
              <a:buClr>
                <a:srgbClr val="3086AB"/>
              </a:buClr>
              <a:defRPr sz="3200" baseline="0"/>
            </a:lvl3pPr>
            <a:lvl4pPr marL="1375798" indent="-457188">
              <a:spcBef>
                <a:spcPts val="1600"/>
              </a:spcBef>
              <a:spcAft>
                <a:spcPts val="0"/>
              </a:spcAft>
              <a:buFont typeface="Arial" panose="020B0604020202020204" pitchFamily="34" charset="0"/>
              <a:buChar char="-"/>
              <a:defRPr baseline="0"/>
            </a:lvl4pPr>
            <a:lvl5pPr marL="1828754" indent="-457188">
              <a:spcBef>
                <a:spcPts val="1600"/>
              </a:spcBef>
              <a:spcAft>
                <a:spcPts val="0"/>
              </a:spcAft>
              <a:buFont typeface="Arial" panose="020B0604020202020204" pitchFamily="34" charset="0"/>
              <a:buChar char="◦"/>
              <a:defRPr baseline="0"/>
            </a:lvl5pPr>
          </a:lstStyle>
          <a:p>
            <a:pPr lvl="0"/>
            <a:r>
              <a:rPr lang="en-US"/>
              <a:t>Insert bullet list at 1/3 width of slide</a:t>
            </a:r>
          </a:p>
          <a:p>
            <a:pPr lvl="1"/>
            <a:r>
              <a:rPr lang="en-US"/>
              <a:t>Bullet list level two</a:t>
            </a:r>
          </a:p>
          <a:p>
            <a:pPr lvl="2"/>
            <a:r>
              <a:rPr lang="en-US"/>
              <a:t>Bullet list level three</a:t>
            </a:r>
          </a:p>
          <a:p>
            <a:pPr lvl="3"/>
            <a:r>
              <a:rPr lang="en-US"/>
              <a:t>Bullet list level four</a:t>
            </a:r>
          </a:p>
          <a:p>
            <a:pPr lvl="4"/>
            <a:r>
              <a:rPr lang="en-US"/>
              <a:t>Bullet list level five</a:t>
            </a:r>
          </a:p>
        </p:txBody>
      </p:sp>
      <p:sp>
        <p:nvSpPr>
          <p:cNvPr id="10" name="Rectangle 9"/>
          <p:cNvSpPr/>
          <p:nvPr userDrawn="1"/>
        </p:nvSpPr>
        <p:spPr>
          <a:xfrm>
            <a:off x="0" y="1338621"/>
            <a:ext cx="536518" cy="5368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solidFill>
                <a:srgbClr val="FFFFFF"/>
              </a:solidFill>
            </a:endParaRPr>
          </a:p>
        </p:txBody>
      </p:sp>
      <p:sp>
        <p:nvSpPr>
          <p:cNvPr id="3" name="Slide Number Placeholder 2"/>
          <p:cNvSpPr>
            <a:spLocks noGrp="1"/>
          </p:cNvSpPr>
          <p:nvPr>
            <p:ph type="sldNum" sz="quarter" idx="16"/>
          </p:nvPr>
        </p:nvSpPr>
        <p:spPr/>
        <p:txBody>
          <a:bodyPr/>
          <a:lstStyle/>
          <a:p>
            <a:fld id="{D3F7C509-FEEF-45D3-B896-7C07814C0C13}" type="slidenum">
              <a:rPr lang="en-US" smtClean="0">
                <a:solidFill>
                  <a:srgbClr val="000000"/>
                </a:solidFill>
              </a:rPr>
              <a:pPr/>
              <a:t>‹#›</a:t>
            </a:fld>
            <a:endParaRPr lang="en-US">
              <a:solidFill>
                <a:srgbClr val="000000"/>
              </a:solidFill>
            </a:endParaRPr>
          </a:p>
        </p:txBody>
      </p:sp>
      <p:sp>
        <p:nvSpPr>
          <p:cNvPr id="5" name="Title 4"/>
          <p:cNvSpPr>
            <a:spLocks noGrp="1"/>
          </p:cNvSpPr>
          <p:nvPr>
            <p:ph type="title" hasCustomPrompt="1"/>
          </p:nvPr>
        </p:nvSpPr>
        <p:spPr>
          <a:xfrm>
            <a:off x="973793" y="1292511"/>
            <a:ext cx="8455069" cy="1724390"/>
          </a:xfrm>
        </p:spPr>
        <p:txBody>
          <a:bodyPr/>
          <a:lstStyle>
            <a:lvl1pPr>
              <a:defRPr baseline="0"/>
            </a:lvl1pPr>
          </a:lstStyle>
          <a:p>
            <a:r>
              <a:rPr lang="en-US"/>
              <a:t>Insert headline – two lines all caps</a:t>
            </a:r>
          </a:p>
        </p:txBody>
      </p:sp>
      <p:sp>
        <p:nvSpPr>
          <p:cNvPr id="7" name="Content Placeholder 2"/>
          <p:cNvSpPr>
            <a:spLocks noGrp="1"/>
          </p:cNvSpPr>
          <p:nvPr>
            <p:ph idx="1" hasCustomPrompt="1"/>
          </p:nvPr>
        </p:nvSpPr>
        <p:spPr>
          <a:xfrm>
            <a:off x="9750638" y="1303869"/>
            <a:ext cx="13438352" cy="11171770"/>
          </a:xfrm>
        </p:spPr>
        <p:txBody>
          <a:bodyPr/>
          <a:lstStyle>
            <a:lvl1pPr>
              <a:defRPr baseline="0"/>
            </a:lvl1pPr>
          </a:lstStyle>
          <a:p>
            <a:pPr lvl="0"/>
            <a:r>
              <a:rPr lang="en-US"/>
              <a:t>Click an icon to insert a visual here at 2/3 width of slide</a:t>
            </a:r>
          </a:p>
        </p:txBody>
      </p:sp>
      <p:sp>
        <p:nvSpPr>
          <p:cNvPr id="11" name="Footer Placeholder 3"/>
          <p:cNvSpPr>
            <a:spLocks noGrp="1"/>
          </p:cNvSpPr>
          <p:nvPr>
            <p:ph type="ftr" sz="quarter" idx="17"/>
          </p:nvPr>
        </p:nvSpPr>
        <p:spPr>
          <a:xfrm>
            <a:off x="13031899" y="13073767"/>
            <a:ext cx="9680780" cy="414926"/>
          </a:xfrm>
        </p:spPr>
        <p:txBody>
          <a:bodyPr/>
          <a:lstStyle>
            <a:lvl1pPr>
              <a:defRPr sz="1600"/>
            </a:lvl1pPr>
          </a:lstStyle>
          <a:p>
            <a:pPr algn="r"/>
            <a:endParaRPr lang="en-US"/>
          </a:p>
        </p:txBody>
      </p:sp>
    </p:spTree>
    <p:extLst>
      <p:ext uri="{BB962C8B-B14F-4D97-AF65-F5344CB8AC3E}">
        <p14:creationId xmlns:p14="http://schemas.microsoft.com/office/powerpoint/2010/main" val="342907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theme" Target="../theme/theme3.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50639" y="1414541"/>
            <a:ext cx="13467983" cy="1108225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0" y="479621"/>
            <a:ext cx="536518" cy="5368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solidFill>
                <a:srgbClr val="FFFFFF"/>
              </a:solidFill>
            </a:endParaRPr>
          </a:p>
        </p:txBody>
      </p:sp>
      <p:sp>
        <p:nvSpPr>
          <p:cNvPr id="9" name="Footer Placeholder 4"/>
          <p:cNvSpPr>
            <a:spLocks noGrp="1"/>
          </p:cNvSpPr>
          <p:nvPr>
            <p:ph type="ftr" sz="quarter" idx="3"/>
          </p:nvPr>
        </p:nvSpPr>
        <p:spPr>
          <a:xfrm>
            <a:off x="14998123" y="13055890"/>
            <a:ext cx="7722605" cy="414928"/>
          </a:xfrm>
          <a:prstGeom prst="rect">
            <a:avLst/>
          </a:prstGeom>
        </p:spPr>
        <p:txBody>
          <a:bodyPr vert="horz" lIns="0" tIns="0" rIns="0" bIns="0" rtlCol="0" anchor="b" anchorCtr="0"/>
          <a:lstStyle>
            <a:lvl1pPr algn="l">
              <a:defRPr sz="1600" spc="54" baseline="0">
                <a:solidFill>
                  <a:schemeClr val="accent6"/>
                </a:solidFill>
                <a:latin typeface="Arial" pitchFamily="34" charset="0"/>
                <a:cs typeface="Arial" pitchFamily="34" charset="0"/>
              </a:defRPr>
            </a:lvl1pPr>
          </a:lstStyle>
          <a:p>
            <a:pPr algn="r"/>
            <a:endParaRPr lang="en-US">
              <a:solidFill>
                <a:srgbClr val="000000"/>
              </a:solidFill>
            </a:endParaRPr>
          </a:p>
        </p:txBody>
      </p:sp>
      <p:sp>
        <p:nvSpPr>
          <p:cNvPr id="11" name="Slide Number Placeholder 5"/>
          <p:cNvSpPr>
            <a:spLocks noGrp="1"/>
          </p:cNvSpPr>
          <p:nvPr>
            <p:ph type="sldNum" sz="quarter" idx="4"/>
          </p:nvPr>
        </p:nvSpPr>
        <p:spPr>
          <a:xfrm>
            <a:off x="22722228" y="13054714"/>
            <a:ext cx="506954" cy="414928"/>
          </a:xfrm>
          <a:prstGeom prst="rect">
            <a:avLst/>
          </a:prstGeom>
        </p:spPr>
        <p:txBody>
          <a:bodyPr vert="horz" lIns="0" tIns="0" rIns="0" bIns="0" rtlCol="0" anchor="b"/>
          <a:lstStyle>
            <a:lvl1pPr algn="r">
              <a:defRPr sz="1600">
                <a:solidFill>
                  <a:schemeClr val="accent6"/>
                </a:solidFill>
                <a:latin typeface="Arial" pitchFamily="34" charset="0"/>
                <a:cs typeface="Arial" pitchFamily="34" charset="0"/>
              </a:defRPr>
            </a:lvl1pPr>
          </a:lstStyle>
          <a:p>
            <a:fld id="{D3F7C509-FEEF-45D3-B896-7C07814C0C13}" type="slidenum">
              <a:rPr lang="en-US" smtClean="0">
                <a:solidFill>
                  <a:srgbClr val="000000"/>
                </a:solidFill>
              </a:rPr>
              <a:pPr/>
              <a:t>‹#›</a:t>
            </a:fld>
            <a:endParaRPr lang="en-US">
              <a:solidFill>
                <a:srgbClr val="000000"/>
              </a:solidFill>
            </a:endParaRPr>
          </a:p>
        </p:txBody>
      </p:sp>
      <p:cxnSp>
        <p:nvCxnSpPr>
          <p:cNvPr id="12" name="Straight Connector 11"/>
          <p:cNvCxnSpPr/>
          <p:nvPr userDrawn="1"/>
        </p:nvCxnSpPr>
        <p:spPr>
          <a:xfrm>
            <a:off x="973796" y="12930486"/>
            <a:ext cx="22244830" cy="0"/>
          </a:xfrm>
          <a:prstGeom prst="line">
            <a:avLst/>
          </a:prstGeom>
          <a:ln w="63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p:nvPr>
        </p:nvSpPr>
        <p:spPr>
          <a:xfrm>
            <a:off x="973793" y="1275655"/>
            <a:ext cx="8455069" cy="1724390"/>
          </a:xfrm>
          <a:prstGeom prst="rect">
            <a:avLst/>
          </a:prstGeom>
        </p:spPr>
        <p:txBody>
          <a:bodyPr vert="horz" lIns="0" tIns="0" rIns="0" bIns="0" rtlCol="0" anchor="t" anchorCtr="0">
            <a:noAutofit/>
          </a:bodyPr>
          <a:lstStyle/>
          <a:p>
            <a:r>
              <a:rPr lang="en-US"/>
              <a:t>Click to edit master title style</a:t>
            </a:r>
          </a:p>
        </p:txBody>
      </p:sp>
    </p:spTree>
    <p:extLst>
      <p:ext uri="{BB962C8B-B14F-4D97-AF65-F5344CB8AC3E}">
        <p14:creationId xmlns:p14="http://schemas.microsoft.com/office/powerpoint/2010/main" val="90475758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p:txStyles>
    <p:titleStyle>
      <a:lvl1pPr algn="l" defTabSz="2438340" rtl="0" eaLnBrk="1" latinLnBrk="0" hangingPunct="1">
        <a:lnSpc>
          <a:spcPts val="6134"/>
        </a:lnSpc>
        <a:spcBef>
          <a:spcPct val="0"/>
        </a:spcBef>
        <a:buNone/>
        <a:defRPr sz="5600" kern="1200" cap="none" baseline="0">
          <a:solidFill>
            <a:schemeClr val="accent6"/>
          </a:solidFill>
          <a:latin typeface="Arial" pitchFamily="34" charset="0"/>
          <a:ea typeface="+mj-ea"/>
          <a:cs typeface="Arial" pitchFamily="34" charset="0"/>
        </a:defRPr>
      </a:lvl1pPr>
    </p:titleStyle>
    <p:bodyStyle>
      <a:lvl1pPr marL="0" indent="0" algn="l" defTabSz="2438340" rtl="0" eaLnBrk="1" latinLnBrk="0" hangingPunct="1">
        <a:spcBef>
          <a:spcPts val="1600"/>
        </a:spcBef>
        <a:buClr>
          <a:srgbClr val="2F85AA"/>
        </a:buClr>
        <a:buFont typeface="Wingdings" pitchFamily="2" charset="2"/>
        <a:buNone/>
        <a:defRPr sz="3734" kern="1200">
          <a:solidFill>
            <a:schemeClr val="accent6"/>
          </a:solidFill>
          <a:latin typeface="Arial" pitchFamily="34" charset="0"/>
          <a:ea typeface="+mn-ea"/>
          <a:cs typeface="Arial" pitchFamily="34" charset="0"/>
        </a:defRPr>
      </a:lvl1pPr>
      <a:lvl2pPr marL="486822" indent="-486822" algn="l" defTabSz="2438340" rtl="0" eaLnBrk="1" latinLnBrk="0" hangingPunct="1">
        <a:spcBef>
          <a:spcPts val="1600"/>
        </a:spcBef>
        <a:buClr>
          <a:schemeClr val="accent3">
            <a:lumMod val="75000"/>
          </a:schemeClr>
        </a:buClr>
        <a:buFont typeface="Wingdings" panose="05000000000000000000" pitchFamily="2" charset="2"/>
        <a:buChar char="§"/>
        <a:defRPr sz="3466" kern="1200">
          <a:solidFill>
            <a:schemeClr val="accent6"/>
          </a:solidFill>
          <a:latin typeface="Arial" pitchFamily="34" charset="0"/>
          <a:ea typeface="+mn-ea"/>
          <a:cs typeface="Arial" pitchFamily="34" charset="0"/>
        </a:defRPr>
      </a:lvl2pPr>
      <a:lvl3pPr marL="918612" indent="-397924" algn="l" defTabSz="2438340" rtl="0" eaLnBrk="1" latinLnBrk="0" hangingPunct="1">
        <a:spcBef>
          <a:spcPts val="1600"/>
        </a:spcBef>
        <a:buClr>
          <a:schemeClr val="accent3">
            <a:lumMod val="75000"/>
          </a:schemeClr>
        </a:buClr>
        <a:buFont typeface="Arial" pitchFamily="34" charset="0"/>
        <a:buChar char="•"/>
        <a:tabLst>
          <a:tab pos="1066774" algn="l"/>
        </a:tabLst>
        <a:defRPr sz="3200" kern="1200">
          <a:solidFill>
            <a:schemeClr val="accent6"/>
          </a:solidFill>
          <a:latin typeface="Arial" pitchFamily="34" charset="0"/>
          <a:ea typeface="+mn-ea"/>
          <a:cs typeface="Arial" pitchFamily="34" charset="0"/>
        </a:defRPr>
      </a:lvl3pPr>
      <a:lvl4pPr marL="1371566" indent="-457188" algn="l" defTabSz="2438340" rtl="0" eaLnBrk="1" latinLnBrk="0" hangingPunct="1">
        <a:spcBef>
          <a:spcPts val="1600"/>
        </a:spcBef>
        <a:buClr>
          <a:schemeClr val="accent3">
            <a:lumMod val="75000"/>
          </a:schemeClr>
        </a:buClr>
        <a:buFont typeface="Arial" panose="020B0604020202020204" pitchFamily="34" charset="0"/>
        <a:buChar char="-"/>
        <a:defRPr sz="2934" kern="1200">
          <a:solidFill>
            <a:schemeClr val="accent6"/>
          </a:solidFill>
          <a:latin typeface="Arial" pitchFamily="34" charset="0"/>
          <a:ea typeface="+mn-ea"/>
          <a:cs typeface="Arial" pitchFamily="34" charset="0"/>
        </a:defRPr>
      </a:lvl4pPr>
      <a:lvl5pPr marL="1828754" indent="-457188" algn="l" defTabSz="2438340" rtl="0" eaLnBrk="1" latinLnBrk="0" hangingPunct="1">
        <a:spcBef>
          <a:spcPts val="1600"/>
        </a:spcBef>
        <a:buClr>
          <a:schemeClr val="accent3">
            <a:lumMod val="75000"/>
          </a:schemeClr>
        </a:buClr>
        <a:buSzPct val="100000"/>
        <a:buFont typeface="Arial" panose="020B0604020202020204" pitchFamily="34" charset="0"/>
        <a:buChar char="◦"/>
        <a:defRPr sz="2934" kern="1200">
          <a:solidFill>
            <a:schemeClr val="accent6"/>
          </a:solidFill>
          <a:latin typeface="Arial" pitchFamily="34" charset="0"/>
          <a:ea typeface="+mn-ea"/>
          <a:cs typeface="Arial" pitchFamily="34" charset="0"/>
        </a:defRPr>
      </a:lvl5pPr>
      <a:lvl6pPr marL="6705432" indent="-609584" algn="l" defTabSz="2438340" rtl="0" eaLnBrk="1" latinLnBrk="0" hangingPunct="1">
        <a:spcBef>
          <a:spcPct val="20000"/>
        </a:spcBef>
        <a:buFont typeface="Arial" pitchFamily="34" charset="0"/>
        <a:buChar char="•"/>
        <a:defRPr sz="5334" kern="1200">
          <a:solidFill>
            <a:schemeClr val="tx1"/>
          </a:solidFill>
          <a:latin typeface="+mn-lt"/>
          <a:ea typeface="+mn-ea"/>
          <a:cs typeface="+mn-cs"/>
        </a:defRPr>
      </a:lvl6pPr>
      <a:lvl7pPr marL="7924602" indent="-609584" algn="l" defTabSz="2438340" rtl="0" eaLnBrk="1" latinLnBrk="0" hangingPunct="1">
        <a:spcBef>
          <a:spcPct val="20000"/>
        </a:spcBef>
        <a:buFont typeface="Arial" pitchFamily="34" charset="0"/>
        <a:buChar char="•"/>
        <a:defRPr sz="5334" kern="1200">
          <a:solidFill>
            <a:schemeClr val="tx1"/>
          </a:solidFill>
          <a:latin typeface="+mn-lt"/>
          <a:ea typeface="+mn-ea"/>
          <a:cs typeface="+mn-cs"/>
        </a:defRPr>
      </a:lvl7pPr>
      <a:lvl8pPr marL="9143772" indent="-609584" algn="l" defTabSz="2438340" rtl="0" eaLnBrk="1" latinLnBrk="0" hangingPunct="1">
        <a:spcBef>
          <a:spcPct val="20000"/>
        </a:spcBef>
        <a:buFont typeface="Arial" pitchFamily="34" charset="0"/>
        <a:buChar char="•"/>
        <a:defRPr sz="5334" kern="1200">
          <a:solidFill>
            <a:schemeClr val="tx1"/>
          </a:solidFill>
          <a:latin typeface="+mn-lt"/>
          <a:ea typeface="+mn-ea"/>
          <a:cs typeface="+mn-cs"/>
        </a:defRPr>
      </a:lvl8pPr>
      <a:lvl9pPr marL="10362940" indent="-609584" algn="l" defTabSz="2438340" rtl="0" eaLnBrk="1" latinLnBrk="0" hangingPunct="1">
        <a:spcBef>
          <a:spcPct val="20000"/>
        </a:spcBef>
        <a:buFont typeface="Arial" pitchFamily="34" charset="0"/>
        <a:buChar char="•"/>
        <a:defRPr sz="5334" kern="1200">
          <a:solidFill>
            <a:schemeClr val="tx1"/>
          </a:solidFill>
          <a:latin typeface="+mn-lt"/>
          <a:ea typeface="+mn-ea"/>
          <a:cs typeface="+mn-cs"/>
        </a:defRPr>
      </a:lvl9pPr>
    </p:bodyStyle>
    <p:otherStyle>
      <a:defPPr>
        <a:defRPr lang="en-US"/>
      </a:defPPr>
      <a:lvl1pPr marL="0" algn="l" defTabSz="2438340" rtl="0" eaLnBrk="1" latinLnBrk="0" hangingPunct="1">
        <a:defRPr sz="4800" kern="1200">
          <a:solidFill>
            <a:schemeClr val="tx1"/>
          </a:solidFill>
          <a:latin typeface="+mn-lt"/>
          <a:ea typeface="+mn-ea"/>
          <a:cs typeface="+mn-cs"/>
        </a:defRPr>
      </a:lvl1pPr>
      <a:lvl2pPr marL="1219170" algn="l" defTabSz="2438340" rtl="0" eaLnBrk="1" latinLnBrk="0" hangingPunct="1">
        <a:defRPr sz="4800" kern="1200">
          <a:solidFill>
            <a:schemeClr val="tx1"/>
          </a:solidFill>
          <a:latin typeface="+mn-lt"/>
          <a:ea typeface="+mn-ea"/>
          <a:cs typeface="+mn-cs"/>
        </a:defRPr>
      </a:lvl2pPr>
      <a:lvl3pPr marL="2438340" algn="l" defTabSz="2438340" rtl="0" eaLnBrk="1" latinLnBrk="0" hangingPunct="1">
        <a:defRPr sz="4800" kern="1200">
          <a:solidFill>
            <a:schemeClr val="tx1"/>
          </a:solidFill>
          <a:latin typeface="+mn-lt"/>
          <a:ea typeface="+mn-ea"/>
          <a:cs typeface="+mn-cs"/>
        </a:defRPr>
      </a:lvl3pPr>
      <a:lvl4pPr marL="3657508" algn="l" defTabSz="2438340" rtl="0" eaLnBrk="1" latinLnBrk="0" hangingPunct="1">
        <a:defRPr sz="4800" kern="1200">
          <a:solidFill>
            <a:schemeClr val="tx1"/>
          </a:solidFill>
          <a:latin typeface="+mn-lt"/>
          <a:ea typeface="+mn-ea"/>
          <a:cs typeface="+mn-cs"/>
        </a:defRPr>
      </a:lvl4pPr>
      <a:lvl5pPr marL="4876678" algn="l" defTabSz="2438340" rtl="0" eaLnBrk="1" latinLnBrk="0" hangingPunct="1">
        <a:defRPr sz="4800" kern="1200">
          <a:solidFill>
            <a:schemeClr val="tx1"/>
          </a:solidFill>
          <a:latin typeface="+mn-lt"/>
          <a:ea typeface="+mn-ea"/>
          <a:cs typeface="+mn-cs"/>
        </a:defRPr>
      </a:lvl5pPr>
      <a:lvl6pPr marL="6095848" algn="l" defTabSz="2438340" rtl="0" eaLnBrk="1" latinLnBrk="0" hangingPunct="1">
        <a:defRPr sz="4800" kern="1200">
          <a:solidFill>
            <a:schemeClr val="tx1"/>
          </a:solidFill>
          <a:latin typeface="+mn-lt"/>
          <a:ea typeface="+mn-ea"/>
          <a:cs typeface="+mn-cs"/>
        </a:defRPr>
      </a:lvl6pPr>
      <a:lvl7pPr marL="7315018" algn="l" defTabSz="2438340" rtl="0" eaLnBrk="1" latinLnBrk="0" hangingPunct="1">
        <a:defRPr sz="4800" kern="1200">
          <a:solidFill>
            <a:schemeClr val="tx1"/>
          </a:solidFill>
          <a:latin typeface="+mn-lt"/>
          <a:ea typeface="+mn-ea"/>
          <a:cs typeface="+mn-cs"/>
        </a:defRPr>
      </a:lvl7pPr>
      <a:lvl8pPr marL="8534186" algn="l" defTabSz="2438340" rtl="0" eaLnBrk="1" latinLnBrk="0" hangingPunct="1">
        <a:defRPr sz="4800" kern="1200">
          <a:solidFill>
            <a:schemeClr val="tx1"/>
          </a:solidFill>
          <a:latin typeface="+mn-lt"/>
          <a:ea typeface="+mn-ea"/>
          <a:cs typeface="+mn-cs"/>
        </a:defRPr>
      </a:lvl8pPr>
      <a:lvl9pPr marL="9753356" algn="l" defTabSz="2438340" rtl="0" eaLnBrk="1" latinLnBrk="0" hangingPunct="1">
        <a:defRPr sz="4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50639" y="1414541"/>
            <a:ext cx="13467983" cy="1108225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0" y="1338621"/>
            <a:ext cx="536518" cy="5368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cxnSp>
        <p:nvCxnSpPr>
          <p:cNvPr id="12" name="Straight Connector 11"/>
          <p:cNvCxnSpPr/>
          <p:nvPr userDrawn="1"/>
        </p:nvCxnSpPr>
        <p:spPr>
          <a:xfrm>
            <a:off x="973796" y="12930486"/>
            <a:ext cx="22244830" cy="0"/>
          </a:xfrm>
          <a:prstGeom prst="line">
            <a:avLst/>
          </a:prstGeom>
          <a:ln w="63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p:nvPr>
        </p:nvSpPr>
        <p:spPr>
          <a:xfrm>
            <a:off x="973793" y="1275655"/>
            <a:ext cx="8455069" cy="1724390"/>
          </a:xfrm>
          <a:prstGeom prst="rect">
            <a:avLst/>
          </a:prstGeom>
        </p:spPr>
        <p:txBody>
          <a:bodyPr vert="horz" lIns="0" tIns="0" rIns="0" bIns="0" rtlCol="0" anchor="t" anchorCtr="0">
            <a:noAutofit/>
          </a:bodyPr>
          <a:lstStyle/>
          <a:p>
            <a:r>
              <a:rPr lang="en-US"/>
              <a:t>Click to edit Master title style</a:t>
            </a:r>
          </a:p>
        </p:txBody>
      </p:sp>
      <p:sp>
        <p:nvSpPr>
          <p:cNvPr id="6" name="Slide Number Placeholder 5">
            <a:extLst>
              <a:ext uri="{FF2B5EF4-FFF2-40B4-BE49-F238E27FC236}">
                <a16:creationId xmlns:a16="http://schemas.microsoft.com/office/drawing/2014/main" id="{1E7D7FCF-2D24-A54D-B43D-423705300CA1}"/>
              </a:ext>
            </a:extLst>
          </p:cNvPr>
          <p:cNvSpPr>
            <a:spLocks noGrp="1"/>
          </p:cNvSpPr>
          <p:nvPr>
            <p:ph type="sldNum" sz="quarter" idx="4"/>
          </p:nvPr>
        </p:nvSpPr>
        <p:spPr>
          <a:xfrm>
            <a:off x="22099086" y="13049018"/>
            <a:ext cx="1098497" cy="420624"/>
          </a:xfrm>
          <a:prstGeom prst="rect">
            <a:avLst/>
          </a:prstGeom>
        </p:spPr>
        <p:txBody>
          <a:bodyPr vert="horz" lIns="0" tIns="45720" rIns="0" bIns="45720" rtlCol="0" anchor="ctr"/>
          <a:lstStyle>
            <a:lvl1pPr algn="r">
              <a:defRPr sz="1400">
                <a:solidFill>
                  <a:schemeClr val="accent6"/>
                </a:solidFill>
                <a:latin typeface="Arial" panose="020B0604020202020204" pitchFamily="34" charset="0"/>
                <a:cs typeface="Arial" panose="020B0604020202020204" pitchFamily="34" charset="0"/>
              </a:defRPr>
            </a:lvl1pPr>
          </a:lstStyle>
          <a:p>
            <a:fld id="{4290442A-A587-DA4A-80BE-9E74F9AF5476}" type="slidenum">
              <a:rPr lang="en-US" smtClean="0"/>
              <a:pPr/>
              <a:t>‹#›</a:t>
            </a:fld>
            <a:endParaRPr lang="en-US" dirty="0"/>
          </a:p>
        </p:txBody>
      </p:sp>
      <p:sp>
        <p:nvSpPr>
          <p:cNvPr id="2" name="Footer Placeholder 1">
            <a:extLst>
              <a:ext uri="{FF2B5EF4-FFF2-40B4-BE49-F238E27FC236}">
                <a16:creationId xmlns:a16="http://schemas.microsoft.com/office/drawing/2014/main" id="{FA5CF2A8-392F-CC42-A50D-C36DEDE54814}"/>
              </a:ext>
            </a:extLst>
          </p:cNvPr>
          <p:cNvSpPr>
            <a:spLocks noGrp="1"/>
          </p:cNvSpPr>
          <p:nvPr>
            <p:ph type="ftr" sz="quarter" idx="3"/>
          </p:nvPr>
        </p:nvSpPr>
        <p:spPr>
          <a:xfrm>
            <a:off x="14327035" y="13049018"/>
            <a:ext cx="8230672" cy="420624"/>
          </a:xfrm>
          <a:prstGeom prst="rect">
            <a:avLst/>
          </a:prstGeom>
        </p:spPr>
        <p:txBody>
          <a:bodyPr vert="horz" lIns="0" tIns="0" rIns="0" bIns="0" rtlCol="0" anchor="ctr" anchorCtr="0"/>
          <a:lstStyle>
            <a:lvl1pPr>
              <a:defRPr lang="en-US" sz="1400" spc="40" baseline="0" smtClean="0">
                <a:solidFill>
                  <a:schemeClr val="accent6"/>
                </a:solidFill>
                <a:latin typeface="Arial" pitchFamily="34" charset="0"/>
                <a:cs typeface="Arial" pitchFamily="34" charset="0"/>
              </a:defRPr>
            </a:lvl1pPr>
          </a:lstStyle>
          <a:p>
            <a:pPr algn="r"/>
            <a:endParaRPr lang="en-US" dirty="0"/>
          </a:p>
        </p:txBody>
      </p:sp>
      <p:sp>
        <p:nvSpPr>
          <p:cNvPr id="5" name="Date Placeholder 4">
            <a:extLst>
              <a:ext uri="{FF2B5EF4-FFF2-40B4-BE49-F238E27FC236}">
                <a16:creationId xmlns:a16="http://schemas.microsoft.com/office/drawing/2014/main" id="{ACF6DF1A-DDBD-A347-9EC5-4C0C1A269DB7}"/>
              </a:ext>
            </a:extLst>
          </p:cNvPr>
          <p:cNvSpPr>
            <a:spLocks noGrp="1"/>
          </p:cNvSpPr>
          <p:nvPr>
            <p:ph type="dt" sz="half" idx="2"/>
          </p:nvPr>
        </p:nvSpPr>
        <p:spPr>
          <a:xfrm>
            <a:off x="973793" y="13049018"/>
            <a:ext cx="2286298" cy="420624"/>
          </a:xfrm>
          <a:prstGeom prst="rect">
            <a:avLst/>
          </a:prstGeom>
        </p:spPr>
        <p:txBody>
          <a:bodyPr vert="horz" lIns="0" tIns="0" rIns="0" bIns="0" rtlCol="0" anchor="ctr" anchorCtr="0"/>
          <a:lstStyle>
            <a:lvl1pPr>
              <a:defRPr lang="en-US" sz="1400" spc="40" baseline="0" smtClean="0">
                <a:solidFill>
                  <a:schemeClr val="accent6"/>
                </a:solidFill>
                <a:latin typeface="Arial" pitchFamily="34" charset="0"/>
                <a:cs typeface="Arial" pitchFamily="34" charset="0"/>
              </a:defRPr>
            </a:lvl1pPr>
          </a:lstStyle>
          <a:p>
            <a:r>
              <a:rPr lang="en-US"/>
              <a:t>01/20/2022</a:t>
            </a:r>
            <a:endParaRPr lang="en-US" dirty="0"/>
          </a:p>
        </p:txBody>
      </p:sp>
    </p:spTree>
    <p:extLst>
      <p:ext uri="{BB962C8B-B14F-4D97-AF65-F5344CB8AC3E}">
        <p14:creationId xmlns:p14="http://schemas.microsoft.com/office/powerpoint/2010/main" val="42927382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2438340" rtl="0" eaLnBrk="1" latinLnBrk="0" hangingPunct="1">
        <a:lnSpc>
          <a:spcPts val="6134"/>
        </a:lnSpc>
        <a:spcBef>
          <a:spcPct val="0"/>
        </a:spcBef>
        <a:buNone/>
        <a:defRPr sz="6134" kern="1200" cap="all" baseline="0">
          <a:solidFill>
            <a:schemeClr val="accent6"/>
          </a:solidFill>
          <a:latin typeface="Arial" pitchFamily="34" charset="0"/>
          <a:ea typeface="+mj-ea"/>
          <a:cs typeface="Arial" pitchFamily="34" charset="0"/>
        </a:defRPr>
      </a:lvl1pPr>
    </p:titleStyle>
    <p:bodyStyle>
      <a:lvl1pPr marL="0" indent="0" algn="l" defTabSz="2438340" rtl="0" eaLnBrk="1" latinLnBrk="0" hangingPunct="1">
        <a:spcBef>
          <a:spcPts val="1600"/>
        </a:spcBef>
        <a:buClr>
          <a:srgbClr val="2F85AA"/>
        </a:buClr>
        <a:buFont typeface="Wingdings" pitchFamily="2" charset="2"/>
        <a:buNone/>
        <a:defRPr sz="3734" kern="1200">
          <a:solidFill>
            <a:schemeClr val="accent6"/>
          </a:solidFill>
          <a:latin typeface="Arial" pitchFamily="34" charset="0"/>
          <a:ea typeface="+mn-ea"/>
          <a:cs typeface="Arial" pitchFamily="34" charset="0"/>
        </a:defRPr>
      </a:lvl1pPr>
      <a:lvl2pPr marL="486822" indent="-486822" algn="l" defTabSz="2438340" rtl="0" eaLnBrk="1" latinLnBrk="0" hangingPunct="1">
        <a:spcBef>
          <a:spcPts val="1600"/>
        </a:spcBef>
        <a:buClr>
          <a:schemeClr val="accent3">
            <a:lumMod val="75000"/>
          </a:schemeClr>
        </a:buClr>
        <a:buFont typeface="Wingdings" panose="05000000000000000000" pitchFamily="2" charset="2"/>
        <a:buChar char="§"/>
        <a:defRPr sz="3466" kern="1200">
          <a:solidFill>
            <a:schemeClr val="accent6"/>
          </a:solidFill>
          <a:latin typeface="Arial" pitchFamily="34" charset="0"/>
          <a:ea typeface="+mn-ea"/>
          <a:cs typeface="Arial" pitchFamily="34" charset="0"/>
        </a:defRPr>
      </a:lvl2pPr>
      <a:lvl3pPr marL="918612" indent="-397924" algn="l" defTabSz="2438340" rtl="0" eaLnBrk="1" latinLnBrk="0" hangingPunct="1">
        <a:spcBef>
          <a:spcPts val="1600"/>
        </a:spcBef>
        <a:buClr>
          <a:schemeClr val="accent3">
            <a:lumMod val="75000"/>
          </a:schemeClr>
        </a:buClr>
        <a:buFont typeface="Arial" pitchFamily="34" charset="0"/>
        <a:buChar char="•"/>
        <a:tabLst>
          <a:tab pos="1066774" algn="l"/>
        </a:tabLst>
        <a:defRPr sz="3200" kern="1200">
          <a:solidFill>
            <a:schemeClr val="accent6"/>
          </a:solidFill>
          <a:latin typeface="Arial" pitchFamily="34" charset="0"/>
          <a:ea typeface="+mn-ea"/>
          <a:cs typeface="Arial" pitchFamily="34" charset="0"/>
        </a:defRPr>
      </a:lvl3pPr>
      <a:lvl4pPr marL="1371566" indent="-457188" algn="l" defTabSz="2438340" rtl="0" eaLnBrk="1" latinLnBrk="0" hangingPunct="1">
        <a:spcBef>
          <a:spcPts val="1600"/>
        </a:spcBef>
        <a:buClr>
          <a:schemeClr val="accent3">
            <a:lumMod val="75000"/>
          </a:schemeClr>
        </a:buClr>
        <a:buFont typeface="Arial" panose="020B0604020202020204" pitchFamily="34" charset="0"/>
        <a:buChar char="-"/>
        <a:defRPr sz="2934" kern="1200">
          <a:solidFill>
            <a:schemeClr val="accent6"/>
          </a:solidFill>
          <a:latin typeface="Arial" pitchFamily="34" charset="0"/>
          <a:ea typeface="+mn-ea"/>
          <a:cs typeface="Arial" pitchFamily="34" charset="0"/>
        </a:defRPr>
      </a:lvl4pPr>
      <a:lvl5pPr marL="1828754" indent="-457188" algn="l" defTabSz="2438340" rtl="0" eaLnBrk="1" latinLnBrk="0" hangingPunct="1">
        <a:spcBef>
          <a:spcPts val="1600"/>
        </a:spcBef>
        <a:buClr>
          <a:schemeClr val="accent3">
            <a:lumMod val="75000"/>
          </a:schemeClr>
        </a:buClr>
        <a:buSzPct val="100000"/>
        <a:buFont typeface="Arial" panose="020B0604020202020204" pitchFamily="34" charset="0"/>
        <a:buChar char="◦"/>
        <a:defRPr sz="2934" kern="1200">
          <a:solidFill>
            <a:schemeClr val="accent6"/>
          </a:solidFill>
          <a:latin typeface="Arial" pitchFamily="34" charset="0"/>
          <a:ea typeface="+mn-ea"/>
          <a:cs typeface="Arial" pitchFamily="34" charset="0"/>
        </a:defRPr>
      </a:lvl5pPr>
      <a:lvl6pPr marL="6705432" indent="-609584" algn="l" defTabSz="2438340" rtl="0" eaLnBrk="1" latinLnBrk="0" hangingPunct="1">
        <a:spcBef>
          <a:spcPct val="20000"/>
        </a:spcBef>
        <a:buFont typeface="Arial" pitchFamily="34" charset="0"/>
        <a:buChar char="•"/>
        <a:defRPr sz="5334" kern="1200">
          <a:solidFill>
            <a:schemeClr val="tx1"/>
          </a:solidFill>
          <a:latin typeface="+mn-lt"/>
          <a:ea typeface="+mn-ea"/>
          <a:cs typeface="+mn-cs"/>
        </a:defRPr>
      </a:lvl6pPr>
      <a:lvl7pPr marL="7924602" indent="-609584" algn="l" defTabSz="2438340" rtl="0" eaLnBrk="1" latinLnBrk="0" hangingPunct="1">
        <a:spcBef>
          <a:spcPct val="20000"/>
        </a:spcBef>
        <a:buFont typeface="Arial" pitchFamily="34" charset="0"/>
        <a:buChar char="•"/>
        <a:defRPr sz="5334" kern="1200">
          <a:solidFill>
            <a:schemeClr val="tx1"/>
          </a:solidFill>
          <a:latin typeface="+mn-lt"/>
          <a:ea typeface="+mn-ea"/>
          <a:cs typeface="+mn-cs"/>
        </a:defRPr>
      </a:lvl7pPr>
      <a:lvl8pPr marL="9143772" indent="-609584" algn="l" defTabSz="2438340" rtl="0" eaLnBrk="1" latinLnBrk="0" hangingPunct="1">
        <a:spcBef>
          <a:spcPct val="20000"/>
        </a:spcBef>
        <a:buFont typeface="Arial" pitchFamily="34" charset="0"/>
        <a:buChar char="•"/>
        <a:defRPr sz="5334" kern="1200">
          <a:solidFill>
            <a:schemeClr val="tx1"/>
          </a:solidFill>
          <a:latin typeface="+mn-lt"/>
          <a:ea typeface="+mn-ea"/>
          <a:cs typeface="+mn-cs"/>
        </a:defRPr>
      </a:lvl8pPr>
      <a:lvl9pPr marL="10362940" indent="-609584" algn="l" defTabSz="2438340" rtl="0" eaLnBrk="1" latinLnBrk="0" hangingPunct="1">
        <a:spcBef>
          <a:spcPct val="20000"/>
        </a:spcBef>
        <a:buFont typeface="Arial" pitchFamily="34" charset="0"/>
        <a:buChar char="•"/>
        <a:defRPr sz="5334" kern="1200">
          <a:solidFill>
            <a:schemeClr val="tx1"/>
          </a:solidFill>
          <a:latin typeface="+mn-lt"/>
          <a:ea typeface="+mn-ea"/>
          <a:cs typeface="+mn-cs"/>
        </a:defRPr>
      </a:lvl9pPr>
    </p:bodyStyle>
    <p:otherStyle>
      <a:defPPr>
        <a:defRPr lang="en-US"/>
      </a:defPPr>
      <a:lvl1pPr marL="0" algn="l" defTabSz="2438340" rtl="0" eaLnBrk="1" latinLnBrk="0" hangingPunct="1">
        <a:defRPr sz="4800" kern="1200">
          <a:solidFill>
            <a:schemeClr val="tx1"/>
          </a:solidFill>
          <a:latin typeface="+mn-lt"/>
          <a:ea typeface="+mn-ea"/>
          <a:cs typeface="+mn-cs"/>
        </a:defRPr>
      </a:lvl1pPr>
      <a:lvl2pPr marL="1219170" algn="l" defTabSz="2438340" rtl="0" eaLnBrk="1" latinLnBrk="0" hangingPunct="1">
        <a:defRPr sz="4800" kern="1200">
          <a:solidFill>
            <a:schemeClr val="tx1"/>
          </a:solidFill>
          <a:latin typeface="+mn-lt"/>
          <a:ea typeface="+mn-ea"/>
          <a:cs typeface="+mn-cs"/>
        </a:defRPr>
      </a:lvl2pPr>
      <a:lvl3pPr marL="2438340" algn="l" defTabSz="2438340" rtl="0" eaLnBrk="1" latinLnBrk="0" hangingPunct="1">
        <a:defRPr sz="4800" kern="1200">
          <a:solidFill>
            <a:schemeClr val="tx1"/>
          </a:solidFill>
          <a:latin typeface="+mn-lt"/>
          <a:ea typeface="+mn-ea"/>
          <a:cs typeface="+mn-cs"/>
        </a:defRPr>
      </a:lvl3pPr>
      <a:lvl4pPr marL="3657508" algn="l" defTabSz="2438340" rtl="0" eaLnBrk="1" latinLnBrk="0" hangingPunct="1">
        <a:defRPr sz="4800" kern="1200">
          <a:solidFill>
            <a:schemeClr val="tx1"/>
          </a:solidFill>
          <a:latin typeface="+mn-lt"/>
          <a:ea typeface="+mn-ea"/>
          <a:cs typeface="+mn-cs"/>
        </a:defRPr>
      </a:lvl4pPr>
      <a:lvl5pPr marL="4876678" algn="l" defTabSz="2438340" rtl="0" eaLnBrk="1" latinLnBrk="0" hangingPunct="1">
        <a:defRPr sz="4800" kern="1200">
          <a:solidFill>
            <a:schemeClr val="tx1"/>
          </a:solidFill>
          <a:latin typeface="+mn-lt"/>
          <a:ea typeface="+mn-ea"/>
          <a:cs typeface="+mn-cs"/>
        </a:defRPr>
      </a:lvl5pPr>
      <a:lvl6pPr marL="6095848" algn="l" defTabSz="2438340" rtl="0" eaLnBrk="1" latinLnBrk="0" hangingPunct="1">
        <a:defRPr sz="4800" kern="1200">
          <a:solidFill>
            <a:schemeClr val="tx1"/>
          </a:solidFill>
          <a:latin typeface="+mn-lt"/>
          <a:ea typeface="+mn-ea"/>
          <a:cs typeface="+mn-cs"/>
        </a:defRPr>
      </a:lvl6pPr>
      <a:lvl7pPr marL="7315018" algn="l" defTabSz="2438340" rtl="0" eaLnBrk="1" latinLnBrk="0" hangingPunct="1">
        <a:defRPr sz="4800" kern="1200">
          <a:solidFill>
            <a:schemeClr val="tx1"/>
          </a:solidFill>
          <a:latin typeface="+mn-lt"/>
          <a:ea typeface="+mn-ea"/>
          <a:cs typeface="+mn-cs"/>
        </a:defRPr>
      </a:lvl7pPr>
      <a:lvl8pPr marL="8534186" algn="l" defTabSz="2438340" rtl="0" eaLnBrk="1" latinLnBrk="0" hangingPunct="1">
        <a:defRPr sz="4800" kern="1200">
          <a:solidFill>
            <a:schemeClr val="tx1"/>
          </a:solidFill>
          <a:latin typeface="+mn-lt"/>
          <a:ea typeface="+mn-ea"/>
          <a:cs typeface="+mn-cs"/>
        </a:defRPr>
      </a:lvl8pPr>
      <a:lvl9pPr marL="9753356" algn="l" defTabSz="2438340" rtl="0" eaLnBrk="1" latinLnBrk="0" hangingPunct="1">
        <a:defRPr sz="4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rgbClr val="005A83"/>
                </a:solidFill>
              </a:defRPr>
            </a:lvl1pPr>
          </a:lstStyle>
          <a:p>
            <a:endParaRPr lang="en-U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rgbClr val="005A83"/>
                </a:solidFill>
              </a:defRPr>
            </a:lvl1pPr>
          </a:lstStyle>
          <a:p>
            <a:fld id="{20AF9D7A-5BEE-9245-944A-197F51D542D9}" type="slidenum">
              <a:rPr lang="en-US" smtClean="0"/>
              <a:pPr/>
              <a:t>‹#›</a:t>
            </a:fld>
            <a:endParaRPr lang="en-US"/>
          </a:p>
        </p:txBody>
      </p:sp>
    </p:spTree>
    <p:extLst>
      <p:ext uri="{BB962C8B-B14F-4D97-AF65-F5344CB8AC3E}">
        <p14:creationId xmlns:p14="http://schemas.microsoft.com/office/powerpoint/2010/main" val="56203350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Lst>
  <p:hf hdr="0" ftr="0" dt="0"/>
  <p:txStyles>
    <p:titleStyle>
      <a:lvl1pPr algn="l" defTabSz="1828800" rtl="0" eaLnBrk="1" latinLnBrk="0" hangingPunct="1">
        <a:lnSpc>
          <a:spcPct val="90000"/>
        </a:lnSpc>
        <a:spcBef>
          <a:spcPct val="0"/>
        </a:spcBef>
        <a:buNone/>
        <a:defRPr sz="8800" b="1" kern="1200">
          <a:solidFill>
            <a:schemeClr val="accent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hyperlink" Target="mailto:phunter@mojaloop.io" TargetMode="Externa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43C55C-B88A-88FC-8877-8BF1200D5487}"/>
              </a:ext>
            </a:extLst>
          </p:cNvPr>
          <p:cNvSpPr>
            <a:spLocks noGrp="1"/>
          </p:cNvSpPr>
          <p:nvPr>
            <p:ph type="ctrTitle"/>
          </p:nvPr>
        </p:nvSpPr>
        <p:spPr/>
        <p:txBody>
          <a:bodyPr/>
          <a:lstStyle/>
          <a:p>
            <a:r>
              <a:rPr lang="en-US" dirty="0"/>
              <a:t>Welcome</a:t>
            </a:r>
          </a:p>
        </p:txBody>
      </p:sp>
      <p:sp>
        <p:nvSpPr>
          <p:cNvPr id="7" name="Subtitle 6">
            <a:extLst>
              <a:ext uri="{FF2B5EF4-FFF2-40B4-BE49-F238E27FC236}">
                <a16:creationId xmlns:a16="http://schemas.microsoft.com/office/drawing/2014/main" id="{499D1F4A-659B-86CD-2C3B-AC5765AC273A}"/>
              </a:ext>
            </a:extLst>
          </p:cNvPr>
          <p:cNvSpPr>
            <a:spLocks noGrp="1"/>
          </p:cNvSpPr>
          <p:nvPr>
            <p:ph type="subTitle" idx="1"/>
          </p:nvPr>
        </p:nvSpPr>
        <p:spPr>
          <a:xfrm>
            <a:off x="1695847" y="9308787"/>
            <a:ext cx="15271353" cy="2310326"/>
          </a:xfrm>
        </p:spPr>
        <p:txBody>
          <a:bodyPr>
            <a:normAutofit/>
          </a:bodyPr>
          <a:lstStyle/>
          <a:p>
            <a:r>
              <a:rPr lang="en-US" dirty="0"/>
              <a:t>Paula Hunter, Executive Director, Mojaloop Foundation</a:t>
            </a:r>
          </a:p>
          <a:p>
            <a:r>
              <a:rPr lang="en-US" dirty="0"/>
              <a:t>Rwanda, March 7, 2023</a:t>
            </a:r>
          </a:p>
        </p:txBody>
      </p:sp>
    </p:spTree>
    <p:extLst>
      <p:ext uri="{BB962C8B-B14F-4D97-AF65-F5344CB8AC3E}">
        <p14:creationId xmlns:p14="http://schemas.microsoft.com/office/powerpoint/2010/main" val="3378267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Market Requirements</a:t>
            </a:r>
          </a:p>
        </p:txBody>
      </p:sp>
      <p:sp>
        <p:nvSpPr>
          <p:cNvPr id="8" name="Content Placeholder 7">
            <a:extLst>
              <a:ext uri="{FF2B5EF4-FFF2-40B4-BE49-F238E27FC236}">
                <a16:creationId xmlns:a16="http://schemas.microsoft.com/office/drawing/2014/main" id="{8039C64C-6AD9-EAD7-3916-CA35158A8102}"/>
              </a:ext>
            </a:extLst>
          </p:cNvPr>
          <p:cNvSpPr>
            <a:spLocks noGrp="1"/>
          </p:cNvSpPr>
          <p:nvPr>
            <p:ph idx="1"/>
          </p:nvPr>
        </p:nvSpPr>
        <p:spPr/>
        <p:txBody>
          <a:bodyPr/>
          <a:lstStyle/>
          <a:p>
            <a:endParaRPr lang="en-KE"/>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10</a:t>
            </a:fld>
            <a:endParaRPr lang="en-US"/>
          </a:p>
        </p:txBody>
      </p:sp>
      <p:sp>
        <p:nvSpPr>
          <p:cNvPr id="5" name="Rectangle 4">
            <a:extLst>
              <a:ext uri="{FF2B5EF4-FFF2-40B4-BE49-F238E27FC236}">
                <a16:creationId xmlns:a16="http://schemas.microsoft.com/office/drawing/2014/main" id="{7A30A041-533B-314F-7B94-B42EA06D99B6}"/>
              </a:ext>
            </a:extLst>
          </p:cNvPr>
          <p:cNvSpPr/>
          <p:nvPr/>
        </p:nvSpPr>
        <p:spPr>
          <a:xfrm>
            <a:off x="1885950" y="3743325"/>
            <a:ext cx="9486899" cy="20002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Make Adoption Easier</a:t>
            </a:r>
          </a:p>
        </p:txBody>
      </p:sp>
      <p:sp>
        <p:nvSpPr>
          <p:cNvPr id="6" name="Rectangle 5">
            <a:extLst>
              <a:ext uri="{FF2B5EF4-FFF2-40B4-BE49-F238E27FC236}">
                <a16:creationId xmlns:a16="http://schemas.microsoft.com/office/drawing/2014/main" id="{BCE10A75-A10C-3DEB-72F8-3672DA4B4F32}"/>
              </a:ext>
            </a:extLst>
          </p:cNvPr>
          <p:cNvSpPr/>
          <p:nvPr/>
        </p:nvSpPr>
        <p:spPr>
          <a:xfrm>
            <a:off x="1885950" y="6467475"/>
            <a:ext cx="9486899" cy="20002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Achieve Scale</a:t>
            </a:r>
          </a:p>
        </p:txBody>
      </p:sp>
      <p:sp>
        <p:nvSpPr>
          <p:cNvPr id="7" name="Rectangle 6">
            <a:extLst>
              <a:ext uri="{FF2B5EF4-FFF2-40B4-BE49-F238E27FC236}">
                <a16:creationId xmlns:a16="http://schemas.microsoft.com/office/drawing/2014/main" id="{28A8BB80-93F0-09A4-43CA-ABA0A5A8D75C}"/>
              </a:ext>
            </a:extLst>
          </p:cNvPr>
          <p:cNvSpPr/>
          <p:nvPr/>
        </p:nvSpPr>
        <p:spPr>
          <a:xfrm>
            <a:off x="1885949" y="9191625"/>
            <a:ext cx="9486899" cy="20002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Work with other systems</a:t>
            </a:r>
          </a:p>
        </p:txBody>
      </p:sp>
      <p:sp>
        <p:nvSpPr>
          <p:cNvPr id="3" name="Rectangle 2">
            <a:extLst>
              <a:ext uri="{FF2B5EF4-FFF2-40B4-BE49-F238E27FC236}">
                <a16:creationId xmlns:a16="http://schemas.microsoft.com/office/drawing/2014/main" id="{9E9CC10E-DEED-494D-6DA8-6809333242E3}"/>
              </a:ext>
            </a:extLst>
          </p:cNvPr>
          <p:cNvSpPr/>
          <p:nvPr/>
        </p:nvSpPr>
        <p:spPr>
          <a:xfrm>
            <a:off x="12401550" y="3743325"/>
            <a:ext cx="8486775" cy="7448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i="1" dirty="0"/>
              <a:t>Cross Border</a:t>
            </a:r>
          </a:p>
          <a:p>
            <a:pPr algn="ctr"/>
            <a:endParaRPr lang="en-US" sz="6000" i="1" dirty="0"/>
          </a:p>
          <a:p>
            <a:pPr algn="ctr"/>
            <a:r>
              <a:rPr lang="en-US" sz="6000" i="1" dirty="0"/>
              <a:t>DPG interoperability</a:t>
            </a:r>
          </a:p>
          <a:p>
            <a:pPr algn="ctr"/>
            <a:endParaRPr lang="en-US" sz="6000" i="1" dirty="0"/>
          </a:p>
          <a:p>
            <a:pPr algn="ctr"/>
            <a:r>
              <a:rPr lang="en-US" sz="6000" i="1" dirty="0"/>
              <a:t>Modularity of adjacencies</a:t>
            </a:r>
            <a:endParaRPr lang="en-US" sz="6000" dirty="0"/>
          </a:p>
          <a:p>
            <a:pPr algn="ctr"/>
            <a:endParaRPr lang="en-US" sz="4000" dirty="0"/>
          </a:p>
          <a:p>
            <a:pPr algn="ctr"/>
            <a:endParaRPr lang="en-US" dirty="0"/>
          </a:p>
        </p:txBody>
      </p:sp>
    </p:spTree>
    <p:extLst>
      <p:ext uri="{BB962C8B-B14F-4D97-AF65-F5344CB8AC3E}">
        <p14:creationId xmlns:p14="http://schemas.microsoft.com/office/powerpoint/2010/main" val="4266821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Market Requirements</a:t>
            </a:r>
          </a:p>
        </p:txBody>
      </p:sp>
      <p:sp>
        <p:nvSpPr>
          <p:cNvPr id="3" name="Content Placeholder 2">
            <a:extLst>
              <a:ext uri="{FF2B5EF4-FFF2-40B4-BE49-F238E27FC236}">
                <a16:creationId xmlns:a16="http://schemas.microsoft.com/office/drawing/2014/main" id="{B5F2D38E-187F-B19B-A2A8-2F54DF210211}"/>
              </a:ext>
            </a:extLst>
          </p:cNvPr>
          <p:cNvSpPr>
            <a:spLocks noGrp="1"/>
          </p:cNvSpPr>
          <p:nvPr>
            <p:ph idx="1"/>
          </p:nvPr>
        </p:nvSpPr>
        <p:spPr/>
        <p:txBody>
          <a:bodyPr/>
          <a:lstStyle/>
          <a:p>
            <a:endParaRPr lang="en-KE"/>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11</a:t>
            </a:fld>
            <a:endParaRPr lang="en-US"/>
          </a:p>
        </p:txBody>
      </p:sp>
      <p:sp>
        <p:nvSpPr>
          <p:cNvPr id="5" name="Rectangle 4">
            <a:extLst>
              <a:ext uri="{FF2B5EF4-FFF2-40B4-BE49-F238E27FC236}">
                <a16:creationId xmlns:a16="http://schemas.microsoft.com/office/drawing/2014/main" id="{7A30A041-533B-314F-7B94-B42EA06D99B6}"/>
              </a:ext>
            </a:extLst>
          </p:cNvPr>
          <p:cNvSpPr/>
          <p:nvPr/>
        </p:nvSpPr>
        <p:spPr>
          <a:xfrm>
            <a:off x="1885950" y="3743325"/>
            <a:ext cx="9486899" cy="200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Make Adoption Easier</a:t>
            </a:r>
          </a:p>
        </p:txBody>
      </p:sp>
      <p:sp>
        <p:nvSpPr>
          <p:cNvPr id="6" name="Rectangle 5">
            <a:extLst>
              <a:ext uri="{FF2B5EF4-FFF2-40B4-BE49-F238E27FC236}">
                <a16:creationId xmlns:a16="http://schemas.microsoft.com/office/drawing/2014/main" id="{BCE10A75-A10C-3DEB-72F8-3672DA4B4F32}"/>
              </a:ext>
            </a:extLst>
          </p:cNvPr>
          <p:cNvSpPr/>
          <p:nvPr/>
        </p:nvSpPr>
        <p:spPr>
          <a:xfrm>
            <a:off x="1885950" y="6467475"/>
            <a:ext cx="9486899" cy="200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Achieve Scale</a:t>
            </a:r>
          </a:p>
        </p:txBody>
      </p:sp>
      <p:sp>
        <p:nvSpPr>
          <p:cNvPr id="7" name="Rectangle 6">
            <a:extLst>
              <a:ext uri="{FF2B5EF4-FFF2-40B4-BE49-F238E27FC236}">
                <a16:creationId xmlns:a16="http://schemas.microsoft.com/office/drawing/2014/main" id="{28A8BB80-93F0-09A4-43CA-ABA0A5A8D75C}"/>
              </a:ext>
            </a:extLst>
          </p:cNvPr>
          <p:cNvSpPr/>
          <p:nvPr/>
        </p:nvSpPr>
        <p:spPr>
          <a:xfrm>
            <a:off x="1885949" y="9191625"/>
            <a:ext cx="9486899" cy="200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Connect to other systems</a:t>
            </a:r>
          </a:p>
        </p:txBody>
      </p:sp>
    </p:spTree>
    <p:extLst>
      <p:ext uri="{BB962C8B-B14F-4D97-AF65-F5344CB8AC3E}">
        <p14:creationId xmlns:p14="http://schemas.microsoft.com/office/powerpoint/2010/main" val="43203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Priority Pillars</a:t>
            </a:r>
          </a:p>
        </p:txBody>
      </p:sp>
      <p:sp>
        <p:nvSpPr>
          <p:cNvPr id="9" name="Content Placeholder 8">
            <a:extLst>
              <a:ext uri="{FF2B5EF4-FFF2-40B4-BE49-F238E27FC236}">
                <a16:creationId xmlns:a16="http://schemas.microsoft.com/office/drawing/2014/main" id="{644AF793-5314-97D1-039A-BAB7B2B6833A}"/>
              </a:ext>
            </a:extLst>
          </p:cNvPr>
          <p:cNvSpPr>
            <a:spLocks noGrp="1"/>
          </p:cNvSpPr>
          <p:nvPr>
            <p:ph idx="1"/>
          </p:nvPr>
        </p:nvSpPr>
        <p:spPr/>
        <p:txBody>
          <a:bodyPr/>
          <a:lstStyle/>
          <a:p>
            <a:endParaRPr lang="en-KE"/>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12</a:t>
            </a:fld>
            <a:endParaRPr lang="en-US"/>
          </a:p>
        </p:txBody>
      </p:sp>
      <p:sp>
        <p:nvSpPr>
          <p:cNvPr id="5" name="Rectangle 4">
            <a:extLst>
              <a:ext uri="{FF2B5EF4-FFF2-40B4-BE49-F238E27FC236}">
                <a16:creationId xmlns:a16="http://schemas.microsoft.com/office/drawing/2014/main" id="{7A30A041-533B-314F-7B94-B42EA06D99B6}"/>
              </a:ext>
            </a:extLst>
          </p:cNvPr>
          <p:cNvSpPr/>
          <p:nvPr/>
        </p:nvSpPr>
        <p:spPr>
          <a:xfrm rot="5400000">
            <a:off x="4377200" y="7024222"/>
            <a:ext cx="5981701" cy="2048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Make Adoption Easier</a:t>
            </a:r>
          </a:p>
        </p:txBody>
      </p:sp>
      <p:sp>
        <p:nvSpPr>
          <p:cNvPr id="6" name="Rectangle 5">
            <a:extLst>
              <a:ext uri="{FF2B5EF4-FFF2-40B4-BE49-F238E27FC236}">
                <a16:creationId xmlns:a16="http://schemas.microsoft.com/office/drawing/2014/main" id="{BCE10A75-A10C-3DEB-72F8-3672DA4B4F32}"/>
              </a:ext>
            </a:extLst>
          </p:cNvPr>
          <p:cNvSpPr/>
          <p:nvPr/>
        </p:nvSpPr>
        <p:spPr>
          <a:xfrm rot="5400000">
            <a:off x="7908624" y="7048500"/>
            <a:ext cx="5981702" cy="200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Achieve Scale</a:t>
            </a:r>
          </a:p>
        </p:txBody>
      </p:sp>
      <p:sp>
        <p:nvSpPr>
          <p:cNvPr id="7" name="Rectangle 6">
            <a:extLst>
              <a:ext uri="{FF2B5EF4-FFF2-40B4-BE49-F238E27FC236}">
                <a16:creationId xmlns:a16="http://schemas.microsoft.com/office/drawing/2014/main" id="{28A8BB80-93F0-09A4-43CA-ABA0A5A8D75C}"/>
              </a:ext>
            </a:extLst>
          </p:cNvPr>
          <p:cNvSpPr/>
          <p:nvPr/>
        </p:nvSpPr>
        <p:spPr>
          <a:xfrm rot="5400000">
            <a:off x="11415769" y="7048500"/>
            <a:ext cx="5981702" cy="200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Connect to other systems</a:t>
            </a:r>
          </a:p>
        </p:txBody>
      </p:sp>
      <p:sp>
        <p:nvSpPr>
          <p:cNvPr id="3" name="Snip Same Side Corner Rectangle 2">
            <a:extLst>
              <a:ext uri="{FF2B5EF4-FFF2-40B4-BE49-F238E27FC236}">
                <a16:creationId xmlns:a16="http://schemas.microsoft.com/office/drawing/2014/main" id="{8CFE4F50-9A77-85FA-FF83-81FDDB5CF1FC}"/>
              </a:ext>
            </a:extLst>
          </p:cNvPr>
          <p:cNvSpPr/>
          <p:nvPr/>
        </p:nvSpPr>
        <p:spPr>
          <a:xfrm>
            <a:off x="5913137" y="11264896"/>
            <a:ext cx="9972675" cy="1225551"/>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Quality Product</a:t>
            </a:r>
          </a:p>
        </p:txBody>
      </p:sp>
      <p:sp>
        <p:nvSpPr>
          <p:cNvPr id="8" name="Triangle 7">
            <a:extLst>
              <a:ext uri="{FF2B5EF4-FFF2-40B4-BE49-F238E27FC236}">
                <a16:creationId xmlns:a16="http://schemas.microsoft.com/office/drawing/2014/main" id="{5705E467-DE0E-CBF2-1E96-160DC6E4C809}"/>
              </a:ext>
            </a:extLst>
          </p:cNvPr>
          <p:cNvSpPr/>
          <p:nvPr/>
        </p:nvSpPr>
        <p:spPr>
          <a:xfrm>
            <a:off x="6343647" y="2886075"/>
            <a:ext cx="9063098" cy="18859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4887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16AD96-AA03-1710-D8F0-45B362449145}"/>
              </a:ext>
            </a:extLst>
          </p:cNvPr>
          <p:cNvSpPr>
            <a:spLocks noGrp="1"/>
          </p:cNvSpPr>
          <p:nvPr>
            <p:ph type="title"/>
          </p:nvPr>
        </p:nvSpPr>
        <p:spPr/>
        <p:txBody>
          <a:bodyPr/>
          <a:lstStyle/>
          <a:p>
            <a:r>
              <a:rPr lang="en-US" dirty="0"/>
              <a:t>Have a great week!</a:t>
            </a:r>
            <a:br>
              <a:rPr lang="en-US" dirty="0"/>
            </a:br>
            <a:endParaRPr lang="en-US" dirty="0"/>
          </a:p>
        </p:txBody>
      </p:sp>
      <p:sp>
        <p:nvSpPr>
          <p:cNvPr id="9" name="Text Placeholder 8">
            <a:extLst>
              <a:ext uri="{FF2B5EF4-FFF2-40B4-BE49-F238E27FC236}">
                <a16:creationId xmlns:a16="http://schemas.microsoft.com/office/drawing/2014/main" id="{FC869696-0AFF-0848-4BC5-57F4F290080B}"/>
              </a:ext>
            </a:extLst>
          </p:cNvPr>
          <p:cNvSpPr>
            <a:spLocks noGrp="1"/>
          </p:cNvSpPr>
          <p:nvPr>
            <p:ph type="body" idx="1"/>
          </p:nvPr>
        </p:nvSpPr>
        <p:spPr/>
        <p:txBody>
          <a:bodyPr/>
          <a:lstStyle/>
          <a:p>
            <a:r>
              <a:rPr lang="en-US" dirty="0">
                <a:hlinkClick r:id="rId2"/>
              </a:rPr>
              <a:t>phunter@mojaloop.io</a:t>
            </a:r>
            <a:endParaRPr lang="en-US" dirty="0"/>
          </a:p>
          <a:p>
            <a:endParaRPr lang="en-US" dirty="0"/>
          </a:p>
        </p:txBody>
      </p:sp>
      <p:sp>
        <p:nvSpPr>
          <p:cNvPr id="4" name="Slide Number Placeholder 3">
            <a:extLst>
              <a:ext uri="{FF2B5EF4-FFF2-40B4-BE49-F238E27FC236}">
                <a16:creationId xmlns:a16="http://schemas.microsoft.com/office/drawing/2014/main" id="{B41C908A-1723-01FE-8222-1EF8CA957B62}"/>
              </a:ext>
            </a:extLst>
          </p:cNvPr>
          <p:cNvSpPr>
            <a:spLocks noGrp="1"/>
          </p:cNvSpPr>
          <p:nvPr>
            <p:ph type="sldNum" sz="quarter" idx="12"/>
          </p:nvPr>
        </p:nvSpPr>
        <p:spPr/>
        <p:txBody>
          <a:bodyPr/>
          <a:lstStyle/>
          <a:p>
            <a:fld id="{20AF9D7A-5BEE-9245-944A-197F51D542D9}" type="slidenum">
              <a:rPr lang="en-US" smtClean="0"/>
              <a:pPr/>
              <a:t>13</a:t>
            </a:fld>
            <a:endParaRPr lang="en-US"/>
          </a:p>
        </p:txBody>
      </p:sp>
    </p:spTree>
    <p:extLst>
      <p:ext uri="{BB962C8B-B14F-4D97-AF65-F5344CB8AC3E}">
        <p14:creationId xmlns:p14="http://schemas.microsoft.com/office/powerpoint/2010/main" val="2479145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33F33D-BAB5-DBC5-EF6D-C8E248CB787C}"/>
              </a:ext>
            </a:extLst>
          </p:cNvPr>
          <p:cNvSpPr>
            <a:spLocks noGrp="1"/>
          </p:cNvSpPr>
          <p:nvPr>
            <p:ph type="title"/>
          </p:nvPr>
        </p:nvSpPr>
        <p:spPr/>
        <p:txBody>
          <a:bodyPr/>
          <a:lstStyle/>
          <a:p>
            <a:r>
              <a:rPr lang="en-US" dirty="0"/>
              <a:t>Meet our Team</a:t>
            </a:r>
          </a:p>
        </p:txBody>
      </p:sp>
      <p:sp>
        <p:nvSpPr>
          <p:cNvPr id="6" name="Content Placeholder 5">
            <a:extLst>
              <a:ext uri="{FF2B5EF4-FFF2-40B4-BE49-F238E27FC236}">
                <a16:creationId xmlns:a16="http://schemas.microsoft.com/office/drawing/2014/main" id="{F6B7F28A-6C5B-EC4A-603D-64F4679FAD8E}"/>
              </a:ext>
            </a:extLst>
          </p:cNvPr>
          <p:cNvSpPr>
            <a:spLocks noGrp="1"/>
          </p:cNvSpPr>
          <p:nvPr>
            <p:ph idx="1"/>
          </p:nvPr>
        </p:nvSpPr>
        <p:spPr/>
        <p:txBody>
          <a:bodyPr/>
          <a:lstStyle/>
          <a:p>
            <a:r>
              <a:rPr lang="en-US" dirty="0"/>
              <a:t>Simeon Oriko, Director of Community</a:t>
            </a:r>
          </a:p>
          <a:p>
            <a:r>
              <a:rPr lang="en-US" dirty="0"/>
              <a:t>Steve Haley, Market Development and Partnerships</a:t>
            </a:r>
          </a:p>
          <a:p>
            <a:r>
              <a:rPr lang="en-US" dirty="0"/>
              <a:t>Desire </a:t>
            </a:r>
            <a:r>
              <a:rPr lang="en-US" dirty="0" err="1"/>
              <a:t>Kachenje</a:t>
            </a:r>
            <a:r>
              <a:rPr lang="en-US" dirty="0"/>
              <a:t>, Manager of Grants and Partnerships</a:t>
            </a:r>
          </a:p>
          <a:p>
            <a:r>
              <a:rPr lang="en-US" dirty="0"/>
              <a:t>Paul Makin, Product Management</a:t>
            </a:r>
          </a:p>
          <a:p>
            <a:r>
              <a:rPr lang="en-US" dirty="0"/>
              <a:t>Megan Cannon, Community Operations</a:t>
            </a:r>
          </a:p>
        </p:txBody>
      </p:sp>
      <p:sp>
        <p:nvSpPr>
          <p:cNvPr id="4" name="Slide Number Placeholder 3">
            <a:extLst>
              <a:ext uri="{FF2B5EF4-FFF2-40B4-BE49-F238E27FC236}">
                <a16:creationId xmlns:a16="http://schemas.microsoft.com/office/drawing/2014/main" id="{90D8C71D-7802-F3F5-1291-21C9D8EEECD4}"/>
              </a:ext>
            </a:extLst>
          </p:cNvPr>
          <p:cNvSpPr>
            <a:spLocks noGrp="1"/>
          </p:cNvSpPr>
          <p:nvPr>
            <p:ph type="sldNum" sz="quarter" idx="12"/>
          </p:nvPr>
        </p:nvSpPr>
        <p:spPr/>
        <p:txBody>
          <a:bodyPr/>
          <a:lstStyle/>
          <a:p>
            <a:fld id="{20AF9D7A-5BEE-9245-944A-197F51D542D9}" type="slidenum">
              <a:rPr lang="en-US" smtClean="0"/>
              <a:pPr/>
              <a:t>2</a:t>
            </a:fld>
            <a:endParaRPr lang="en-US"/>
          </a:p>
        </p:txBody>
      </p:sp>
    </p:spTree>
    <p:extLst>
      <p:ext uri="{BB962C8B-B14F-4D97-AF65-F5344CB8AC3E}">
        <p14:creationId xmlns:p14="http://schemas.microsoft.com/office/powerpoint/2010/main" val="1851706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2FD4-F546-2467-9319-0FFDCC6C2F24}"/>
              </a:ext>
            </a:extLst>
          </p:cNvPr>
          <p:cNvSpPr>
            <a:spLocks noGrp="1"/>
          </p:cNvSpPr>
          <p:nvPr>
            <p:ph type="title"/>
          </p:nvPr>
        </p:nvSpPr>
        <p:spPr>
          <a:xfrm>
            <a:off x="1049618" y="1240784"/>
            <a:ext cx="7617528" cy="11009376"/>
          </a:xfrm>
        </p:spPr>
        <p:txBody>
          <a:bodyPr>
            <a:normAutofit/>
          </a:bodyPr>
          <a:lstStyle/>
          <a:p>
            <a:r>
              <a:rPr lang="en-US" sz="12000">
                <a:solidFill>
                  <a:schemeClr val="accent5"/>
                </a:solidFill>
              </a:rPr>
              <a:t>Our Top Priorities</a:t>
            </a:r>
          </a:p>
        </p:txBody>
      </p:sp>
      <p:sp>
        <p:nvSpPr>
          <p:cNvPr id="4" name="Slide Number Placeholder 3">
            <a:extLst>
              <a:ext uri="{FF2B5EF4-FFF2-40B4-BE49-F238E27FC236}">
                <a16:creationId xmlns:a16="http://schemas.microsoft.com/office/drawing/2014/main" id="{5E61EA1F-E272-8C8E-D09E-71DE8B1B3BF0}"/>
              </a:ext>
            </a:extLst>
          </p:cNvPr>
          <p:cNvSpPr>
            <a:spLocks noGrp="1"/>
          </p:cNvSpPr>
          <p:nvPr>
            <p:ph type="sldNum" sz="quarter" idx="12"/>
          </p:nvPr>
        </p:nvSpPr>
        <p:spPr>
          <a:xfrm>
            <a:off x="17223442" y="12712700"/>
            <a:ext cx="5487114" cy="730250"/>
          </a:xfrm>
        </p:spPr>
        <p:txBody>
          <a:bodyPr>
            <a:normAutofit/>
          </a:bodyPr>
          <a:lstStyle/>
          <a:p>
            <a:pPr>
              <a:spcAft>
                <a:spcPts val="600"/>
              </a:spcAft>
            </a:pPr>
            <a:fld id="{20AF9D7A-5BEE-9245-944A-197F51D542D9}" type="slidenum">
              <a:rPr lang="en-US" smtClean="0"/>
              <a:pPr>
                <a:spcAft>
                  <a:spcPts val="600"/>
                </a:spcAft>
              </a:pPr>
              <a:t>3</a:t>
            </a:fld>
            <a:endParaRPr lang="en-US"/>
          </a:p>
        </p:txBody>
      </p:sp>
      <p:graphicFrame>
        <p:nvGraphicFramePr>
          <p:cNvPr id="6" name="Content Placeholder 2">
            <a:extLst>
              <a:ext uri="{FF2B5EF4-FFF2-40B4-BE49-F238E27FC236}">
                <a16:creationId xmlns:a16="http://schemas.microsoft.com/office/drawing/2014/main" id="{F0461612-B57E-35E2-2696-952595D7E207}"/>
              </a:ext>
            </a:extLst>
          </p:cNvPr>
          <p:cNvGraphicFramePr>
            <a:graphicFrameLocks noGrp="1"/>
          </p:cNvGraphicFramePr>
          <p:nvPr>
            <p:ph idx="1"/>
            <p:extLst>
              <p:ext uri="{D42A27DB-BD31-4B8C-83A1-F6EECF244321}">
                <p14:modId xmlns:p14="http://schemas.microsoft.com/office/powerpoint/2010/main" val="2296735622"/>
              </p:ext>
            </p:extLst>
          </p:nvPr>
        </p:nvGraphicFramePr>
        <p:xfrm>
          <a:off x="10187742" y="1240784"/>
          <a:ext cx="12528911" cy="11009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373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ark, person, skiing, holding&#10;&#10;Description automatically generated">
            <a:extLst>
              <a:ext uri="{FF2B5EF4-FFF2-40B4-BE49-F238E27FC236}">
                <a16:creationId xmlns:a16="http://schemas.microsoft.com/office/drawing/2014/main" id="{679F73FD-75BE-687C-874C-61C9255C3A97}"/>
              </a:ext>
            </a:extLst>
          </p:cNvPr>
          <p:cNvPicPr>
            <a:picLocks noChangeAspect="1"/>
          </p:cNvPicPr>
          <p:nvPr/>
        </p:nvPicPr>
        <p:blipFill>
          <a:blip r:embed="rId3"/>
          <a:stretch>
            <a:fillRect/>
          </a:stretch>
        </p:blipFill>
        <p:spPr>
          <a:xfrm>
            <a:off x="1347023" y="2301282"/>
            <a:ext cx="21778863" cy="11310076"/>
          </a:xfrm>
          <a:prstGeom prst="rect">
            <a:avLst/>
          </a:prstGeom>
        </p:spPr>
      </p:pic>
      <p:sp>
        <p:nvSpPr>
          <p:cNvPr id="3" name="Title 2">
            <a:extLst>
              <a:ext uri="{FF2B5EF4-FFF2-40B4-BE49-F238E27FC236}">
                <a16:creationId xmlns:a16="http://schemas.microsoft.com/office/drawing/2014/main" id="{C505B007-F36B-DD08-455C-7FFBF0991C2D}"/>
              </a:ext>
            </a:extLst>
          </p:cNvPr>
          <p:cNvSpPr>
            <a:spLocks noGrp="1"/>
          </p:cNvSpPr>
          <p:nvPr>
            <p:ph type="title"/>
          </p:nvPr>
        </p:nvSpPr>
        <p:spPr/>
        <p:txBody>
          <a:bodyPr>
            <a:normAutofit/>
          </a:bodyPr>
          <a:lstStyle/>
          <a:p>
            <a:r>
              <a:rPr lang="en-US" sz="8000"/>
              <a:t>Many Thanks to  </a:t>
            </a:r>
            <a:r>
              <a:rPr lang="en-US" sz="8000" dirty="0"/>
              <a:t>Mojaloop Community – Thank You!</a:t>
            </a:r>
          </a:p>
        </p:txBody>
      </p:sp>
      <p:sp>
        <p:nvSpPr>
          <p:cNvPr id="2" name="Slide Number Placeholder 1">
            <a:extLst>
              <a:ext uri="{FF2B5EF4-FFF2-40B4-BE49-F238E27FC236}">
                <a16:creationId xmlns:a16="http://schemas.microsoft.com/office/drawing/2014/main" id="{58BFF19F-FC86-016B-A3C1-E65A01FCDA86}"/>
              </a:ext>
            </a:extLst>
          </p:cNvPr>
          <p:cNvSpPr>
            <a:spLocks noGrp="1"/>
          </p:cNvSpPr>
          <p:nvPr>
            <p:ph type="sldNum" sz="quarter" idx="12"/>
          </p:nvPr>
        </p:nvSpPr>
        <p:spPr/>
        <p:txBody>
          <a:bodyPr/>
          <a:lstStyle/>
          <a:p>
            <a:fld id="{20AF9D7A-5BEE-9245-944A-197F51D542D9}" type="slidenum">
              <a:rPr lang="en-US" smtClean="0"/>
              <a:t>4</a:t>
            </a:fld>
            <a:endParaRPr lang="en-US"/>
          </a:p>
        </p:txBody>
      </p:sp>
      <p:sp>
        <p:nvSpPr>
          <p:cNvPr id="5" name="TextBox 4">
            <a:extLst>
              <a:ext uri="{FF2B5EF4-FFF2-40B4-BE49-F238E27FC236}">
                <a16:creationId xmlns:a16="http://schemas.microsoft.com/office/drawing/2014/main" id="{BF8764FE-0604-7489-5268-2C97C2F487E6}"/>
              </a:ext>
            </a:extLst>
          </p:cNvPr>
          <p:cNvSpPr txBox="1"/>
          <p:nvPr/>
        </p:nvSpPr>
        <p:spPr>
          <a:xfrm>
            <a:off x="2856648" y="9540140"/>
            <a:ext cx="2728632" cy="1446550"/>
          </a:xfrm>
          <a:prstGeom prst="rect">
            <a:avLst/>
          </a:prstGeom>
          <a:noFill/>
        </p:spPr>
        <p:txBody>
          <a:bodyPr wrap="none" rtlCol="0">
            <a:spAutoFit/>
          </a:bodyPr>
          <a:lstStyle/>
          <a:p>
            <a:pPr algn="ctr"/>
            <a:r>
              <a:rPr lang="en-US" sz="8800" b="1" dirty="0">
                <a:solidFill>
                  <a:schemeClr val="accent2"/>
                </a:solidFill>
              </a:rPr>
              <a:t>600+</a:t>
            </a:r>
          </a:p>
        </p:txBody>
      </p:sp>
      <p:sp>
        <p:nvSpPr>
          <p:cNvPr id="6" name="TextBox 5">
            <a:extLst>
              <a:ext uri="{FF2B5EF4-FFF2-40B4-BE49-F238E27FC236}">
                <a16:creationId xmlns:a16="http://schemas.microsoft.com/office/drawing/2014/main" id="{FCF75DE2-C2C4-15F5-62CC-BEFECB8C8381}"/>
              </a:ext>
            </a:extLst>
          </p:cNvPr>
          <p:cNvSpPr txBox="1"/>
          <p:nvPr/>
        </p:nvSpPr>
        <p:spPr>
          <a:xfrm>
            <a:off x="2065260" y="11038644"/>
            <a:ext cx="4454810" cy="1200329"/>
          </a:xfrm>
          <a:prstGeom prst="rect">
            <a:avLst/>
          </a:prstGeom>
          <a:noFill/>
        </p:spPr>
        <p:txBody>
          <a:bodyPr wrap="square" rtlCol="0">
            <a:spAutoFit/>
          </a:bodyPr>
          <a:lstStyle/>
          <a:p>
            <a:pPr algn="ctr"/>
            <a:r>
              <a:rPr lang="en-US" sz="3600" dirty="0">
                <a:solidFill>
                  <a:schemeClr val="accent2"/>
                </a:solidFill>
              </a:rPr>
              <a:t>Active participants and growing!</a:t>
            </a:r>
          </a:p>
        </p:txBody>
      </p:sp>
      <p:sp>
        <p:nvSpPr>
          <p:cNvPr id="7" name="TextBox 6">
            <a:extLst>
              <a:ext uri="{FF2B5EF4-FFF2-40B4-BE49-F238E27FC236}">
                <a16:creationId xmlns:a16="http://schemas.microsoft.com/office/drawing/2014/main" id="{836B0C9E-0755-92B4-4972-FD933138CD8C}"/>
              </a:ext>
            </a:extLst>
          </p:cNvPr>
          <p:cNvSpPr txBox="1"/>
          <p:nvPr/>
        </p:nvSpPr>
        <p:spPr>
          <a:xfrm>
            <a:off x="10593259" y="9540140"/>
            <a:ext cx="813043" cy="1446550"/>
          </a:xfrm>
          <a:prstGeom prst="rect">
            <a:avLst/>
          </a:prstGeom>
          <a:noFill/>
        </p:spPr>
        <p:txBody>
          <a:bodyPr wrap="none" rtlCol="0">
            <a:spAutoFit/>
          </a:bodyPr>
          <a:lstStyle/>
          <a:p>
            <a:pPr algn="ctr"/>
            <a:r>
              <a:rPr lang="en-US" sz="8800" b="1" dirty="0">
                <a:solidFill>
                  <a:schemeClr val="accent2"/>
                </a:solidFill>
              </a:rPr>
              <a:t>6</a:t>
            </a:r>
          </a:p>
        </p:txBody>
      </p:sp>
      <p:sp>
        <p:nvSpPr>
          <p:cNvPr id="8" name="TextBox 7">
            <a:extLst>
              <a:ext uri="{FF2B5EF4-FFF2-40B4-BE49-F238E27FC236}">
                <a16:creationId xmlns:a16="http://schemas.microsoft.com/office/drawing/2014/main" id="{D3765405-D080-4D4E-848B-3B0E80FD46A4}"/>
              </a:ext>
            </a:extLst>
          </p:cNvPr>
          <p:cNvSpPr txBox="1"/>
          <p:nvPr/>
        </p:nvSpPr>
        <p:spPr>
          <a:xfrm>
            <a:off x="9325790" y="11038644"/>
            <a:ext cx="3346965" cy="646331"/>
          </a:xfrm>
          <a:prstGeom prst="rect">
            <a:avLst/>
          </a:prstGeom>
          <a:noFill/>
        </p:spPr>
        <p:txBody>
          <a:bodyPr wrap="square" rtlCol="0">
            <a:spAutoFit/>
          </a:bodyPr>
          <a:lstStyle/>
          <a:p>
            <a:pPr algn="ctr"/>
            <a:r>
              <a:rPr lang="en-US" sz="3600">
                <a:solidFill>
                  <a:schemeClr val="accent2"/>
                </a:solidFill>
              </a:rPr>
              <a:t>Continents</a:t>
            </a:r>
          </a:p>
        </p:txBody>
      </p:sp>
      <p:sp>
        <p:nvSpPr>
          <p:cNvPr id="9" name="TextBox 8">
            <a:extLst>
              <a:ext uri="{FF2B5EF4-FFF2-40B4-BE49-F238E27FC236}">
                <a16:creationId xmlns:a16="http://schemas.microsoft.com/office/drawing/2014/main" id="{42B468D6-D116-BFBB-28A1-813F678F78DF}"/>
              </a:ext>
            </a:extLst>
          </p:cNvPr>
          <p:cNvSpPr txBox="1"/>
          <p:nvPr/>
        </p:nvSpPr>
        <p:spPr>
          <a:xfrm>
            <a:off x="15648564" y="9540140"/>
            <a:ext cx="1441420" cy="1446550"/>
          </a:xfrm>
          <a:prstGeom prst="rect">
            <a:avLst/>
          </a:prstGeom>
          <a:noFill/>
        </p:spPr>
        <p:txBody>
          <a:bodyPr wrap="none" rtlCol="0">
            <a:spAutoFit/>
          </a:bodyPr>
          <a:lstStyle/>
          <a:p>
            <a:pPr algn="ctr"/>
            <a:r>
              <a:rPr lang="en-US" sz="8800" b="1" dirty="0">
                <a:solidFill>
                  <a:schemeClr val="accent2"/>
                </a:solidFill>
              </a:rPr>
              <a:t>47</a:t>
            </a:r>
          </a:p>
        </p:txBody>
      </p:sp>
      <p:sp>
        <p:nvSpPr>
          <p:cNvPr id="10" name="TextBox 9">
            <a:extLst>
              <a:ext uri="{FF2B5EF4-FFF2-40B4-BE49-F238E27FC236}">
                <a16:creationId xmlns:a16="http://schemas.microsoft.com/office/drawing/2014/main" id="{E5E7BD0D-3035-6541-3095-BE2083AC7B21}"/>
              </a:ext>
            </a:extLst>
          </p:cNvPr>
          <p:cNvSpPr txBox="1"/>
          <p:nvPr/>
        </p:nvSpPr>
        <p:spPr>
          <a:xfrm>
            <a:off x="14695282" y="11038644"/>
            <a:ext cx="3346965" cy="646331"/>
          </a:xfrm>
          <a:prstGeom prst="rect">
            <a:avLst/>
          </a:prstGeom>
          <a:noFill/>
        </p:spPr>
        <p:txBody>
          <a:bodyPr wrap="square" rtlCol="0">
            <a:spAutoFit/>
          </a:bodyPr>
          <a:lstStyle/>
          <a:p>
            <a:pPr algn="ctr"/>
            <a:r>
              <a:rPr lang="en-US" sz="3600">
                <a:solidFill>
                  <a:schemeClr val="accent2"/>
                </a:solidFill>
              </a:rPr>
              <a:t>Countries</a:t>
            </a:r>
          </a:p>
        </p:txBody>
      </p:sp>
    </p:spTree>
    <p:extLst>
      <p:ext uri="{BB962C8B-B14F-4D97-AF65-F5344CB8AC3E}">
        <p14:creationId xmlns:p14="http://schemas.microsoft.com/office/powerpoint/2010/main" val="201857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205A-0451-81D5-0A07-08FC1C5B0217}"/>
              </a:ext>
            </a:extLst>
          </p:cNvPr>
          <p:cNvSpPr>
            <a:spLocks noGrp="1"/>
          </p:cNvSpPr>
          <p:nvPr>
            <p:ph type="title"/>
          </p:nvPr>
        </p:nvSpPr>
        <p:spPr/>
        <p:txBody>
          <a:bodyPr/>
          <a:lstStyle/>
          <a:p>
            <a:r>
              <a:rPr lang="en-US" dirty="0"/>
              <a:t>Product Focus</a:t>
            </a:r>
          </a:p>
        </p:txBody>
      </p:sp>
      <p:sp>
        <p:nvSpPr>
          <p:cNvPr id="3" name="Text Placeholder 2">
            <a:extLst>
              <a:ext uri="{FF2B5EF4-FFF2-40B4-BE49-F238E27FC236}">
                <a16:creationId xmlns:a16="http://schemas.microsoft.com/office/drawing/2014/main" id="{416907E5-354E-19BC-E9BD-942E9C772E9F}"/>
              </a:ext>
            </a:extLst>
          </p:cNvPr>
          <p:cNvSpPr>
            <a:spLocks noGrp="1"/>
          </p:cNvSpPr>
          <p:nvPr>
            <p:ph type="body" idx="1"/>
          </p:nvPr>
        </p:nvSpPr>
        <p:spPr/>
        <p:txBody>
          <a:bodyPr/>
          <a:lstStyle/>
          <a:p>
            <a:r>
              <a:rPr lang="en-US" dirty="0"/>
              <a:t>Steve Haley</a:t>
            </a:r>
          </a:p>
          <a:p>
            <a:r>
              <a:rPr lang="en-US" dirty="0"/>
              <a:t>Market Development and Partnerships</a:t>
            </a:r>
          </a:p>
          <a:p>
            <a:r>
              <a:rPr lang="en-US" dirty="0"/>
              <a:t>Mojaloop Foundation</a:t>
            </a:r>
          </a:p>
        </p:txBody>
      </p:sp>
      <p:sp>
        <p:nvSpPr>
          <p:cNvPr id="4" name="Slide Number Placeholder 3">
            <a:extLst>
              <a:ext uri="{FF2B5EF4-FFF2-40B4-BE49-F238E27FC236}">
                <a16:creationId xmlns:a16="http://schemas.microsoft.com/office/drawing/2014/main" id="{28785DA3-58DF-47A7-108C-210900EE12A7}"/>
              </a:ext>
            </a:extLst>
          </p:cNvPr>
          <p:cNvSpPr>
            <a:spLocks noGrp="1"/>
          </p:cNvSpPr>
          <p:nvPr>
            <p:ph type="sldNum" sz="quarter" idx="12"/>
          </p:nvPr>
        </p:nvSpPr>
        <p:spPr/>
        <p:txBody>
          <a:bodyPr/>
          <a:lstStyle/>
          <a:p>
            <a:fld id="{20AF9D7A-5BEE-9245-944A-197F51D542D9}" type="slidenum">
              <a:rPr lang="en-US" smtClean="0"/>
              <a:t>5</a:t>
            </a:fld>
            <a:endParaRPr lang="en-US"/>
          </a:p>
        </p:txBody>
      </p:sp>
    </p:spTree>
    <p:extLst>
      <p:ext uri="{BB962C8B-B14F-4D97-AF65-F5344CB8AC3E}">
        <p14:creationId xmlns:p14="http://schemas.microsoft.com/office/powerpoint/2010/main" val="3074056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8B5104-B7F1-DD0F-8546-5D66EA0F61A7}"/>
              </a:ext>
            </a:extLst>
          </p:cNvPr>
          <p:cNvSpPr>
            <a:spLocks noGrp="1"/>
          </p:cNvSpPr>
          <p:nvPr>
            <p:ph type="sldNum" sz="quarter" idx="12"/>
          </p:nvPr>
        </p:nvSpPr>
        <p:spPr/>
        <p:txBody>
          <a:bodyPr/>
          <a:lstStyle/>
          <a:p>
            <a:fld id="{20AF9D7A-5BEE-9245-944A-197F51D542D9}" type="slidenum">
              <a:rPr lang="en-US" smtClean="0"/>
              <a:t>6</a:t>
            </a:fld>
            <a:endParaRPr lang="en-US"/>
          </a:p>
        </p:txBody>
      </p:sp>
      <p:sp>
        <p:nvSpPr>
          <p:cNvPr id="6" name="Title 5">
            <a:extLst>
              <a:ext uri="{FF2B5EF4-FFF2-40B4-BE49-F238E27FC236}">
                <a16:creationId xmlns:a16="http://schemas.microsoft.com/office/drawing/2014/main" id="{E75F1538-0A60-F36B-B5A8-6D60478E4145}"/>
              </a:ext>
            </a:extLst>
          </p:cNvPr>
          <p:cNvSpPr>
            <a:spLocks noGrp="1"/>
          </p:cNvSpPr>
          <p:nvPr>
            <p:ph type="title"/>
          </p:nvPr>
        </p:nvSpPr>
        <p:spPr>
          <a:xfrm>
            <a:off x="1676619" y="478665"/>
            <a:ext cx="21033938" cy="2651126"/>
          </a:xfrm>
        </p:spPr>
        <p:txBody>
          <a:bodyPr>
            <a:normAutofit/>
          </a:bodyPr>
          <a:lstStyle/>
          <a:p>
            <a:r>
              <a:rPr lang="en-US" dirty="0"/>
              <a:t>Mojaloop Is Open Source Software For </a:t>
            </a:r>
            <a:br>
              <a:rPr lang="en-US" dirty="0"/>
            </a:br>
            <a:r>
              <a:rPr lang="en-US" dirty="0"/>
              <a:t>Instant Payments Clearing</a:t>
            </a:r>
          </a:p>
        </p:txBody>
      </p:sp>
      <p:sp>
        <p:nvSpPr>
          <p:cNvPr id="7" name="TextBox 6">
            <a:extLst>
              <a:ext uri="{FF2B5EF4-FFF2-40B4-BE49-F238E27FC236}">
                <a16:creationId xmlns:a16="http://schemas.microsoft.com/office/drawing/2014/main" id="{A590895E-861C-B3AF-7C7F-548BC511EBB2}"/>
              </a:ext>
            </a:extLst>
          </p:cNvPr>
          <p:cNvSpPr txBox="1"/>
          <p:nvPr/>
        </p:nvSpPr>
        <p:spPr>
          <a:xfrm>
            <a:off x="5422619" y="3122153"/>
            <a:ext cx="13526435" cy="1569648"/>
          </a:xfrm>
          <a:prstGeom prst="rect">
            <a:avLst/>
          </a:prstGeom>
          <a:noFill/>
        </p:spPr>
        <p:txBody>
          <a:bodyPr wrap="none" lIns="91428" tIns="45714" rIns="91428" bIns="45714" rtlCol="0" anchor="t">
            <a:spAutoFit/>
          </a:bodyPr>
          <a:lstStyle/>
          <a:p>
            <a:pPr algn="ctr"/>
            <a:r>
              <a:rPr lang="en-US" sz="3200" dirty="0"/>
              <a:t>Built specifically to help Hub Operators drive financial inclusion </a:t>
            </a:r>
            <a:endParaRPr lang="en-US" dirty="0"/>
          </a:p>
          <a:p>
            <a:pPr algn="ctr"/>
            <a:r>
              <a:rPr lang="en-US" sz="3200" dirty="0"/>
              <a:t>and developed “ground up” with mobile payments enablement at its core, </a:t>
            </a:r>
            <a:br>
              <a:rPr lang="en-US" sz="3200" dirty="0"/>
            </a:br>
            <a:r>
              <a:rPr lang="en-US" sz="3200" dirty="0"/>
              <a:t>.</a:t>
            </a:r>
            <a:endParaRPr lang="en-US" dirty="0"/>
          </a:p>
        </p:txBody>
      </p:sp>
      <p:grpSp>
        <p:nvGrpSpPr>
          <p:cNvPr id="48" name="Group 47">
            <a:extLst>
              <a:ext uri="{FF2B5EF4-FFF2-40B4-BE49-F238E27FC236}">
                <a16:creationId xmlns:a16="http://schemas.microsoft.com/office/drawing/2014/main" id="{0EA76FFC-7EE9-4504-DD91-81FEC5CB9955}"/>
              </a:ext>
            </a:extLst>
          </p:cNvPr>
          <p:cNvGrpSpPr/>
          <p:nvPr/>
        </p:nvGrpSpPr>
        <p:grpSpPr>
          <a:xfrm>
            <a:off x="1993837" y="4210682"/>
            <a:ext cx="21016340" cy="8382851"/>
            <a:chOff x="1938722" y="4560274"/>
            <a:chExt cx="21019076" cy="8383941"/>
          </a:xfrm>
        </p:grpSpPr>
        <p:sp>
          <p:nvSpPr>
            <p:cNvPr id="8" name="Google Shape;225;ge26861ad0a_1_20">
              <a:extLst>
                <a:ext uri="{FF2B5EF4-FFF2-40B4-BE49-F238E27FC236}">
                  <a16:creationId xmlns:a16="http://schemas.microsoft.com/office/drawing/2014/main" id="{6B07BEB1-A2BB-EDE4-0912-E86072369139}"/>
                </a:ext>
              </a:extLst>
            </p:cNvPr>
            <p:cNvSpPr txBox="1"/>
            <p:nvPr/>
          </p:nvSpPr>
          <p:spPr>
            <a:xfrm>
              <a:off x="8807376" y="9109105"/>
              <a:ext cx="6772422" cy="677079"/>
            </a:xfrm>
            <a:prstGeom prst="rect">
              <a:avLst/>
            </a:prstGeom>
            <a:noFill/>
            <a:ln>
              <a:noFill/>
            </a:ln>
          </p:spPr>
          <p:txBody>
            <a:bodyPr spcFirstLastPara="1" wrap="square" lIns="91388" tIns="45662" rIns="91388" bIns="45662" anchor="t" anchorCtr="0">
              <a:spAutoFit/>
            </a:bodyPr>
            <a:lstStyle/>
            <a:p>
              <a:pPr marL="514248" indent="-514248">
                <a:spcAft>
                  <a:spcPts val="1200"/>
                </a:spcAft>
                <a:buFont typeface="+mj-lt"/>
                <a:buAutoNum type="arabicPeriod"/>
              </a:pPr>
              <a:endParaRPr sz="2800">
                <a:solidFill>
                  <a:schemeClr val="dk1"/>
                </a:solidFill>
                <a:ea typeface="Calibri"/>
                <a:cs typeface="Calibri"/>
                <a:sym typeface="Poppins"/>
              </a:endParaRPr>
            </a:p>
          </p:txBody>
        </p:sp>
        <p:grpSp>
          <p:nvGrpSpPr>
            <p:cNvPr id="9" name="Group 8">
              <a:extLst>
                <a:ext uri="{FF2B5EF4-FFF2-40B4-BE49-F238E27FC236}">
                  <a16:creationId xmlns:a16="http://schemas.microsoft.com/office/drawing/2014/main" id="{E19726B8-264F-0CE5-6DD1-07DBB9EBAC8C}"/>
                </a:ext>
              </a:extLst>
            </p:cNvPr>
            <p:cNvGrpSpPr/>
            <p:nvPr/>
          </p:nvGrpSpPr>
          <p:grpSpPr>
            <a:xfrm>
              <a:off x="1938722" y="4560274"/>
              <a:ext cx="2347273" cy="2470034"/>
              <a:chOff x="3970841" y="3391979"/>
              <a:chExt cx="2347273" cy="2470034"/>
            </a:xfrm>
          </p:grpSpPr>
          <p:sp>
            <p:nvSpPr>
              <p:cNvPr id="10" name="Oval 9">
                <a:extLst>
                  <a:ext uri="{FF2B5EF4-FFF2-40B4-BE49-F238E27FC236}">
                    <a16:creationId xmlns:a16="http://schemas.microsoft.com/office/drawing/2014/main" id="{89BF5F2E-4FF9-8CEB-2758-865881259510}"/>
                  </a:ext>
                </a:extLst>
              </p:cNvPr>
              <p:cNvSpPr>
                <a:spLocks noChangeAspect="1"/>
              </p:cNvSpPr>
              <p:nvPr/>
            </p:nvSpPr>
            <p:spPr>
              <a:xfrm>
                <a:off x="5889267" y="4412573"/>
                <a:ext cx="428847" cy="428847"/>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sz="2000"/>
              </a:p>
            </p:txBody>
          </p:sp>
          <p:sp>
            <p:nvSpPr>
              <p:cNvPr id="11" name="Freeform 10">
                <a:extLst>
                  <a:ext uri="{FF2B5EF4-FFF2-40B4-BE49-F238E27FC236}">
                    <a16:creationId xmlns:a16="http://schemas.microsoft.com/office/drawing/2014/main" id="{9030C149-7F99-23FD-69B8-FB7304645C48}"/>
                  </a:ext>
                </a:extLst>
              </p:cNvPr>
              <p:cNvSpPr/>
              <p:nvPr/>
            </p:nvSpPr>
            <p:spPr>
              <a:xfrm>
                <a:off x="3970841" y="3391979"/>
                <a:ext cx="2142577" cy="2470034"/>
              </a:xfrm>
              <a:custGeom>
                <a:avLst/>
                <a:gdLst>
                  <a:gd name="connsiteX0" fmla="*/ 1131318 w 2263988"/>
                  <a:gd name="connsiteY0" fmla="*/ -351 h 2610000"/>
                  <a:gd name="connsiteX1" fmla="*/ 2263321 w 2263988"/>
                  <a:gd name="connsiteY1" fmla="*/ 652149 h 2610000"/>
                  <a:gd name="connsiteX2" fmla="*/ 2263321 w 2263988"/>
                  <a:gd name="connsiteY2" fmla="*/ 1957149 h 2610000"/>
                  <a:gd name="connsiteX3" fmla="*/ 1131318 w 2263988"/>
                  <a:gd name="connsiteY3" fmla="*/ 2609649 h 2610000"/>
                  <a:gd name="connsiteX4" fmla="*/ -667 w 2263988"/>
                  <a:gd name="connsiteY4" fmla="*/ 1957149 h 2610000"/>
                  <a:gd name="connsiteX5" fmla="*/ -667 w 2263988"/>
                  <a:gd name="connsiteY5" fmla="*/ 652149 h 26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3988" h="2610000">
                    <a:moveTo>
                      <a:pt x="1131318" y="-351"/>
                    </a:moveTo>
                    <a:lnTo>
                      <a:pt x="2263321" y="652149"/>
                    </a:lnTo>
                    <a:lnTo>
                      <a:pt x="2263321" y="1957149"/>
                    </a:lnTo>
                    <a:lnTo>
                      <a:pt x="1131318" y="2609649"/>
                    </a:lnTo>
                    <a:lnTo>
                      <a:pt x="-667" y="1957149"/>
                    </a:lnTo>
                    <a:lnTo>
                      <a:pt x="-667" y="652149"/>
                    </a:lnTo>
                    <a:close/>
                  </a:path>
                </a:pathLst>
              </a:custGeom>
              <a:solidFill>
                <a:schemeClr val="accent6"/>
              </a:solidFill>
              <a:ln w="6297" cap="flat">
                <a:noFill/>
                <a:prstDash val="solid"/>
                <a:miter/>
              </a:ln>
            </p:spPr>
            <p:txBody>
              <a:bodyPr rtlCol="0" anchor="ctr"/>
              <a:lstStyle/>
              <a:p>
                <a:pPr algn="ctr"/>
                <a:r>
                  <a:rPr lang="en-RO" sz="2800">
                    <a:solidFill>
                      <a:schemeClr val="bg1"/>
                    </a:solidFill>
                  </a:rPr>
                  <a:t>Mobile Financial Inst.</a:t>
                </a:r>
              </a:p>
            </p:txBody>
          </p:sp>
        </p:grpSp>
        <p:grpSp>
          <p:nvGrpSpPr>
            <p:cNvPr id="12" name="Group 11">
              <a:extLst>
                <a:ext uri="{FF2B5EF4-FFF2-40B4-BE49-F238E27FC236}">
                  <a16:creationId xmlns:a16="http://schemas.microsoft.com/office/drawing/2014/main" id="{A20FC6DF-4FEE-C68C-338D-1C106EEA4B3E}"/>
                </a:ext>
              </a:extLst>
            </p:cNvPr>
            <p:cNvGrpSpPr/>
            <p:nvPr/>
          </p:nvGrpSpPr>
          <p:grpSpPr>
            <a:xfrm>
              <a:off x="1938722" y="7395886"/>
              <a:ext cx="2347273" cy="2470034"/>
              <a:chOff x="3970841" y="3391979"/>
              <a:chExt cx="2347273" cy="2470034"/>
            </a:xfrm>
          </p:grpSpPr>
          <p:sp>
            <p:nvSpPr>
              <p:cNvPr id="13" name="Oval 12">
                <a:extLst>
                  <a:ext uri="{FF2B5EF4-FFF2-40B4-BE49-F238E27FC236}">
                    <a16:creationId xmlns:a16="http://schemas.microsoft.com/office/drawing/2014/main" id="{F932A01C-B5E1-120F-23C3-12F0DD82CF82}"/>
                  </a:ext>
                </a:extLst>
              </p:cNvPr>
              <p:cNvSpPr>
                <a:spLocks noChangeAspect="1"/>
              </p:cNvSpPr>
              <p:nvPr/>
            </p:nvSpPr>
            <p:spPr>
              <a:xfrm>
                <a:off x="5889267" y="4412573"/>
                <a:ext cx="428847" cy="428847"/>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sz="2000"/>
              </a:p>
            </p:txBody>
          </p:sp>
          <p:sp>
            <p:nvSpPr>
              <p:cNvPr id="14" name="Freeform 13">
                <a:extLst>
                  <a:ext uri="{FF2B5EF4-FFF2-40B4-BE49-F238E27FC236}">
                    <a16:creationId xmlns:a16="http://schemas.microsoft.com/office/drawing/2014/main" id="{6AA16987-3AC1-B06E-BFC7-9DFC987F9D46}"/>
                  </a:ext>
                </a:extLst>
              </p:cNvPr>
              <p:cNvSpPr/>
              <p:nvPr/>
            </p:nvSpPr>
            <p:spPr>
              <a:xfrm>
                <a:off x="3970841" y="3391979"/>
                <a:ext cx="2142577" cy="2470034"/>
              </a:xfrm>
              <a:custGeom>
                <a:avLst/>
                <a:gdLst>
                  <a:gd name="connsiteX0" fmla="*/ 1131318 w 2263988"/>
                  <a:gd name="connsiteY0" fmla="*/ -351 h 2610000"/>
                  <a:gd name="connsiteX1" fmla="*/ 2263321 w 2263988"/>
                  <a:gd name="connsiteY1" fmla="*/ 652149 h 2610000"/>
                  <a:gd name="connsiteX2" fmla="*/ 2263321 w 2263988"/>
                  <a:gd name="connsiteY2" fmla="*/ 1957149 h 2610000"/>
                  <a:gd name="connsiteX3" fmla="*/ 1131318 w 2263988"/>
                  <a:gd name="connsiteY3" fmla="*/ 2609649 h 2610000"/>
                  <a:gd name="connsiteX4" fmla="*/ -667 w 2263988"/>
                  <a:gd name="connsiteY4" fmla="*/ 1957149 h 2610000"/>
                  <a:gd name="connsiteX5" fmla="*/ -667 w 2263988"/>
                  <a:gd name="connsiteY5" fmla="*/ 652149 h 26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3988" h="2610000">
                    <a:moveTo>
                      <a:pt x="1131318" y="-351"/>
                    </a:moveTo>
                    <a:lnTo>
                      <a:pt x="2263321" y="652149"/>
                    </a:lnTo>
                    <a:lnTo>
                      <a:pt x="2263321" y="1957149"/>
                    </a:lnTo>
                    <a:lnTo>
                      <a:pt x="1131318" y="2609649"/>
                    </a:lnTo>
                    <a:lnTo>
                      <a:pt x="-667" y="1957149"/>
                    </a:lnTo>
                    <a:lnTo>
                      <a:pt x="-667" y="652149"/>
                    </a:lnTo>
                    <a:close/>
                  </a:path>
                </a:pathLst>
              </a:custGeom>
              <a:solidFill>
                <a:schemeClr val="accent3"/>
              </a:solidFill>
              <a:ln w="6297" cap="flat">
                <a:noFill/>
                <a:prstDash val="solid"/>
                <a:miter/>
              </a:ln>
            </p:spPr>
            <p:txBody>
              <a:bodyPr rtlCol="0" anchor="ctr"/>
              <a:lstStyle/>
              <a:p>
                <a:pPr algn="ctr"/>
                <a:r>
                  <a:rPr lang="en-RO" sz="2800">
                    <a:solidFill>
                      <a:schemeClr val="bg1"/>
                    </a:solidFill>
                  </a:rPr>
                  <a:t>Banks</a:t>
                </a:r>
              </a:p>
            </p:txBody>
          </p:sp>
        </p:grpSp>
        <p:grpSp>
          <p:nvGrpSpPr>
            <p:cNvPr id="15" name="Group 14">
              <a:extLst>
                <a:ext uri="{FF2B5EF4-FFF2-40B4-BE49-F238E27FC236}">
                  <a16:creationId xmlns:a16="http://schemas.microsoft.com/office/drawing/2014/main" id="{02FD3A86-79B4-BE0F-C501-9367CC5E916D}"/>
                </a:ext>
              </a:extLst>
            </p:cNvPr>
            <p:cNvGrpSpPr/>
            <p:nvPr/>
          </p:nvGrpSpPr>
          <p:grpSpPr>
            <a:xfrm>
              <a:off x="1938722" y="10231499"/>
              <a:ext cx="2347273" cy="2470034"/>
              <a:chOff x="3970841" y="3391979"/>
              <a:chExt cx="2347273" cy="2470034"/>
            </a:xfrm>
          </p:grpSpPr>
          <p:sp>
            <p:nvSpPr>
              <p:cNvPr id="16" name="Oval 15">
                <a:extLst>
                  <a:ext uri="{FF2B5EF4-FFF2-40B4-BE49-F238E27FC236}">
                    <a16:creationId xmlns:a16="http://schemas.microsoft.com/office/drawing/2014/main" id="{33E2ADA9-303A-5E32-7AB2-A060F9474644}"/>
                  </a:ext>
                </a:extLst>
              </p:cNvPr>
              <p:cNvSpPr>
                <a:spLocks noChangeAspect="1"/>
              </p:cNvSpPr>
              <p:nvPr/>
            </p:nvSpPr>
            <p:spPr>
              <a:xfrm>
                <a:off x="5889267" y="4412573"/>
                <a:ext cx="428847" cy="428847"/>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sz="2000"/>
              </a:p>
            </p:txBody>
          </p:sp>
          <p:sp>
            <p:nvSpPr>
              <p:cNvPr id="17" name="Freeform 16">
                <a:extLst>
                  <a:ext uri="{FF2B5EF4-FFF2-40B4-BE49-F238E27FC236}">
                    <a16:creationId xmlns:a16="http://schemas.microsoft.com/office/drawing/2014/main" id="{31E36131-5D6E-FDA3-5F67-2C7D8B4758DB}"/>
                  </a:ext>
                </a:extLst>
              </p:cNvPr>
              <p:cNvSpPr/>
              <p:nvPr/>
            </p:nvSpPr>
            <p:spPr>
              <a:xfrm>
                <a:off x="3970841" y="3391979"/>
                <a:ext cx="2142577" cy="2470034"/>
              </a:xfrm>
              <a:custGeom>
                <a:avLst/>
                <a:gdLst>
                  <a:gd name="connsiteX0" fmla="*/ 1131318 w 2263988"/>
                  <a:gd name="connsiteY0" fmla="*/ -351 h 2610000"/>
                  <a:gd name="connsiteX1" fmla="*/ 2263321 w 2263988"/>
                  <a:gd name="connsiteY1" fmla="*/ 652149 h 2610000"/>
                  <a:gd name="connsiteX2" fmla="*/ 2263321 w 2263988"/>
                  <a:gd name="connsiteY2" fmla="*/ 1957149 h 2610000"/>
                  <a:gd name="connsiteX3" fmla="*/ 1131318 w 2263988"/>
                  <a:gd name="connsiteY3" fmla="*/ 2609649 h 2610000"/>
                  <a:gd name="connsiteX4" fmla="*/ -667 w 2263988"/>
                  <a:gd name="connsiteY4" fmla="*/ 1957149 h 2610000"/>
                  <a:gd name="connsiteX5" fmla="*/ -667 w 2263988"/>
                  <a:gd name="connsiteY5" fmla="*/ 652149 h 26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3988" h="2610000">
                    <a:moveTo>
                      <a:pt x="1131318" y="-351"/>
                    </a:moveTo>
                    <a:lnTo>
                      <a:pt x="2263321" y="652149"/>
                    </a:lnTo>
                    <a:lnTo>
                      <a:pt x="2263321" y="1957149"/>
                    </a:lnTo>
                    <a:lnTo>
                      <a:pt x="1131318" y="2609649"/>
                    </a:lnTo>
                    <a:lnTo>
                      <a:pt x="-667" y="1957149"/>
                    </a:lnTo>
                    <a:lnTo>
                      <a:pt x="-667" y="652149"/>
                    </a:lnTo>
                    <a:close/>
                  </a:path>
                </a:pathLst>
              </a:custGeom>
              <a:solidFill>
                <a:schemeClr val="accent5"/>
              </a:solidFill>
              <a:ln w="6297" cap="flat">
                <a:noFill/>
                <a:prstDash val="solid"/>
                <a:miter/>
              </a:ln>
            </p:spPr>
            <p:txBody>
              <a:bodyPr rtlCol="0" anchor="ctr"/>
              <a:lstStyle/>
              <a:p>
                <a:pPr algn="ctr"/>
                <a:r>
                  <a:rPr lang="en-RO" sz="2800">
                    <a:solidFill>
                      <a:schemeClr val="bg1"/>
                    </a:solidFill>
                  </a:rPr>
                  <a:t>Central Bank</a:t>
                </a:r>
              </a:p>
            </p:txBody>
          </p:sp>
        </p:grpSp>
        <p:grpSp>
          <p:nvGrpSpPr>
            <p:cNvPr id="18" name="Group 17">
              <a:extLst>
                <a:ext uri="{FF2B5EF4-FFF2-40B4-BE49-F238E27FC236}">
                  <a16:creationId xmlns:a16="http://schemas.microsoft.com/office/drawing/2014/main" id="{646DFBE9-257A-0A9E-5FC9-5790AED14D06}"/>
                </a:ext>
              </a:extLst>
            </p:cNvPr>
            <p:cNvGrpSpPr/>
            <p:nvPr/>
          </p:nvGrpSpPr>
          <p:grpSpPr>
            <a:xfrm>
              <a:off x="20610525" y="4560274"/>
              <a:ext cx="2347273" cy="2470034"/>
              <a:chOff x="3766145" y="3391979"/>
              <a:chExt cx="2347273" cy="2470034"/>
            </a:xfrm>
          </p:grpSpPr>
          <p:sp>
            <p:nvSpPr>
              <p:cNvPr id="19" name="Oval 18">
                <a:extLst>
                  <a:ext uri="{FF2B5EF4-FFF2-40B4-BE49-F238E27FC236}">
                    <a16:creationId xmlns:a16="http://schemas.microsoft.com/office/drawing/2014/main" id="{DFFDCC71-24D0-485B-1B60-E73B09B5E2BD}"/>
                  </a:ext>
                </a:extLst>
              </p:cNvPr>
              <p:cNvSpPr>
                <a:spLocks noChangeAspect="1"/>
              </p:cNvSpPr>
              <p:nvPr/>
            </p:nvSpPr>
            <p:spPr>
              <a:xfrm>
                <a:off x="3766145" y="4412573"/>
                <a:ext cx="428847" cy="428847"/>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sz="2000"/>
              </a:p>
            </p:txBody>
          </p:sp>
          <p:sp>
            <p:nvSpPr>
              <p:cNvPr id="20" name="Freeform 19">
                <a:extLst>
                  <a:ext uri="{FF2B5EF4-FFF2-40B4-BE49-F238E27FC236}">
                    <a16:creationId xmlns:a16="http://schemas.microsoft.com/office/drawing/2014/main" id="{8BD89635-0174-AC4B-EDE6-553BAF7A82D2}"/>
                  </a:ext>
                </a:extLst>
              </p:cNvPr>
              <p:cNvSpPr/>
              <p:nvPr/>
            </p:nvSpPr>
            <p:spPr>
              <a:xfrm>
                <a:off x="3970841" y="3391979"/>
                <a:ext cx="2142577" cy="2470034"/>
              </a:xfrm>
              <a:custGeom>
                <a:avLst/>
                <a:gdLst>
                  <a:gd name="connsiteX0" fmla="*/ 1131318 w 2263988"/>
                  <a:gd name="connsiteY0" fmla="*/ -351 h 2610000"/>
                  <a:gd name="connsiteX1" fmla="*/ 2263321 w 2263988"/>
                  <a:gd name="connsiteY1" fmla="*/ 652149 h 2610000"/>
                  <a:gd name="connsiteX2" fmla="*/ 2263321 w 2263988"/>
                  <a:gd name="connsiteY2" fmla="*/ 1957149 h 2610000"/>
                  <a:gd name="connsiteX3" fmla="*/ 1131318 w 2263988"/>
                  <a:gd name="connsiteY3" fmla="*/ 2609649 h 2610000"/>
                  <a:gd name="connsiteX4" fmla="*/ -667 w 2263988"/>
                  <a:gd name="connsiteY4" fmla="*/ 1957149 h 2610000"/>
                  <a:gd name="connsiteX5" fmla="*/ -667 w 2263988"/>
                  <a:gd name="connsiteY5" fmla="*/ 652149 h 26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3988" h="2610000">
                    <a:moveTo>
                      <a:pt x="1131318" y="-351"/>
                    </a:moveTo>
                    <a:lnTo>
                      <a:pt x="2263321" y="652149"/>
                    </a:lnTo>
                    <a:lnTo>
                      <a:pt x="2263321" y="1957149"/>
                    </a:lnTo>
                    <a:lnTo>
                      <a:pt x="1131318" y="2609649"/>
                    </a:lnTo>
                    <a:lnTo>
                      <a:pt x="-667" y="1957149"/>
                    </a:lnTo>
                    <a:lnTo>
                      <a:pt x="-667" y="652149"/>
                    </a:lnTo>
                    <a:close/>
                  </a:path>
                </a:pathLst>
              </a:custGeom>
              <a:solidFill>
                <a:schemeClr val="accent2"/>
              </a:solidFill>
              <a:ln w="6297" cap="flat">
                <a:noFill/>
                <a:prstDash val="solid"/>
                <a:miter/>
              </a:ln>
            </p:spPr>
            <p:txBody>
              <a:bodyPr rtlCol="0" anchor="ctr"/>
              <a:lstStyle/>
              <a:p>
                <a:pPr algn="ctr"/>
                <a:r>
                  <a:rPr lang="en-RO" sz="2800">
                    <a:solidFill>
                      <a:schemeClr val="bg1"/>
                    </a:solidFill>
                  </a:rPr>
                  <a:t>Mobile Money Operators</a:t>
                </a:r>
              </a:p>
            </p:txBody>
          </p:sp>
        </p:grpSp>
        <p:grpSp>
          <p:nvGrpSpPr>
            <p:cNvPr id="21" name="Group 20">
              <a:extLst>
                <a:ext uri="{FF2B5EF4-FFF2-40B4-BE49-F238E27FC236}">
                  <a16:creationId xmlns:a16="http://schemas.microsoft.com/office/drawing/2014/main" id="{63DF2064-7D00-602D-CA8E-ACD9AA60C309}"/>
                </a:ext>
              </a:extLst>
            </p:cNvPr>
            <p:cNvGrpSpPr/>
            <p:nvPr/>
          </p:nvGrpSpPr>
          <p:grpSpPr>
            <a:xfrm>
              <a:off x="20600797" y="7395886"/>
              <a:ext cx="2357001" cy="2470034"/>
              <a:chOff x="3756417" y="3391979"/>
              <a:chExt cx="2357001" cy="2470034"/>
            </a:xfrm>
          </p:grpSpPr>
          <p:sp>
            <p:nvSpPr>
              <p:cNvPr id="22" name="Oval 21">
                <a:extLst>
                  <a:ext uri="{FF2B5EF4-FFF2-40B4-BE49-F238E27FC236}">
                    <a16:creationId xmlns:a16="http://schemas.microsoft.com/office/drawing/2014/main" id="{05C27274-1B25-3BA8-BF5A-C6FD552870D6}"/>
                  </a:ext>
                </a:extLst>
              </p:cNvPr>
              <p:cNvSpPr>
                <a:spLocks noChangeAspect="1"/>
              </p:cNvSpPr>
              <p:nvPr/>
            </p:nvSpPr>
            <p:spPr>
              <a:xfrm>
                <a:off x="3756417" y="4412573"/>
                <a:ext cx="428847" cy="428847"/>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sz="2000"/>
              </a:p>
            </p:txBody>
          </p:sp>
          <p:sp>
            <p:nvSpPr>
              <p:cNvPr id="23" name="Freeform 22">
                <a:extLst>
                  <a:ext uri="{FF2B5EF4-FFF2-40B4-BE49-F238E27FC236}">
                    <a16:creationId xmlns:a16="http://schemas.microsoft.com/office/drawing/2014/main" id="{845C6756-8FD4-FF68-99F8-0527940C7EE6}"/>
                  </a:ext>
                </a:extLst>
              </p:cNvPr>
              <p:cNvSpPr/>
              <p:nvPr/>
            </p:nvSpPr>
            <p:spPr>
              <a:xfrm>
                <a:off x="3970841" y="3391979"/>
                <a:ext cx="2142577" cy="2470034"/>
              </a:xfrm>
              <a:custGeom>
                <a:avLst/>
                <a:gdLst>
                  <a:gd name="connsiteX0" fmla="*/ 1131318 w 2263988"/>
                  <a:gd name="connsiteY0" fmla="*/ -351 h 2610000"/>
                  <a:gd name="connsiteX1" fmla="*/ 2263321 w 2263988"/>
                  <a:gd name="connsiteY1" fmla="*/ 652149 h 2610000"/>
                  <a:gd name="connsiteX2" fmla="*/ 2263321 w 2263988"/>
                  <a:gd name="connsiteY2" fmla="*/ 1957149 h 2610000"/>
                  <a:gd name="connsiteX3" fmla="*/ 1131318 w 2263988"/>
                  <a:gd name="connsiteY3" fmla="*/ 2609649 h 2610000"/>
                  <a:gd name="connsiteX4" fmla="*/ -667 w 2263988"/>
                  <a:gd name="connsiteY4" fmla="*/ 1957149 h 2610000"/>
                  <a:gd name="connsiteX5" fmla="*/ -667 w 2263988"/>
                  <a:gd name="connsiteY5" fmla="*/ 652149 h 26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3988" h="2610000">
                    <a:moveTo>
                      <a:pt x="1131318" y="-351"/>
                    </a:moveTo>
                    <a:lnTo>
                      <a:pt x="2263321" y="652149"/>
                    </a:lnTo>
                    <a:lnTo>
                      <a:pt x="2263321" y="1957149"/>
                    </a:lnTo>
                    <a:lnTo>
                      <a:pt x="1131318" y="2609649"/>
                    </a:lnTo>
                    <a:lnTo>
                      <a:pt x="-667" y="1957149"/>
                    </a:lnTo>
                    <a:lnTo>
                      <a:pt x="-667" y="652149"/>
                    </a:lnTo>
                    <a:close/>
                  </a:path>
                </a:pathLst>
              </a:custGeom>
              <a:solidFill>
                <a:schemeClr val="accent3">
                  <a:lumMod val="60000"/>
                  <a:lumOff val="40000"/>
                </a:schemeClr>
              </a:solidFill>
              <a:ln w="6297" cap="flat">
                <a:noFill/>
                <a:prstDash val="solid"/>
                <a:miter/>
              </a:ln>
            </p:spPr>
            <p:txBody>
              <a:bodyPr rtlCol="0" anchor="ctr"/>
              <a:lstStyle/>
              <a:p>
                <a:pPr algn="ctr"/>
                <a:r>
                  <a:rPr lang="en-RO" sz="2800">
                    <a:solidFill>
                      <a:schemeClr val="bg1"/>
                    </a:solidFill>
                  </a:rPr>
                  <a:t>Credit Unions</a:t>
                </a:r>
              </a:p>
            </p:txBody>
          </p:sp>
        </p:grpSp>
        <p:grpSp>
          <p:nvGrpSpPr>
            <p:cNvPr id="24" name="Group 23">
              <a:extLst>
                <a:ext uri="{FF2B5EF4-FFF2-40B4-BE49-F238E27FC236}">
                  <a16:creationId xmlns:a16="http://schemas.microsoft.com/office/drawing/2014/main" id="{172EE7E3-ED23-6715-A9F0-85CAB9FD539D}"/>
                </a:ext>
              </a:extLst>
            </p:cNvPr>
            <p:cNvGrpSpPr/>
            <p:nvPr/>
          </p:nvGrpSpPr>
          <p:grpSpPr>
            <a:xfrm>
              <a:off x="20600796" y="10231499"/>
              <a:ext cx="2357002" cy="2470034"/>
              <a:chOff x="3756416" y="3391979"/>
              <a:chExt cx="2357002" cy="2470034"/>
            </a:xfrm>
          </p:grpSpPr>
          <p:sp>
            <p:nvSpPr>
              <p:cNvPr id="25" name="Oval 24">
                <a:extLst>
                  <a:ext uri="{FF2B5EF4-FFF2-40B4-BE49-F238E27FC236}">
                    <a16:creationId xmlns:a16="http://schemas.microsoft.com/office/drawing/2014/main" id="{9165A6C3-6706-CDAA-5E13-CCE270BE0480}"/>
                  </a:ext>
                </a:extLst>
              </p:cNvPr>
              <p:cNvSpPr>
                <a:spLocks noChangeAspect="1"/>
              </p:cNvSpPr>
              <p:nvPr/>
            </p:nvSpPr>
            <p:spPr>
              <a:xfrm>
                <a:off x="3756416" y="4412573"/>
                <a:ext cx="428847" cy="428847"/>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sz="2000"/>
              </a:p>
            </p:txBody>
          </p:sp>
          <p:sp>
            <p:nvSpPr>
              <p:cNvPr id="26" name="Freeform 25">
                <a:extLst>
                  <a:ext uri="{FF2B5EF4-FFF2-40B4-BE49-F238E27FC236}">
                    <a16:creationId xmlns:a16="http://schemas.microsoft.com/office/drawing/2014/main" id="{45D312D3-6159-20B4-BE99-9FEFDA136A70}"/>
                  </a:ext>
                </a:extLst>
              </p:cNvPr>
              <p:cNvSpPr/>
              <p:nvPr/>
            </p:nvSpPr>
            <p:spPr>
              <a:xfrm>
                <a:off x="3970841" y="3391979"/>
                <a:ext cx="2142577" cy="2470034"/>
              </a:xfrm>
              <a:custGeom>
                <a:avLst/>
                <a:gdLst>
                  <a:gd name="connsiteX0" fmla="*/ 1131318 w 2263988"/>
                  <a:gd name="connsiteY0" fmla="*/ -351 h 2610000"/>
                  <a:gd name="connsiteX1" fmla="*/ 2263321 w 2263988"/>
                  <a:gd name="connsiteY1" fmla="*/ 652149 h 2610000"/>
                  <a:gd name="connsiteX2" fmla="*/ 2263321 w 2263988"/>
                  <a:gd name="connsiteY2" fmla="*/ 1957149 h 2610000"/>
                  <a:gd name="connsiteX3" fmla="*/ 1131318 w 2263988"/>
                  <a:gd name="connsiteY3" fmla="*/ 2609649 h 2610000"/>
                  <a:gd name="connsiteX4" fmla="*/ -667 w 2263988"/>
                  <a:gd name="connsiteY4" fmla="*/ 1957149 h 2610000"/>
                  <a:gd name="connsiteX5" fmla="*/ -667 w 2263988"/>
                  <a:gd name="connsiteY5" fmla="*/ 652149 h 26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3988" h="2610000">
                    <a:moveTo>
                      <a:pt x="1131318" y="-351"/>
                    </a:moveTo>
                    <a:lnTo>
                      <a:pt x="2263321" y="652149"/>
                    </a:lnTo>
                    <a:lnTo>
                      <a:pt x="2263321" y="1957149"/>
                    </a:lnTo>
                    <a:lnTo>
                      <a:pt x="1131318" y="2609649"/>
                    </a:lnTo>
                    <a:lnTo>
                      <a:pt x="-667" y="1957149"/>
                    </a:lnTo>
                    <a:lnTo>
                      <a:pt x="-667" y="652149"/>
                    </a:lnTo>
                    <a:close/>
                  </a:path>
                </a:pathLst>
              </a:custGeom>
              <a:solidFill>
                <a:schemeClr val="accent6">
                  <a:lumMod val="75000"/>
                </a:schemeClr>
              </a:solidFill>
              <a:ln w="6297" cap="flat">
                <a:noFill/>
                <a:prstDash val="solid"/>
                <a:miter/>
              </a:ln>
            </p:spPr>
            <p:txBody>
              <a:bodyPr rtlCol="0" anchor="ctr"/>
              <a:lstStyle/>
              <a:p>
                <a:pPr algn="ctr"/>
                <a:r>
                  <a:rPr lang="en-RO" sz="2800">
                    <a:solidFill>
                      <a:schemeClr val="bg1"/>
                    </a:solidFill>
                  </a:rPr>
                  <a:t>Telecom Providers</a:t>
                </a:r>
              </a:p>
            </p:txBody>
          </p:sp>
        </p:grpSp>
        <p:sp>
          <p:nvSpPr>
            <p:cNvPr id="27" name="Oval 26">
              <a:extLst>
                <a:ext uri="{FF2B5EF4-FFF2-40B4-BE49-F238E27FC236}">
                  <a16:creationId xmlns:a16="http://schemas.microsoft.com/office/drawing/2014/main" id="{289F3CC5-CBA1-BCC1-3414-BFE5C52EA680}"/>
                </a:ext>
              </a:extLst>
            </p:cNvPr>
            <p:cNvSpPr>
              <a:spLocks noChangeAspect="1"/>
            </p:cNvSpPr>
            <p:nvPr/>
          </p:nvSpPr>
          <p:spPr>
            <a:xfrm>
              <a:off x="9880813" y="6752549"/>
              <a:ext cx="428847" cy="428847"/>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sz="2000"/>
            </a:p>
          </p:txBody>
        </p:sp>
        <p:sp>
          <p:nvSpPr>
            <p:cNvPr id="28" name="Oval 27">
              <a:extLst>
                <a:ext uri="{FF2B5EF4-FFF2-40B4-BE49-F238E27FC236}">
                  <a16:creationId xmlns:a16="http://schemas.microsoft.com/office/drawing/2014/main" id="{FAADA366-9F1E-F5F7-3C9D-A0F4F763D6C0}"/>
                </a:ext>
              </a:extLst>
            </p:cNvPr>
            <p:cNvSpPr>
              <a:spLocks noChangeAspect="1"/>
            </p:cNvSpPr>
            <p:nvPr/>
          </p:nvSpPr>
          <p:spPr>
            <a:xfrm>
              <a:off x="14032684" y="6752549"/>
              <a:ext cx="428847" cy="428847"/>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sz="2000"/>
            </a:p>
          </p:txBody>
        </p:sp>
        <p:grpSp>
          <p:nvGrpSpPr>
            <p:cNvPr id="29" name="Group 28">
              <a:extLst>
                <a:ext uri="{FF2B5EF4-FFF2-40B4-BE49-F238E27FC236}">
                  <a16:creationId xmlns:a16="http://schemas.microsoft.com/office/drawing/2014/main" id="{13593D62-AF6D-8C7B-6D4E-836CC4C3BC49}"/>
                </a:ext>
              </a:extLst>
            </p:cNvPr>
            <p:cNvGrpSpPr/>
            <p:nvPr/>
          </p:nvGrpSpPr>
          <p:grpSpPr>
            <a:xfrm>
              <a:off x="10085509" y="4560274"/>
              <a:ext cx="4175278" cy="4813399"/>
              <a:chOff x="10105948" y="3391979"/>
              <a:chExt cx="4175278" cy="4813399"/>
            </a:xfrm>
          </p:grpSpPr>
          <p:sp>
            <p:nvSpPr>
              <p:cNvPr id="30" name="Freeform 29">
                <a:extLst>
                  <a:ext uri="{FF2B5EF4-FFF2-40B4-BE49-F238E27FC236}">
                    <a16:creationId xmlns:a16="http://schemas.microsoft.com/office/drawing/2014/main" id="{4158C67C-AD69-8135-8046-25052DBFEBED}"/>
                  </a:ext>
                </a:extLst>
              </p:cNvPr>
              <p:cNvSpPr>
                <a:spLocks noChangeAspect="1"/>
              </p:cNvSpPr>
              <p:nvPr/>
            </p:nvSpPr>
            <p:spPr>
              <a:xfrm>
                <a:off x="10105948" y="3391979"/>
                <a:ext cx="4175278" cy="4813399"/>
              </a:xfrm>
              <a:custGeom>
                <a:avLst/>
                <a:gdLst>
                  <a:gd name="connsiteX0" fmla="*/ 1131318 w 2263988"/>
                  <a:gd name="connsiteY0" fmla="*/ -351 h 2610000"/>
                  <a:gd name="connsiteX1" fmla="*/ 2263321 w 2263988"/>
                  <a:gd name="connsiteY1" fmla="*/ 652149 h 2610000"/>
                  <a:gd name="connsiteX2" fmla="*/ 2263321 w 2263988"/>
                  <a:gd name="connsiteY2" fmla="*/ 1957149 h 2610000"/>
                  <a:gd name="connsiteX3" fmla="*/ 1131318 w 2263988"/>
                  <a:gd name="connsiteY3" fmla="*/ 2609649 h 2610000"/>
                  <a:gd name="connsiteX4" fmla="*/ -667 w 2263988"/>
                  <a:gd name="connsiteY4" fmla="*/ 1957149 h 2610000"/>
                  <a:gd name="connsiteX5" fmla="*/ -667 w 2263988"/>
                  <a:gd name="connsiteY5" fmla="*/ 652149 h 26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3988" h="2610000">
                    <a:moveTo>
                      <a:pt x="1131318" y="-351"/>
                    </a:moveTo>
                    <a:lnTo>
                      <a:pt x="2263321" y="652149"/>
                    </a:lnTo>
                    <a:lnTo>
                      <a:pt x="2263321" y="1957149"/>
                    </a:lnTo>
                    <a:lnTo>
                      <a:pt x="1131318" y="2609649"/>
                    </a:lnTo>
                    <a:lnTo>
                      <a:pt x="-667" y="1957149"/>
                    </a:lnTo>
                    <a:lnTo>
                      <a:pt x="-667" y="652149"/>
                    </a:lnTo>
                    <a:close/>
                  </a:path>
                </a:pathLst>
              </a:custGeom>
              <a:solidFill>
                <a:schemeClr val="accent1"/>
              </a:solidFill>
              <a:ln w="6297" cap="flat">
                <a:noFill/>
                <a:prstDash val="solid"/>
                <a:miter/>
              </a:ln>
            </p:spPr>
            <p:txBody>
              <a:bodyPr rtlCol="0" anchor="ctr"/>
              <a:lstStyle/>
              <a:p>
                <a:pPr algn="ctr"/>
                <a:r>
                  <a:rPr lang="en-RO" sz="4800">
                    <a:solidFill>
                      <a:schemeClr val="bg1"/>
                    </a:solidFill>
                  </a:rPr>
                  <a:t>Mojaloop</a:t>
                </a:r>
              </a:p>
              <a:p>
                <a:pPr algn="ctr"/>
                <a:endParaRPr lang="en-RO" sz="4800">
                  <a:solidFill>
                    <a:schemeClr val="bg1"/>
                  </a:solidFill>
                </a:endParaRPr>
              </a:p>
              <a:p>
                <a:pPr algn="ctr"/>
                <a:endParaRPr lang="en-RO" sz="4800">
                  <a:solidFill>
                    <a:schemeClr val="bg1"/>
                  </a:solidFill>
                </a:endParaRPr>
              </a:p>
            </p:txBody>
          </p:sp>
          <p:grpSp>
            <p:nvGrpSpPr>
              <p:cNvPr id="31" name="Group 30">
                <a:extLst>
                  <a:ext uri="{FF2B5EF4-FFF2-40B4-BE49-F238E27FC236}">
                    <a16:creationId xmlns:a16="http://schemas.microsoft.com/office/drawing/2014/main" id="{62A8367D-C8D5-F09F-E01F-A4EB6D1431D2}"/>
                  </a:ext>
                </a:extLst>
              </p:cNvPr>
              <p:cNvGrpSpPr/>
              <p:nvPr/>
            </p:nvGrpSpPr>
            <p:grpSpPr>
              <a:xfrm>
                <a:off x="10709064" y="5745296"/>
                <a:ext cx="2969046" cy="1239398"/>
                <a:chOff x="10647802" y="5745296"/>
                <a:chExt cx="2969046" cy="1239398"/>
              </a:xfrm>
            </p:grpSpPr>
            <p:grpSp>
              <p:nvGrpSpPr>
                <p:cNvPr id="32" name="Group 31">
                  <a:extLst>
                    <a:ext uri="{FF2B5EF4-FFF2-40B4-BE49-F238E27FC236}">
                      <a16:creationId xmlns:a16="http://schemas.microsoft.com/office/drawing/2014/main" id="{E2145674-DC9D-9289-B794-F2F8CF4A9CBD}"/>
                    </a:ext>
                  </a:extLst>
                </p:cNvPr>
                <p:cNvGrpSpPr/>
                <p:nvPr/>
              </p:nvGrpSpPr>
              <p:grpSpPr>
                <a:xfrm>
                  <a:off x="10753213" y="5867001"/>
                  <a:ext cx="2758224" cy="995988"/>
                  <a:chOff x="10730753" y="5862013"/>
                  <a:chExt cx="2758224" cy="995988"/>
                </a:xfrm>
              </p:grpSpPr>
              <p:sp>
                <p:nvSpPr>
                  <p:cNvPr id="34" name="Rectangle 33">
                    <a:extLst>
                      <a:ext uri="{FF2B5EF4-FFF2-40B4-BE49-F238E27FC236}">
                        <a16:creationId xmlns:a16="http://schemas.microsoft.com/office/drawing/2014/main" id="{9823F62C-CD45-CBBA-7CE4-E36EE0AF205C}"/>
                      </a:ext>
                    </a:extLst>
                  </p:cNvPr>
                  <p:cNvSpPr/>
                  <p:nvPr/>
                </p:nvSpPr>
                <p:spPr>
                  <a:xfrm>
                    <a:off x="10730753" y="5862013"/>
                    <a:ext cx="424927" cy="601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35" name="Rectangle 34">
                    <a:extLst>
                      <a:ext uri="{FF2B5EF4-FFF2-40B4-BE49-F238E27FC236}">
                        <a16:creationId xmlns:a16="http://schemas.microsoft.com/office/drawing/2014/main" id="{8684FE21-70FC-698C-83AE-3C2EB12DE9A9}"/>
                      </a:ext>
                    </a:extLst>
                  </p:cNvPr>
                  <p:cNvSpPr/>
                  <p:nvPr/>
                </p:nvSpPr>
                <p:spPr>
                  <a:xfrm>
                    <a:off x="11266781" y="5862013"/>
                    <a:ext cx="424927" cy="601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36" name="Rectangle 35">
                    <a:extLst>
                      <a:ext uri="{FF2B5EF4-FFF2-40B4-BE49-F238E27FC236}">
                        <a16:creationId xmlns:a16="http://schemas.microsoft.com/office/drawing/2014/main" id="{34235954-5C65-82DB-292F-8DCE43540A67}"/>
                      </a:ext>
                    </a:extLst>
                  </p:cNvPr>
                  <p:cNvSpPr/>
                  <p:nvPr/>
                </p:nvSpPr>
                <p:spPr>
                  <a:xfrm>
                    <a:off x="11790196" y="5862013"/>
                    <a:ext cx="424927" cy="601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37" name="Rectangle 36">
                    <a:extLst>
                      <a:ext uri="{FF2B5EF4-FFF2-40B4-BE49-F238E27FC236}">
                        <a16:creationId xmlns:a16="http://schemas.microsoft.com/office/drawing/2014/main" id="{943452D1-8D95-0979-4245-AB886230F236}"/>
                      </a:ext>
                    </a:extLst>
                  </p:cNvPr>
                  <p:cNvSpPr/>
                  <p:nvPr/>
                </p:nvSpPr>
                <p:spPr>
                  <a:xfrm>
                    <a:off x="12313611" y="5862013"/>
                    <a:ext cx="1175366" cy="601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38" name="Rectangle 37">
                    <a:extLst>
                      <a:ext uri="{FF2B5EF4-FFF2-40B4-BE49-F238E27FC236}">
                        <a16:creationId xmlns:a16="http://schemas.microsoft.com/office/drawing/2014/main" id="{753663BE-F642-A6E8-0122-0E1B1E9C37FF}"/>
                      </a:ext>
                    </a:extLst>
                  </p:cNvPr>
                  <p:cNvSpPr/>
                  <p:nvPr/>
                </p:nvSpPr>
                <p:spPr>
                  <a:xfrm>
                    <a:off x="10730753" y="6543085"/>
                    <a:ext cx="1932110" cy="314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39" name="Can 38">
                    <a:extLst>
                      <a:ext uri="{FF2B5EF4-FFF2-40B4-BE49-F238E27FC236}">
                        <a16:creationId xmlns:a16="http://schemas.microsoft.com/office/drawing/2014/main" id="{4B2D2CAF-63EC-F3B8-9801-859F0EB77E3E}"/>
                      </a:ext>
                    </a:extLst>
                  </p:cNvPr>
                  <p:cNvSpPr/>
                  <p:nvPr/>
                </p:nvSpPr>
                <p:spPr>
                  <a:xfrm>
                    <a:off x="12740878" y="6543085"/>
                    <a:ext cx="331890" cy="314916"/>
                  </a:xfrm>
                  <a:prstGeom prst="ca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40" name="Can 39">
                    <a:extLst>
                      <a:ext uri="{FF2B5EF4-FFF2-40B4-BE49-F238E27FC236}">
                        <a16:creationId xmlns:a16="http://schemas.microsoft.com/office/drawing/2014/main" id="{02569EA8-7DDF-7A27-998A-601483F73EEF}"/>
                      </a:ext>
                    </a:extLst>
                  </p:cNvPr>
                  <p:cNvSpPr/>
                  <p:nvPr/>
                </p:nvSpPr>
                <p:spPr>
                  <a:xfrm>
                    <a:off x="13157087" y="6543085"/>
                    <a:ext cx="331890" cy="314916"/>
                  </a:xfrm>
                  <a:prstGeom prst="ca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grpSp>
            <p:sp>
              <p:nvSpPr>
                <p:cNvPr id="33" name="Rectangle 32">
                  <a:extLst>
                    <a:ext uri="{FF2B5EF4-FFF2-40B4-BE49-F238E27FC236}">
                      <a16:creationId xmlns:a16="http://schemas.microsoft.com/office/drawing/2014/main" id="{0742F004-D223-CF5C-02EC-1CD5C2F2C375}"/>
                    </a:ext>
                  </a:extLst>
                </p:cNvPr>
                <p:cNvSpPr/>
                <p:nvPr/>
              </p:nvSpPr>
              <p:spPr>
                <a:xfrm>
                  <a:off x="10647802" y="5745296"/>
                  <a:ext cx="2969046" cy="123939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grpSp>
        </p:grpSp>
        <p:cxnSp>
          <p:nvCxnSpPr>
            <p:cNvPr id="41" name="Straight Connector 43">
              <a:extLst>
                <a:ext uri="{FF2B5EF4-FFF2-40B4-BE49-F238E27FC236}">
                  <a16:creationId xmlns:a16="http://schemas.microsoft.com/office/drawing/2014/main" id="{0F93AB74-4530-DB72-6DEC-34B2047902C8}"/>
                </a:ext>
              </a:extLst>
            </p:cNvPr>
            <p:cNvCxnSpPr>
              <a:cxnSpLocks/>
              <a:stCxn id="10" idx="6"/>
            </p:cNvCxnSpPr>
            <p:nvPr/>
          </p:nvCxnSpPr>
          <p:spPr>
            <a:xfrm>
              <a:off x="4285995" y="5795292"/>
              <a:ext cx="3583138" cy="1171681"/>
            </a:xfrm>
            <a:prstGeom prst="bentConnector3">
              <a:avLst>
                <a:gd name="adj1" fmla="val 70416"/>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3">
              <a:extLst>
                <a:ext uri="{FF2B5EF4-FFF2-40B4-BE49-F238E27FC236}">
                  <a16:creationId xmlns:a16="http://schemas.microsoft.com/office/drawing/2014/main" id="{ED19EE2D-8FE5-331A-9530-390EA611EA5C}"/>
                </a:ext>
              </a:extLst>
            </p:cNvPr>
            <p:cNvCxnSpPr>
              <a:cxnSpLocks/>
              <a:stCxn id="13" idx="6"/>
            </p:cNvCxnSpPr>
            <p:nvPr/>
          </p:nvCxnSpPr>
          <p:spPr>
            <a:xfrm flipV="1">
              <a:off x="4285995" y="6966973"/>
              <a:ext cx="3583138" cy="1663931"/>
            </a:xfrm>
            <a:prstGeom prst="bentConnector3">
              <a:avLst>
                <a:gd name="adj1" fmla="val 70416"/>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3">
              <a:extLst>
                <a:ext uri="{FF2B5EF4-FFF2-40B4-BE49-F238E27FC236}">
                  <a16:creationId xmlns:a16="http://schemas.microsoft.com/office/drawing/2014/main" id="{57654CC7-C1D1-1AD6-5858-07A28A20FDEE}"/>
                </a:ext>
              </a:extLst>
            </p:cNvPr>
            <p:cNvCxnSpPr>
              <a:cxnSpLocks/>
            </p:cNvCxnSpPr>
            <p:nvPr/>
          </p:nvCxnSpPr>
          <p:spPr>
            <a:xfrm flipV="1">
              <a:off x="4331715" y="6966973"/>
              <a:ext cx="5549098" cy="4499545"/>
            </a:xfrm>
            <a:prstGeom prst="bentConnector3">
              <a:avLst>
                <a:gd name="adj1" fmla="val 44507"/>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35AC630-7827-DA34-A193-03542C2B6D43}"/>
                </a:ext>
              </a:extLst>
            </p:cNvPr>
            <p:cNvCxnSpPr>
              <a:cxnSpLocks/>
            </p:cNvCxnSpPr>
            <p:nvPr/>
          </p:nvCxnSpPr>
          <p:spPr>
            <a:xfrm flipV="1">
              <a:off x="16930411" y="5765456"/>
              <a:ext cx="3680114" cy="1171681"/>
            </a:xfrm>
            <a:prstGeom prst="bentConnector3">
              <a:avLst>
                <a:gd name="adj1" fmla="val 26395"/>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3">
              <a:extLst>
                <a:ext uri="{FF2B5EF4-FFF2-40B4-BE49-F238E27FC236}">
                  <a16:creationId xmlns:a16="http://schemas.microsoft.com/office/drawing/2014/main" id="{0A54567F-3294-3FB6-2F98-9A591E98DF34}"/>
                </a:ext>
              </a:extLst>
            </p:cNvPr>
            <p:cNvCxnSpPr>
              <a:cxnSpLocks/>
              <a:endCxn id="22" idx="2"/>
            </p:cNvCxnSpPr>
            <p:nvPr/>
          </p:nvCxnSpPr>
          <p:spPr>
            <a:xfrm>
              <a:off x="16930411" y="6966973"/>
              <a:ext cx="3670386" cy="1663931"/>
            </a:xfrm>
            <a:prstGeom prst="bentConnector3">
              <a:avLst>
                <a:gd name="adj1" fmla="val 26333"/>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3">
              <a:extLst>
                <a:ext uri="{FF2B5EF4-FFF2-40B4-BE49-F238E27FC236}">
                  <a16:creationId xmlns:a16="http://schemas.microsoft.com/office/drawing/2014/main" id="{0A18E4C2-6CEC-8D58-7D62-7E7A7F9D118D}"/>
                </a:ext>
              </a:extLst>
            </p:cNvPr>
            <p:cNvCxnSpPr>
              <a:cxnSpLocks/>
              <a:endCxn id="25" idx="2"/>
            </p:cNvCxnSpPr>
            <p:nvPr/>
          </p:nvCxnSpPr>
          <p:spPr>
            <a:xfrm>
              <a:off x="15147331" y="6966973"/>
              <a:ext cx="5453465" cy="4499544"/>
            </a:xfrm>
            <a:prstGeom prst="bentConnector3">
              <a:avLst>
                <a:gd name="adj1" fmla="val 50000"/>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D02F497-A9B4-5155-85F1-AEBE3D2A974A}"/>
                </a:ext>
              </a:extLst>
            </p:cNvPr>
            <p:cNvSpPr txBox="1"/>
            <p:nvPr/>
          </p:nvSpPr>
          <p:spPr>
            <a:xfrm>
              <a:off x="7686990" y="9989188"/>
              <a:ext cx="10898121" cy="2955027"/>
            </a:xfrm>
            <a:prstGeom prst="rect">
              <a:avLst/>
            </a:prstGeom>
            <a:noFill/>
          </p:spPr>
          <p:txBody>
            <a:bodyPr wrap="square" lIns="91428" tIns="45714" rIns="91428" bIns="45714" anchor="t">
              <a:spAutoFit/>
            </a:bodyPr>
            <a:lstStyle/>
            <a:p>
              <a:pPr>
                <a:spcAft>
                  <a:spcPts val="1200"/>
                </a:spcAft>
              </a:pPr>
              <a:r>
                <a:rPr lang="en-US" sz="3200" dirty="0">
                  <a:ea typeface="+mn-lt"/>
                  <a:cs typeface="+mn-lt"/>
                  <a:sym typeface="Poppins"/>
                </a:rPr>
                <a:t>1. Local ownership and optionality</a:t>
              </a:r>
              <a:endParaRPr lang="en-US" dirty="0">
                <a:cs typeface="Arial" panose="020B0604020202020204"/>
              </a:endParaRPr>
            </a:p>
            <a:p>
              <a:pPr>
                <a:spcAft>
                  <a:spcPts val="1200"/>
                </a:spcAft>
              </a:pPr>
              <a:r>
                <a:rPr lang="en-US" sz="3200" dirty="0">
                  <a:ea typeface="+mn-lt"/>
                  <a:cs typeface="+mn-lt"/>
                  <a:sym typeface="Poppins"/>
                </a:rPr>
                <a:t>2. Lower cost for low value transactions</a:t>
              </a:r>
              <a:endParaRPr lang="en-US" dirty="0">
                <a:cs typeface="Arial" panose="020B0604020202020204"/>
              </a:endParaRPr>
            </a:p>
            <a:p>
              <a:pPr>
                <a:spcAft>
                  <a:spcPts val="1200"/>
                </a:spcAft>
              </a:pPr>
              <a:r>
                <a:rPr lang="en-US" sz="3200" dirty="0">
                  <a:ea typeface="+mn-lt"/>
                  <a:cs typeface="+mn-lt"/>
                  <a:sym typeface="Poppins"/>
                </a:rPr>
                <a:t>3. Lower cost and risk for different classes of DFSPs</a:t>
              </a:r>
              <a:endParaRPr lang="en-US" dirty="0">
                <a:cs typeface="Arial" panose="020B0604020202020204"/>
              </a:endParaRPr>
            </a:p>
            <a:p>
              <a:pPr>
                <a:spcAft>
                  <a:spcPts val="1200"/>
                </a:spcAft>
              </a:pPr>
              <a:r>
                <a:rPr lang="en-US" sz="3200" dirty="0">
                  <a:ea typeface="+mn-lt"/>
                  <a:cs typeface="+mn-lt"/>
                  <a:sym typeface="Poppins"/>
                </a:rPr>
                <a:t>4. Integrated support for the local fintech community</a:t>
              </a:r>
              <a:endParaRPr lang="en-US" dirty="0">
                <a:cs typeface="Arial" panose="020B0604020202020204"/>
              </a:endParaRPr>
            </a:p>
            <a:p>
              <a:pPr marL="514248" indent="-514248">
                <a:spcAft>
                  <a:spcPts val="1200"/>
                </a:spcAft>
                <a:buFont typeface="Wingdings" panose="05000000000000000000" pitchFamily="2" charset="2"/>
                <a:buChar char="ü"/>
              </a:pPr>
              <a:endParaRPr lang="en-US" dirty="0"/>
            </a:p>
          </p:txBody>
        </p:sp>
      </p:grpSp>
    </p:spTree>
    <p:extLst>
      <p:ext uri="{BB962C8B-B14F-4D97-AF65-F5344CB8AC3E}">
        <p14:creationId xmlns:p14="http://schemas.microsoft.com/office/powerpoint/2010/main" val="326765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Market Requirements</a:t>
            </a:r>
          </a:p>
        </p:txBody>
      </p:sp>
      <p:sp>
        <p:nvSpPr>
          <p:cNvPr id="3" name="Content Placeholder 2">
            <a:extLst>
              <a:ext uri="{FF2B5EF4-FFF2-40B4-BE49-F238E27FC236}">
                <a16:creationId xmlns:a16="http://schemas.microsoft.com/office/drawing/2014/main" id="{B5F2D38E-187F-B19B-A2A8-2F54DF210211}"/>
              </a:ext>
            </a:extLst>
          </p:cNvPr>
          <p:cNvSpPr>
            <a:spLocks noGrp="1"/>
          </p:cNvSpPr>
          <p:nvPr>
            <p:ph idx="1"/>
          </p:nvPr>
        </p:nvSpPr>
        <p:spPr/>
        <p:txBody>
          <a:bodyPr/>
          <a:lstStyle/>
          <a:p>
            <a:endParaRPr lang="en-KE"/>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7</a:t>
            </a:fld>
            <a:endParaRPr lang="en-US"/>
          </a:p>
        </p:txBody>
      </p:sp>
      <p:sp>
        <p:nvSpPr>
          <p:cNvPr id="5" name="Rectangle 4">
            <a:extLst>
              <a:ext uri="{FF2B5EF4-FFF2-40B4-BE49-F238E27FC236}">
                <a16:creationId xmlns:a16="http://schemas.microsoft.com/office/drawing/2014/main" id="{7A30A041-533B-314F-7B94-B42EA06D99B6}"/>
              </a:ext>
            </a:extLst>
          </p:cNvPr>
          <p:cNvSpPr/>
          <p:nvPr/>
        </p:nvSpPr>
        <p:spPr>
          <a:xfrm>
            <a:off x="1885950" y="3743325"/>
            <a:ext cx="9486899" cy="200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Make Adoption Easier</a:t>
            </a:r>
          </a:p>
        </p:txBody>
      </p:sp>
      <p:sp>
        <p:nvSpPr>
          <p:cNvPr id="6" name="Rectangle 5">
            <a:extLst>
              <a:ext uri="{FF2B5EF4-FFF2-40B4-BE49-F238E27FC236}">
                <a16:creationId xmlns:a16="http://schemas.microsoft.com/office/drawing/2014/main" id="{BCE10A75-A10C-3DEB-72F8-3672DA4B4F32}"/>
              </a:ext>
            </a:extLst>
          </p:cNvPr>
          <p:cNvSpPr/>
          <p:nvPr/>
        </p:nvSpPr>
        <p:spPr>
          <a:xfrm>
            <a:off x="1885950" y="6467475"/>
            <a:ext cx="9486899" cy="200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Achieve Scale</a:t>
            </a:r>
          </a:p>
        </p:txBody>
      </p:sp>
      <p:sp>
        <p:nvSpPr>
          <p:cNvPr id="7" name="Rectangle 6">
            <a:extLst>
              <a:ext uri="{FF2B5EF4-FFF2-40B4-BE49-F238E27FC236}">
                <a16:creationId xmlns:a16="http://schemas.microsoft.com/office/drawing/2014/main" id="{28A8BB80-93F0-09A4-43CA-ABA0A5A8D75C}"/>
              </a:ext>
            </a:extLst>
          </p:cNvPr>
          <p:cNvSpPr/>
          <p:nvPr/>
        </p:nvSpPr>
        <p:spPr>
          <a:xfrm>
            <a:off x="1885949" y="9191625"/>
            <a:ext cx="9486899" cy="200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Connect to other systems</a:t>
            </a:r>
          </a:p>
        </p:txBody>
      </p:sp>
    </p:spTree>
    <p:extLst>
      <p:ext uri="{BB962C8B-B14F-4D97-AF65-F5344CB8AC3E}">
        <p14:creationId xmlns:p14="http://schemas.microsoft.com/office/powerpoint/2010/main" val="76055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Market Requirements</a:t>
            </a:r>
          </a:p>
        </p:txBody>
      </p:sp>
      <p:sp>
        <p:nvSpPr>
          <p:cNvPr id="8" name="Content Placeholder 7">
            <a:extLst>
              <a:ext uri="{FF2B5EF4-FFF2-40B4-BE49-F238E27FC236}">
                <a16:creationId xmlns:a16="http://schemas.microsoft.com/office/drawing/2014/main" id="{7B94D4BF-3C89-ABFC-D105-CDABA28E8CFD}"/>
              </a:ext>
            </a:extLst>
          </p:cNvPr>
          <p:cNvSpPr>
            <a:spLocks noGrp="1"/>
          </p:cNvSpPr>
          <p:nvPr>
            <p:ph idx="1"/>
          </p:nvPr>
        </p:nvSpPr>
        <p:spPr/>
        <p:txBody>
          <a:bodyPr/>
          <a:lstStyle/>
          <a:p>
            <a:endParaRPr lang="en-KE"/>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8</a:t>
            </a:fld>
            <a:endParaRPr lang="en-US"/>
          </a:p>
        </p:txBody>
      </p:sp>
      <p:sp>
        <p:nvSpPr>
          <p:cNvPr id="5" name="Rectangle 4">
            <a:extLst>
              <a:ext uri="{FF2B5EF4-FFF2-40B4-BE49-F238E27FC236}">
                <a16:creationId xmlns:a16="http://schemas.microsoft.com/office/drawing/2014/main" id="{7A30A041-533B-314F-7B94-B42EA06D99B6}"/>
              </a:ext>
            </a:extLst>
          </p:cNvPr>
          <p:cNvSpPr/>
          <p:nvPr/>
        </p:nvSpPr>
        <p:spPr>
          <a:xfrm>
            <a:off x="1885950" y="3743325"/>
            <a:ext cx="9486899" cy="200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Make Adoption Easier</a:t>
            </a:r>
          </a:p>
        </p:txBody>
      </p:sp>
      <p:sp>
        <p:nvSpPr>
          <p:cNvPr id="6" name="Rectangle 5">
            <a:extLst>
              <a:ext uri="{FF2B5EF4-FFF2-40B4-BE49-F238E27FC236}">
                <a16:creationId xmlns:a16="http://schemas.microsoft.com/office/drawing/2014/main" id="{BCE10A75-A10C-3DEB-72F8-3672DA4B4F32}"/>
              </a:ext>
            </a:extLst>
          </p:cNvPr>
          <p:cNvSpPr/>
          <p:nvPr/>
        </p:nvSpPr>
        <p:spPr>
          <a:xfrm>
            <a:off x="1885950" y="6467475"/>
            <a:ext cx="9486899" cy="20002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Achieve Scale</a:t>
            </a:r>
          </a:p>
        </p:txBody>
      </p:sp>
      <p:sp>
        <p:nvSpPr>
          <p:cNvPr id="7" name="Rectangle 6">
            <a:extLst>
              <a:ext uri="{FF2B5EF4-FFF2-40B4-BE49-F238E27FC236}">
                <a16:creationId xmlns:a16="http://schemas.microsoft.com/office/drawing/2014/main" id="{28A8BB80-93F0-09A4-43CA-ABA0A5A8D75C}"/>
              </a:ext>
            </a:extLst>
          </p:cNvPr>
          <p:cNvSpPr/>
          <p:nvPr/>
        </p:nvSpPr>
        <p:spPr>
          <a:xfrm>
            <a:off x="1885949" y="9191625"/>
            <a:ext cx="9486899" cy="20002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Connect to other systems</a:t>
            </a:r>
          </a:p>
        </p:txBody>
      </p:sp>
      <p:sp>
        <p:nvSpPr>
          <p:cNvPr id="3" name="Rectangle 2">
            <a:extLst>
              <a:ext uri="{FF2B5EF4-FFF2-40B4-BE49-F238E27FC236}">
                <a16:creationId xmlns:a16="http://schemas.microsoft.com/office/drawing/2014/main" id="{104B397E-6DD6-8C66-B98E-F0294428456A}"/>
              </a:ext>
            </a:extLst>
          </p:cNvPr>
          <p:cNvSpPr/>
          <p:nvPr/>
        </p:nvSpPr>
        <p:spPr>
          <a:xfrm>
            <a:off x="12401550" y="3743325"/>
            <a:ext cx="8486775" cy="7448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i="1" dirty="0"/>
              <a:t>Focused Messaging</a:t>
            </a:r>
          </a:p>
          <a:p>
            <a:pPr algn="ctr"/>
            <a:endParaRPr lang="en-US" sz="6000" dirty="0"/>
          </a:p>
          <a:p>
            <a:pPr algn="ctr"/>
            <a:r>
              <a:rPr lang="en-US" sz="6000" dirty="0"/>
              <a:t>Adoption Toolkit</a:t>
            </a:r>
          </a:p>
          <a:p>
            <a:pPr algn="ctr"/>
            <a:endParaRPr lang="en-US" sz="6000" dirty="0"/>
          </a:p>
          <a:p>
            <a:pPr algn="ctr"/>
            <a:r>
              <a:rPr lang="en-US" sz="6000" dirty="0"/>
              <a:t>Infrastructure</a:t>
            </a:r>
          </a:p>
          <a:p>
            <a:pPr algn="ctr"/>
            <a:endParaRPr lang="en-US" sz="6000" dirty="0"/>
          </a:p>
          <a:p>
            <a:pPr algn="ctr"/>
            <a:r>
              <a:rPr lang="en-US" sz="6000" dirty="0"/>
              <a:t>Portals</a:t>
            </a:r>
          </a:p>
          <a:p>
            <a:pPr algn="ctr"/>
            <a:endParaRPr lang="en-US" sz="4000" dirty="0"/>
          </a:p>
          <a:p>
            <a:pPr algn="ctr"/>
            <a:endParaRPr lang="en-US" dirty="0"/>
          </a:p>
        </p:txBody>
      </p:sp>
    </p:spTree>
    <p:extLst>
      <p:ext uri="{BB962C8B-B14F-4D97-AF65-F5344CB8AC3E}">
        <p14:creationId xmlns:p14="http://schemas.microsoft.com/office/powerpoint/2010/main" val="670232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A72-DDB1-4643-887D-F1DF202D2218}"/>
              </a:ext>
            </a:extLst>
          </p:cNvPr>
          <p:cNvSpPr>
            <a:spLocks noGrp="1"/>
          </p:cNvSpPr>
          <p:nvPr>
            <p:ph type="title"/>
          </p:nvPr>
        </p:nvSpPr>
        <p:spPr/>
        <p:txBody>
          <a:bodyPr/>
          <a:lstStyle/>
          <a:p>
            <a:r>
              <a:rPr lang="en-US" dirty="0"/>
              <a:t>Market Requirements</a:t>
            </a:r>
          </a:p>
        </p:txBody>
      </p:sp>
      <p:sp>
        <p:nvSpPr>
          <p:cNvPr id="8" name="Content Placeholder 7">
            <a:extLst>
              <a:ext uri="{FF2B5EF4-FFF2-40B4-BE49-F238E27FC236}">
                <a16:creationId xmlns:a16="http://schemas.microsoft.com/office/drawing/2014/main" id="{AA3A35FE-A64A-9A80-803B-9DE43E8BD5B1}"/>
              </a:ext>
            </a:extLst>
          </p:cNvPr>
          <p:cNvSpPr>
            <a:spLocks noGrp="1"/>
          </p:cNvSpPr>
          <p:nvPr>
            <p:ph idx="1"/>
          </p:nvPr>
        </p:nvSpPr>
        <p:spPr/>
        <p:txBody>
          <a:bodyPr/>
          <a:lstStyle/>
          <a:p>
            <a:endParaRPr lang="en-KE"/>
          </a:p>
        </p:txBody>
      </p:sp>
      <p:sp>
        <p:nvSpPr>
          <p:cNvPr id="4" name="Slide Number Placeholder 3">
            <a:extLst>
              <a:ext uri="{FF2B5EF4-FFF2-40B4-BE49-F238E27FC236}">
                <a16:creationId xmlns:a16="http://schemas.microsoft.com/office/drawing/2014/main" id="{9B85FC88-8868-4D52-A6D8-CAB89F51BB75}"/>
              </a:ext>
            </a:extLst>
          </p:cNvPr>
          <p:cNvSpPr>
            <a:spLocks noGrp="1"/>
          </p:cNvSpPr>
          <p:nvPr>
            <p:ph type="sldNum" sz="quarter" idx="12"/>
          </p:nvPr>
        </p:nvSpPr>
        <p:spPr/>
        <p:txBody>
          <a:bodyPr/>
          <a:lstStyle/>
          <a:p>
            <a:fld id="{20AF9D7A-5BEE-9245-944A-197F51D542D9}" type="slidenum">
              <a:rPr lang="en-US" smtClean="0"/>
              <a:t>9</a:t>
            </a:fld>
            <a:endParaRPr lang="en-US"/>
          </a:p>
        </p:txBody>
      </p:sp>
      <p:sp>
        <p:nvSpPr>
          <p:cNvPr id="5" name="Rectangle 4">
            <a:extLst>
              <a:ext uri="{FF2B5EF4-FFF2-40B4-BE49-F238E27FC236}">
                <a16:creationId xmlns:a16="http://schemas.microsoft.com/office/drawing/2014/main" id="{7A30A041-533B-314F-7B94-B42EA06D99B6}"/>
              </a:ext>
            </a:extLst>
          </p:cNvPr>
          <p:cNvSpPr/>
          <p:nvPr/>
        </p:nvSpPr>
        <p:spPr>
          <a:xfrm>
            <a:off x="1885950" y="3743325"/>
            <a:ext cx="9486899" cy="20002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Make Adoption Easier</a:t>
            </a:r>
          </a:p>
        </p:txBody>
      </p:sp>
      <p:sp>
        <p:nvSpPr>
          <p:cNvPr id="6" name="Rectangle 5">
            <a:extLst>
              <a:ext uri="{FF2B5EF4-FFF2-40B4-BE49-F238E27FC236}">
                <a16:creationId xmlns:a16="http://schemas.microsoft.com/office/drawing/2014/main" id="{BCE10A75-A10C-3DEB-72F8-3672DA4B4F32}"/>
              </a:ext>
            </a:extLst>
          </p:cNvPr>
          <p:cNvSpPr/>
          <p:nvPr/>
        </p:nvSpPr>
        <p:spPr>
          <a:xfrm>
            <a:off x="1885950" y="6467475"/>
            <a:ext cx="9486899" cy="20002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Achieve Scale</a:t>
            </a:r>
          </a:p>
        </p:txBody>
      </p:sp>
      <p:sp>
        <p:nvSpPr>
          <p:cNvPr id="7" name="Rectangle 6">
            <a:extLst>
              <a:ext uri="{FF2B5EF4-FFF2-40B4-BE49-F238E27FC236}">
                <a16:creationId xmlns:a16="http://schemas.microsoft.com/office/drawing/2014/main" id="{28A8BB80-93F0-09A4-43CA-ABA0A5A8D75C}"/>
              </a:ext>
            </a:extLst>
          </p:cNvPr>
          <p:cNvSpPr/>
          <p:nvPr/>
        </p:nvSpPr>
        <p:spPr>
          <a:xfrm>
            <a:off x="1885949" y="9191625"/>
            <a:ext cx="9486899" cy="20002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Connect to other systems</a:t>
            </a:r>
          </a:p>
        </p:txBody>
      </p:sp>
      <p:sp>
        <p:nvSpPr>
          <p:cNvPr id="3" name="Rectangle 2">
            <a:extLst>
              <a:ext uri="{FF2B5EF4-FFF2-40B4-BE49-F238E27FC236}">
                <a16:creationId xmlns:a16="http://schemas.microsoft.com/office/drawing/2014/main" id="{C060BCB5-95BA-598E-6E60-ADF9DB801854}"/>
              </a:ext>
            </a:extLst>
          </p:cNvPr>
          <p:cNvSpPr/>
          <p:nvPr/>
        </p:nvSpPr>
        <p:spPr>
          <a:xfrm>
            <a:off x="12401550" y="3743325"/>
            <a:ext cx="8486775" cy="7448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i="1" dirty="0"/>
              <a:t>Merchant Payments</a:t>
            </a:r>
          </a:p>
          <a:p>
            <a:pPr algn="ctr"/>
            <a:endParaRPr lang="en-US" sz="6000" i="1" dirty="0"/>
          </a:p>
          <a:p>
            <a:pPr algn="ctr"/>
            <a:r>
              <a:rPr lang="en-US" sz="6000" i="1" dirty="0"/>
              <a:t>3PPI</a:t>
            </a:r>
            <a:endParaRPr lang="en-US" sz="6000" dirty="0"/>
          </a:p>
          <a:p>
            <a:pPr algn="ctr"/>
            <a:endParaRPr lang="en-US" sz="4000" dirty="0"/>
          </a:p>
          <a:p>
            <a:pPr algn="ctr"/>
            <a:endParaRPr lang="en-US" dirty="0"/>
          </a:p>
        </p:txBody>
      </p:sp>
    </p:spTree>
    <p:extLst>
      <p:ext uri="{BB962C8B-B14F-4D97-AF65-F5344CB8AC3E}">
        <p14:creationId xmlns:p14="http://schemas.microsoft.com/office/powerpoint/2010/main" val="2252585836"/>
      </p:ext>
    </p:extLst>
  </p:cSld>
  <p:clrMapOvr>
    <a:masterClrMapping/>
  </p:clrMapOvr>
</p:sld>
</file>

<file path=ppt/theme/theme1.xml><?xml version="1.0" encoding="utf-8"?>
<a:theme xmlns:a="http://schemas.openxmlformats.org/drawingml/2006/main" name="Foundation Master Slides">
  <a:themeElements>
    <a:clrScheme name="Bill &amp; Melinda Gates Foundation Colors Jan 2014">
      <a:dk1>
        <a:srgbClr val="59452A"/>
      </a:dk1>
      <a:lt1>
        <a:srgbClr val="FFFFFF"/>
      </a:lt1>
      <a:dk2>
        <a:srgbClr val="D5CB99"/>
      </a:dk2>
      <a:lt2>
        <a:srgbClr val="B6985E"/>
      </a:lt2>
      <a:accent1>
        <a:srgbClr val="977C00"/>
      </a:accent1>
      <a:accent2>
        <a:srgbClr val="CE6B29"/>
      </a:accent2>
      <a:accent3>
        <a:srgbClr val="8CB7C7"/>
      </a:accent3>
      <a:accent4>
        <a:srgbClr val="9B242D"/>
      </a:accent4>
      <a:accent5>
        <a:srgbClr val="AAA092"/>
      </a:accent5>
      <a:accent6>
        <a:srgbClr val="000000"/>
      </a:accent6>
      <a:hlink>
        <a:srgbClr val="3086AB"/>
      </a:hlink>
      <a:folHlink>
        <a:srgbClr val="3086A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1400" smtClean="0">
            <a:solidFill>
              <a:schemeClr val="accent6"/>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PT Express Template_Feb 14 2014.potx [Read-Only]" id="{B7219BD7-471E-4A9B-AF18-B69EDD1B78E5}" vid="{0A08D436-D1F2-4CBD-A5C4-4B00D6224E5C}"/>
    </a:ext>
  </a:extLst>
</a:theme>
</file>

<file path=ppt/theme/theme2.xml><?xml version="1.0" encoding="utf-8"?>
<a:theme xmlns:a="http://schemas.openxmlformats.org/drawingml/2006/main" name="USP MLE Master Slides">
  <a:themeElements>
    <a:clrScheme name="Bill &amp; Melinda Gates Foundation Colors Jan 2014">
      <a:dk1>
        <a:srgbClr val="59452A"/>
      </a:dk1>
      <a:lt1>
        <a:srgbClr val="FFFFFF"/>
      </a:lt1>
      <a:dk2>
        <a:srgbClr val="D5CB99"/>
      </a:dk2>
      <a:lt2>
        <a:srgbClr val="B6985E"/>
      </a:lt2>
      <a:accent1>
        <a:srgbClr val="977C00"/>
      </a:accent1>
      <a:accent2>
        <a:srgbClr val="CE6B29"/>
      </a:accent2>
      <a:accent3>
        <a:srgbClr val="8CB7C7"/>
      </a:accent3>
      <a:accent4>
        <a:srgbClr val="9B242D"/>
      </a:accent4>
      <a:accent5>
        <a:srgbClr val="AAA092"/>
      </a:accent5>
      <a:accent6>
        <a:srgbClr val="000000"/>
      </a:accent6>
      <a:hlink>
        <a:srgbClr val="3086AB"/>
      </a:hlink>
      <a:folHlink>
        <a:srgbClr val="3086AB"/>
      </a:folHlink>
    </a:clrScheme>
    <a:fontScheme name="Foundation PPT Fonts - Jan 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1400" smtClean="0">
            <a:solidFill>
              <a:schemeClr val="accent6"/>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2" id="{580BCF34-5E85-A845-A15B-6C26399296CC}" vid="{4A93B461-525E-2D42-96A7-D9DB15D3F0EB}"/>
    </a:ext>
  </a:extLst>
</a:theme>
</file>

<file path=ppt/theme/theme3.xml><?xml version="1.0" encoding="utf-8"?>
<a:theme xmlns:a="http://schemas.openxmlformats.org/drawingml/2006/main" name="1_Office Theme">
  <a:themeElements>
    <a:clrScheme name="Mojaloop">
      <a:dk1>
        <a:srgbClr val="000000"/>
      </a:dk1>
      <a:lt1>
        <a:srgbClr val="FFFFFF"/>
      </a:lt1>
      <a:dk2>
        <a:srgbClr val="44546A"/>
      </a:dk2>
      <a:lt2>
        <a:srgbClr val="E7E6E6"/>
      </a:lt2>
      <a:accent1>
        <a:srgbClr val="00A3FF"/>
      </a:accent1>
      <a:accent2>
        <a:srgbClr val="FC440F"/>
      </a:accent2>
      <a:accent3>
        <a:srgbClr val="0010BE"/>
      </a:accent3>
      <a:accent4>
        <a:srgbClr val="FDE74C"/>
      </a:accent4>
      <a:accent5>
        <a:srgbClr val="00DFB1"/>
      </a:accent5>
      <a:accent6>
        <a:srgbClr val="BE0098"/>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8AAC203550B4E40A8ED4C6A11385C01" ma:contentTypeVersion="11" ma:contentTypeDescription="Create a new document." ma:contentTypeScope="" ma:versionID="181c61fe5df22d1f59c38d74292c5168">
  <xsd:schema xmlns:xsd="http://www.w3.org/2001/XMLSchema" xmlns:xs="http://www.w3.org/2001/XMLSchema" xmlns:p="http://schemas.microsoft.com/office/2006/metadata/properties" xmlns:ns2="af12d3ca-d309-4d9b-872e-f669d895b06e" xmlns:ns3="6354f033-77ec-451f-a4b1-89785309665d" targetNamespace="http://schemas.microsoft.com/office/2006/metadata/properties" ma:root="true" ma:fieldsID="bd40b66ef5728273303597190f92243d" ns2:_="" ns3:_="">
    <xsd:import namespace="af12d3ca-d309-4d9b-872e-f669d895b06e"/>
    <xsd:import namespace="6354f033-77ec-451f-a4b1-89785309665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12d3ca-d309-4d9b-872e-f669d895b0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54f033-77ec-451f-a4b1-89785309665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880100-AD93-4165-9435-CF4F80F1243C}">
  <ds:schemaRefs>
    <ds:schemaRef ds:uri="http://schemas.microsoft.com/sharepoint/v3/contenttype/forms"/>
  </ds:schemaRefs>
</ds:datastoreItem>
</file>

<file path=customXml/itemProps2.xml><?xml version="1.0" encoding="utf-8"?>
<ds:datastoreItem xmlns:ds="http://schemas.openxmlformats.org/officeDocument/2006/customXml" ds:itemID="{C1D56013-FFA3-4AA5-BFCF-7C4A0141612A}">
  <ds:schemaRefs>
    <ds:schemaRef ds:uri="http://schemas.microsoft.com/office/infopath/2007/PartnerControls"/>
    <ds:schemaRef ds:uri="http://purl.org/dc/elements/1.1/"/>
    <ds:schemaRef ds:uri="http://purl.org/dc/terms/"/>
    <ds:schemaRef ds:uri="http://www.w3.org/XML/1998/namespace"/>
    <ds:schemaRef ds:uri="http://schemas.microsoft.com/office/2006/metadata/properties"/>
    <ds:schemaRef ds:uri="http://purl.org/dc/dcmitype/"/>
    <ds:schemaRef ds:uri="http://schemas.microsoft.com/office/2006/documentManagement/types"/>
    <ds:schemaRef ds:uri="6354f033-77ec-451f-a4b1-89785309665d"/>
    <ds:schemaRef ds:uri="http://schemas.openxmlformats.org/package/2006/metadata/core-properties"/>
    <ds:schemaRef ds:uri="af12d3ca-d309-4d9b-872e-f669d895b06e"/>
  </ds:schemaRefs>
</ds:datastoreItem>
</file>

<file path=customXml/itemProps3.xml><?xml version="1.0" encoding="utf-8"?>
<ds:datastoreItem xmlns:ds="http://schemas.openxmlformats.org/officeDocument/2006/customXml" ds:itemID="{23198598-8885-4383-AED7-CAC950CF3C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12d3ca-d309-4d9b-872e-f669d895b06e"/>
    <ds:schemaRef ds:uri="6354f033-77ec-451f-a4b1-8978530966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5837</TotalTime>
  <Words>578</Words>
  <Application>Microsoft Macintosh PowerPoint</Application>
  <PresentationFormat>Custom</PresentationFormat>
  <Paragraphs>114</Paragraphs>
  <Slides>13</Slides>
  <Notes>3</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Arial</vt:lpstr>
      <vt:lpstr>Calibri</vt:lpstr>
      <vt:lpstr>Wingdings</vt:lpstr>
      <vt:lpstr>Foundation Master Slides</vt:lpstr>
      <vt:lpstr>USP MLE Master Slides</vt:lpstr>
      <vt:lpstr>1_Office Theme</vt:lpstr>
      <vt:lpstr>Welcome</vt:lpstr>
      <vt:lpstr>Meet our Team</vt:lpstr>
      <vt:lpstr>Our Top Priorities</vt:lpstr>
      <vt:lpstr>Many Thanks to  Mojaloop Community – Thank You!</vt:lpstr>
      <vt:lpstr>Product Focus</vt:lpstr>
      <vt:lpstr>Mojaloop Is Open Source Software For  Instant Payments Clearing</vt:lpstr>
      <vt:lpstr>Market Requirements</vt:lpstr>
      <vt:lpstr>Market Requirements</vt:lpstr>
      <vt:lpstr>Market Requirements</vt:lpstr>
      <vt:lpstr>Market Requirements</vt:lpstr>
      <vt:lpstr>Market Requirements</vt:lpstr>
      <vt:lpstr>Priority Pillars</vt:lpstr>
      <vt:lpstr>Have a great week!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Tudor Vedeanu</dc:creator>
  <cp:lastModifiedBy>Simeon Oriko</cp:lastModifiedBy>
  <cp:revision>45</cp:revision>
  <dcterms:created xsi:type="dcterms:W3CDTF">2020-01-08T21:13:28Z</dcterms:created>
  <dcterms:modified xsi:type="dcterms:W3CDTF">2023-03-07T07:43:16Z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0x01010028AAC203550B4E40A8ED4C6A11385C01</vt:lpwstr>
  </property>
</Properties>
</file>