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1" r:id="rId4"/>
    <p:sldMasterId id="2147483684" r:id="rId5"/>
    <p:sldMasterId id="2147483717" r:id="rId6"/>
  </p:sldMasterIdLst>
  <p:notesMasterIdLst>
    <p:notesMasterId r:id="rId12"/>
  </p:notesMasterIdLst>
  <p:sldIdLst>
    <p:sldId id="1904" r:id="rId7"/>
    <p:sldId id="1905" r:id="rId8"/>
    <p:sldId id="1906" r:id="rId9"/>
    <p:sldId id="3748" r:id="rId10"/>
    <p:sldId id="3749" r:id="rId11"/>
  </p:sldIdLst>
  <p:sldSz cx="24387175" cy="13716000"/>
  <p:notesSz cx="6858000" cy="10477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e Quinn" initials="BQ" lastIdx="1" clrIdx="0">
    <p:extLst>
      <p:ext uri="{19B8F6BF-5375-455C-9EA6-DF929625EA0E}">
        <p15:presenceInfo xmlns:p15="http://schemas.microsoft.com/office/powerpoint/2012/main" userId="S::bmcgahey@virtualinc.com::21038f4b-e3ea-48c5-bacd-f565d93abb26" providerId="AD"/>
      </p:ext>
    </p:extLst>
  </p:cmAuthor>
  <p:cmAuthor id="2" name="Paula Hunter" initials="PH" lastIdx="3" clrIdx="1">
    <p:extLst>
      <p:ext uri="{19B8F6BF-5375-455C-9EA6-DF929625EA0E}">
        <p15:presenceInfo xmlns:p15="http://schemas.microsoft.com/office/powerpoint/2012/main" userId="S::paula.hunter@virtualinc.com::4a3d8fe7-5495-45fb-bf0a-972253697c2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985D63-F283-4537-A99C-8674C64C4BAD}" v="4" dt="2023-03-06T17:01:06.6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41" autoAdjust="0"/>
  </p:normalViewPr>
  <p:slideViewPr>
    <p:cSldViewPr snapToGrid="0">
      <p:cViewPr varScale="1">
        <p:scale>
          <a:sx n="38" d="100"/>
          <a:sy n="38" d="100"/>
        </p:scale>
        <p:origin x="226" y="11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a Hunter" userId="53b709a9-4889-4639-bd61-5df0329716ce" providerId="ADAL" clId="{75985D63-F283-4537-A99C-8674C64C4BAD}"/>
    <pc:docChg chg="undo custSel addSld delSld modSld delMainMaster">
      <pc:chgData name="Paula Hunter" userId="53b709a9-4889-4639-bd61-5df0329716ce" providerId="ADAL" clId="{75985D63-F283-4537-A99C-8674C64C4BAD}" dt="2023-03-06T17:03:44.454" v="790" actId="20577"/>
      <pc:docMkLst>
        <pc:docMk/>
      </pc:docMkLst>
      <pc:sldChg chg="del">
        <pc:chgData name="Paula Hunter" userId="53b709a9-4889-4639-bd61-5df0329716ce" providerId="ADAL" clId="{75985D63-F283-4537-A99C-8674C64C4BAD}" dt="2023-03-03T15:34:51.319" v="1" actId="47"/>
        <pc:sldMkLst>
          <pc:docMk/>
          <pc:sldMk cId="4210181619" sldId="270"/>
        </pc:sldMkLst>
      </pc:sldChg>
      <pc:sldChg chg="del">
        <pc:chgData name="Paula Hunter" userId="53b709a9-4889-4639-bd61-5df0329716ce" providerId="ADAL" clId="{75985D63-F283-4537-A99C-8674C64C4BAD}" dt="2023-03-03T15:34:51.814" v="2" actId="47"/>
        <pc:sldMkLst>
          <pc:docMk/>
          <pc:sldMk cId="3864344839" sldId="271"/>
        </pc:sldMkLst>
      </pc:sldChg>
      <pc:sldChg chg="del">
        <pc:chgData name="Paula Hunter" userId="53b709a9-4889-4639-bd61-5df0329716ce" providerId="ADAL" clId="{75985D63-F283-4537-A99C-8674C64C4BAD}" dt="2023-03-03T15:34:52.688" v="3" actId="47"/>
        <pc:sldMkLst>
          <pc:docMk/>
          <pc:sldMk cId="2424390417" sldId="272"/>
        </pc:sldMkLst>
      </pc:sldChg>
      <pc:sldChg chg="del">
        <pc:chgData name="Paula Hunter" userId="53b709a9-4889-4639-bd61-5df0329716ce" providerId="ADAL" clId="{75985D63-F283-4537-A99C-8674C64C4BAD}" dt="2023-03-03T15:34:48.057" v="0" actId="47"/>
        <pc:sldMkLst>
          <pc:docMk/>
          <pc:sldMk cId="1932355452" sldId="282"/>
        </pc:sldMkLst>
      </pc:sldChg>
      <pc:sldChg chg="del">
        <pc:chgData name="Paula Hunter" userId="53b709a9-4889-4639-bd61-5df0329716ce" providerId="ADAL" clId="{75985D63-F283-4537-A99C-8674C64C4BAD}" dt="2023-03-03T15:34:53.116" v="4" actId="47"/>
        <pc:sldMkLst>
          <pc:docMk/>
          <pc:sldMk cId="3446419788" sldId="289"/>
        </pc:sldMkLst>
      </pc:sldChg>
      <pc:sldChg chg="del">
        <pc:chgData name="Paula Hunter" userId="53b709a9-4889-4639-bd61-5df0329716ce" providerId="ADAL" clId="{75985D63-F283-4537-A99C-8674C64C4BAD}" dt="2023-03-03T15:34:54.788" v="6" actId="47"/>
        <pc:sldMkLst>
          <pc:docMk/>
          <pc:sldMk cId="1855875207" sldId="298"/>
        </pc:sldMkLst>
      </pc:sldChg>
      <pc:sldChg chg="del">
        <pc:chgData name="Paula Hunter" userId="53b709a9-4889-4639-bd61-5df0329716ce" providerId="ADAL" clId="{75985D63-F283-4537-A99C-8674C64C4BAD}" dt="2023-03-03T15:34:56.877" v="9" actId="47"/>
        <pc:sldMkLst>
          <pc:docMk/>
          <pc:sldMk cId="4095734155" sldId="352"/>
        </pc:sldMkLst>
      </pc:sldChg>
      <pc:sldChg chg="del">
        <pc:chgData name="Paula Hunter" userId="53b709a9-4889-4639-bd61-5df0329716ce" providerId="ADAL" clId="{75985D63-F283-4537-A99C-8674C64C4BAD}" dt="2023-03-03T15:34:57.547" v="10" actId="47"/>
        <pc:sldMkLst>
          <pc:docMk/>
          <pc:sldMk cId="2445130254" sldId="496"/>
        </pc:sldMkLst>
      </pc:sldChg>
      <pc:sldChg chg="del">
        <pc:chgData name="Paula Hunter" userId="53b709a9-4889-4639-bd61-5df0329716ce" providerId="ADAL" clId="{75985D63-F283-4537-A99C-8674C64C4BAD}" dt="2023-03-03T15:34:56.044" v="8" actId="47"/>
        <pc:sldMkLst>
          <pc:docMk/>
          <pc:sldMk cId="2804521117" sldId="497"/>
        </pc:sldMkLst>
      </pc:sldChg>
      <pc:sldChg chg="del">
        <pc:chgData name="Paula Hunter" userId="53b709a9-4889-4639-bd61-5df0329716ce" providerId="ADAL" clId="{75985D63-F283-4537-A99C-8674C64C4BAD}" dt="2023-03-03T15:34:59.126" v="12" actId="47"/>
        <pc:sldMkLst>
          <pc:docMk/>
          <pc:sldMk cId="2113731833" sldId="1882"/>
        </pc:sldMkLst>
      </pc:sldChg>
      <pc:sldChg chg="del">
        <pc:chgData name="Paula Hunter" userId="53b709a9-4889-4639-bd61-5df0329716ce" providerId="ADAL" clId="{75985D63-F283-4537-A99C-8674C64C4BAD}" dt="2023-03-03T15:34:58.048" v="11" actId="47"/>
        <pc:sldMkLst>
          <pc:docMk/>
          <pc:sldMk cId="1118849942" sldId="1892"/>
        </pc:sldMkLst>
      </pc:sldChg>
      <pc:sldChg chg="del">
        <pc:chgData name="Paula Hunter" userId="53b709a9-4889-4639-bd61-5df0329716ce" providerId="ADAL" clId="{75985D63-F283-4537-A99C-8674C64C4BAD}" dt="2023-03-03T15:34:55.274" v="7" actId="47"/>
        <pc:sldMkLst>
          <pc:docMk/>
          <pc:sldMk cId="4111805751" sldId="1901"/>
        </pc:sldMkLst>
      </pc:sldChg>
      <pc:sldChg chg="modSp del mod">
        <pc:chgData name="Paula Hunter" userId="53b709a9-4889-4639-bd61-5df0329716ce" providerId="ADAL" clId="{75985D63-F283-4537-A99C-8674C64C4BAD}" dt="2023-03-06T16:58:54.365" v="641" actId="47"/>
        <pc:sldMkLst>
          <pc:docMk/>
          <pc:sldMk cId="906273768" sldId="1903"/>
        </pc:sldMkLst>
        <pc:spChg chg="mod">
          <ac:chgData name="Paula Hunter" userId="53b709a9-4889-4639-bd61-5df0329716ce" providerId="ADAL" clId="{75985D63-F283-4537-A99C-8674C64C4BAD}" dt="2023-03-06T16:49:33.385" v="382" actId="6549"/>
          <ac:spMkLst>
            <pc:docMk/>
            <pc:sldMk cId="906273768" sldId="1903"/>
            <ac:spMk id="2" creationId="{AE156D21-6F70-4E4F-AFCC-0A6BE111A570}"/>
          </ac:spMkLst>
        </pc:spChg>
        <pc:graphicFrameChg chg="modGraphic">
          <ac:chgData name="Paula Hunter" userId="53b709a9-4889-4639-bd61-5df0329716ce" providerId="ADAL" clId="{75985D63-F283-4537-A99C-8674C64C4BAD}" dt="2023-03-06T16:49:18.351" v="359" actId="14734"/>
          <ac:graphicFrameMkLst>
            <pc:docMk/>
            <pc:sldMk cId="906273768" sldId="1903"/>
            <ac:graphicFrameMk id="4" creationId="{5B9EBB71-1006-4E82-8B91-FFD30CD6E1C1}"/>
          </ac:graphicFrameMkLst>
        </pc:graphicFrameChg>
      </pc:sldChg>
      <pc:sldChg chg="del">
        <pc:chgData name="Paula Hunter" userId="53b709a9-4889-4639-bd61-5df0329716ce" providerId="ADAL" clId="{75985D63-F283-4537-A99C-8674C64C4BAD}" dt="2023-03-03T15:35:03.204" v="14" actId="47"/>
        <pc:sldMkLst>
          <pc:docMk/>
          <pc:sldMk cId="1650275412" sldId="1904"/>
        </pc:sldMkLst>
      </pc:sldChg>
      <pc:sldChg chg="addSp delSp modSp new mod modClrScheme chgLayout">
        <pc:chgData name="Paula Hunter" userId="53b709a9-4889-4639-bd61-5df0329716ce" providerId="ADAL" clId="{75985D63-F283-4537-A99C-8674C64C4BAD}" dt="2023-03-06T16:40:16.504" v="121" actId="27636"/>
        <pc:sldMkLst>
          <pc:docMk/>
          <pc:sldMk cId="3378267946" sldId="1904"/>
        </pc:sldMkLst>
        <pc:spChg chg="del">
          <ac:chgData name="Paula Hunter" userId="53b709a9-4889-4639-bd61-5df0329716ce" providerId="ADAL" clId="{75985D63-F283-4537-A99C-8674C64C4BAD}" dt="2023-03-06T16:39:19.182" v="18" actId="700"/>
          <ac:spMkLst>
            <pc:docMk/>
            <pc:sldMk cId="3378267946" sldId="1904"/>
            <ac:spMk id="2" creationId="{7F99D6DD-AB07-5C39-778B-761DE4343B5A}"/>
          </ac:spMkLst>
        </pc:spChg>
        <pc:spChg chg="del mod ord">
          <ac:chgData name="Paula Hunter" userId="53b709a9-4889-4639-bd61-5df0329716ce" providerId="ADAL" clId="{75985D63-F283-4537-A99C-8674C64C4BAD}" dt="2023-03-06T16:39:19.182" v="18" actId="700"/>
          <ac:spMkLst>
            <pc:docMk/>
            <pc:sldMk cId="3378267946" sldId="1904"/>
            <ac:spMk id="3" creationId="{1FF9AB3B-DD0E-0A9B-C8BB-0108B1004B15}"/>
          </ac:spMkLst>
        </pc:spChg>
        <pc:spChg chg="del mod ord">
          <ac:chgData name="Paula Hunter" userId="53b709a9-4889-4639-bd61-5df0329716ce" providerId="ADAL" clId="{75985D63-F283-4537-A99C-8674C64C4BAD}" dt="2023-03-06T16:39:19.182" v="18" actId="700"/>
          <ac:spMkLst>
            <pc:docMk/>
            <pc:sldMk cId="3378267946" sldId="1904"/>
            <ac:spMk id="4" creationId="{90A9CD2F-60AE-F61F-BE02-21E9B31D3F43}"/>
          </ac:spMkLst>
        </pc:spChg>
        <pc:spChg chg="del">
          <ac:chgData name="Paula Hunter" userId="53b709a9-4889-4639-bd61-5df0329716ce" providerId="ADAL" clId="{75985D63-F283-4537-A99C-8674C64C4BAD}" dt="2023-03-06T16:39:19.182" v="18" actId="700"/>
          <ac:spMkLst>
            <pc:docMk/>
            <pc:sldMk cId="3378267946" sldId="1904"/>
            <ac:spMk id="5" creationId="{99F1F6AB-1DD7-C720-2B96-F00CE10FE0D6}"/>
          </ac:spMkLst>
        </pc:spChg>
        <pc:spChg chg="add mod ord">
          <ac:chgData name="Paula Hunter" userId="53b709a9-4889-4639-bd61-5df0329716ce" providerId="ADAL" clId="{75985D63-F283-4537-A99C-8674C64C4BAD}" dt="2023-03-06T16:39:25.759" v="25" actId="20577"/>
          <ac:spMkLst>
            <pc:docMk/>
            <pc:sldMk cId="3378267946" sldId="1904"/>
            <ac:spMk id="6" creationId="{D843C55C-B88A-88FC-8877-8BF1200D5487}"/>
          </ac:spMkLst>
        </pc:spChg>
        <pc:spChg chg="add mod ord">
          <ac:chgData name="Paula Hunter" userId="53b709a9-4889-4639-bd61-5df0329716ce" providerId="ADAL" clId="{75985D63-F283-4537-A99C-8674C64C4BAD}" dt="2023-03-06T16:40:16.504" v="121" actId="27636"/>
          <ac:spMkLst>
            <pc:docMk/>
            <pc:sldMk cId="3378267946" sldId="1904"/>
            <ac:spMk id="7" creationId="{499D1F4A-659B-86CD-2C3B-AC5765AC273A}"/>
          </ac:spMkLst>
        </pc:spChg>
      </pc:sldChg>
      <pc:sldChg chg="addSp delSp modSp new mod modClrScheme chgLayout">
        <pc:chgData name="Paula Hunter" userId="53b709a9-4889-4639-bd61-5df0329716ce" providerId="ADAL" clId="{75985D63-F283-4537-A99C-8674C64C4BAD}" dt="2023-03-06T17:02:28.959" v="775" actId="20577"/>
        <pc:sldMkLst>
          <pc:docMk/>
          <pc:sldMk cId="1851706377" sldId="1905"/>
        </pc:sldMkLst>
        <pc:spChg chg="del mod ord">
          <ac:chgData name="Paula Hunter" userId="53b709a9-4889-4639-bd61-5df0329716ce" providerId="ADAL" clId="{75985D63-F283-4537-A99C-8674C64C4BAD}" dt="2023-03-06T16:41:44.935" v="135" actId="700"/>
          <ac:spMkLst>
            <pc:docMk/>
            <pc:sldMk cId="1851706377" sldId="1905"/>
            <ac:spMk id="2" creationId="{C9544E86-6CCB-B93E-332A-28F682679C00}"/>
          </ac:spMkLst>
        </pc:spChg>
        <pc:spChg chg="del mod ord">
          <ac:chgData name="Paula Hunter" userId="53b709a9-4889-4639-bd61-5df0329716ce" providerId="ADAL" clId="{75985D63-F283-4537-A99C-8674C64C4BAD}" dt="2023-03-06T16:41:44.935" v="135" actId="700"/>
          <ac:spMkLst>
            <pc:docMk/>
            <pc:sldMk cId="1851706377" sldId="1905"/>
            <ac:spMk id="3" creationId="{C00C8AF0-5623-B5B8-7D3C-5901AD399275}"/>
          </ac:spMkLst>
        </pc:spChg>
        <pc:spChg chg="mod ord">
          <ac:chgData name="Paula Hunter" userId="53b709a9-4889-4639-bd61-5df0329716ce" providerId="ADAL" clId="{75985D63-F283-4537-A99C-8674C64C4BAD}" dt="2023-03-06T16:41:44.935" v="135" actId="700"/>
          <ac:spMkLst>
            <pc:docMk/>
            <pc:sldMk cId="1851706377" sldId="1905"/>
            <ac:spMk id="4" creationId="{90D8C71D-7802-F3F5-1291-21C9D8EEECD4}"/>
          </ac:spMkLst>
        </pc:spChg>
        <pc:spChg chg="add mod ord">
          <ac:chgData name="Paula Hunter" userId="53b709a9-4889-4639-bd61-5df0329716ce" providerId="ADAL" clId="{75985D63-F283-4537-A99C-8674C64C4BAD}" dt="2023-03-06T16:41:50.945" v="148" actId="20577"/>
          <ac:spMkLst>
            <pc:docMk/>
            <pc:sldMk cId="1851706377" sldId="1905"/>
            <ac:spMk id="5" creationId="{4833F33D-BAB5-DBC5-EF6D-C8E248CB787C}"/>
          </ac:spMkLst>
        </pc:spChg>
        <pc:spChg chg="add mod ord">
          <ac:chgData name="Paula Hunter" userId="53b709a9-4889-4639-bd61-5df0329716ce" providerId="ADAL" clId="{75985D63-F283-4537-A99C-8674C64C4BAD}" dt="2023-03-06T17:02:28.959" v="775" actId="20577"/>
          <ac:spMkLst>
            <pc:docMk/>
            <pc:sldMk cId="1851706377" sldId="1905"/>
            <ac:spMk id="6" creationId="{F6B7F28A-6C5B-EC4A-603D-64F4679FAD8E}"/>
          </ac:spMkLst>
        </pc:spChg>
      </pc:sldChg>
      <pc:sldChg chg="del">
        <pc:chgData name="Paula Hunter" userId="53b709a9-4889-4639-bd61-5df0329716ce" providerId="ADAL" clId="{75985D63-F283-4537-A99C-8674C64C4BAD}" dt="2023-03-03T15:35:01.315" v="13" actId="47"/>
        <pc:sldMkLst>
          <pc:docMk/>
          <pc:sldMk cId="3236289160" sldId="1905"/>
        </pc:sldMkLst>
      </pc:sldChg>
      <pc:sldChg chg="addSp delSp modSp new mod setBg">
        <pc:chgData name="Paula Hunter" userId="53b709a9-4889-4639-bd61-5df0329716ce" providerId="ADAL" clId="{75985D63-F283-4537-A99C-8674C64C4BAD}" dt="2023-03-06T16:59:32.547" v="684" actId="26606"/>
        <pc:sldMkLst>
          <pc:docMk/>
          <pc:sldMk cId="1623738595" sldId="1906"/>
        </pc:sldMkLst>
        <pc:spChg chg="mod">
          <ac:chgData name="Paula Hunter" userId="53b709a9-4889-4639-bd61-5df0329716ce" providerId="ADAL" clId="{75985D63-F283-4537-A99C-8674C64C4BAD}" dt="2023-03-06T16:59:32.547" v="684" actId="26606"/>
          <ac:spMkLst>
            <pc:docMk/>
            <pc:sldMk cId="1623738595" sldId="1906"/>
            <ac:spMk id="2" creationId="{56B82FD4-F546-2467-9319-0FFDCC6C2F24}"/>
          </ac:spMkLst>
        </pc:spChg>
        <pc:spChg chg="del mod">
          <ac:chgData name="Paula Hunter" userId="53b709a9-4889-4639-bd61-5df0329716ce" providerId="ADAL" clId="{75985D63-F283-4537-A99C-8674C64C4BAD}" dt="2023-03-06T16:59:32.547" v="684" actId="26606"/>
          <ac:spMkLst>
            <pc:docMk/>
            <pc:sldMk cId="1623738595" sldId="1906"/>
            <ac:spMk id="3" creationId="{3C84C430-31F7-10A8-E89A-FFB149A4AE7F}"/>
          </ac:spMkLst>
        </pc:spChg>
        <pc:spChg chg="mod">
          <ac:chgData name="Paula Hunter" userId="53b709a9-4889-4639-bd61-5df0329716ce" providerId="ADAL" clId="{75985D63-F283-4537-A99C-8674C64C4BAD}" dt="2023-03-06T16:59:32.547" v="684" actId="26606"/>
          <ac:spMkLst>
            <pc:docMk/>
            <pc:sldMk cId="1623738595" sldId="1906"/>
            <ac:spMk id="4" creationId="{5E61EA1F-E272-8C8E-D09E-71DE8B1B3BF0}"/>
          </ac:spMkLst>
        </pc:spChg>
        <pc:graphicFrameChg chg="add">
          <ac:chgData name="Paula Hunter" userId="53b709a9-4889-4639-bd61-5df0329716ce" providerId="ADAL" clId="{75985D63-F283-4537-A99C-8674C64C4BAD}" dt="2023-03-06T16:59:32.547" v="684" actId="26606"/>
          <ac:graphicFrameMkLst>
            <pc:docMk/>
            <pc:sldMk cId="1623738595" sldId="1906"/>
            <ac:graphicFrameMk id="6" creationId="{F0461612-B57E-35E2-2696-952595D7E207}"/>
          </ac:graphicFrameMkLst>
        </pc:graphicFrameChg>
      </pc:sldChg>
      <pc:sldChg chg="del">
        <pc:chgData name="Paula Hunter" userId="53b709a9-4889-4639-bd61-5df0329716ce" providerId="ADAL" clId="{75985D63-F283-4537-A99C-8674C64C4BAD}" dt="2023-03-03T15:34:53.624" v="5" actId="47"/>
        <pc:sldMkLst>
          <pc:docMk/>
          <pc:sldMk cId="2418184366" sldId="1906"/>
        </pc:sldMkLst>
      </pc:sldChg>
      <pc:sldChg chg="addSp delSp modSp mod modClrScheme chgLayout">
        <pc:chgData name="Paula Hunter" userId="53b709a9-4889-4639-bd61-5df0329716ce" providerId="ADAL" clId="{75985D63-F283-4537-A99C-8674C64C4BAD}" dt="2023-03-06T17:03:44.454" v="790" actId="20577"/>
        <pc:sldMkLst>
          <pc:docMk/>
          <pc:sldMk cId="201857756" sldId="3748"/>
        </pc:sldMkLst>
        <pc:spChg chg="mod ord">
          <ac:chgData name="Paula Hunter" userId="53b709a9-4889-4639-bd61-5df0329716ce" providerId="ADAL" clId="{75985D63-F283-4537-A99C-8674C64C4BAD}" dt="2023-03-06T16:52:07.289" v="437" actId="700"/>
          <ac:spMkLst>
            <pc:docMk/>
            <pc:sldMk cId="201857756" sldId="3748"/>
            <ac:spMk id="2" creationId="{58BFF19F-FC86-016B-A3C1-E65A01FCDA86}"/>
          </ac:spMkLst>
        </pc:spChg>
        <pc:spChg chg="mod ord">
          <ac:chgData name="Paula Hunter" userId="53b709a9-4889-4639-bd61-5df0329716ce" providerId="ADAL" clId="{75985D63-F283-4537-A99C-8674C64C4BAD}" dt="2023-03-06T17:03:44.454" v="790" actId="20577"/>
          <ac:spMkLst>
            <pc:docMk/>
            <pc:sldMk cId="201857756" sldId="3748"/>
            <ac:spMk id="3" creationId="{C505B007-F36B-DD08-455C-7FFBF0991C2D}"/>
          </ac:spMkLst>
        </pc:spChg>
        <pc:spChg chg="mod">
          <ac:chgData name="Paula Hunter" userId="53b709a9-4889-4639-bd61-5df0329716ce" providerId="ADAL" clId="{75985D63-F283-4537-A99C-8674C64C4BAD}" dt="2023-03-06T16:53:52.893" v="502" actId="1036"/>
          <ac:spMkLst>
            <pc:docMk/>
            <pc:sldMk cId="201857756" sldId="3748"/>
            <ac:spMk id="5" creationId="{BF8764FE-0604-7489-5268-2C97C2F487E6}"/>
          </ac:spMkLst>
        </pc:spChg>
        <pc:spChg chg="mod">
          <ac:chgData name="Paula Hunter" userId="53b709a9-4889-4639-bd61-5df0329716ce" providerId="ADAL" clId="{75985D63-F283-4537-A99C-8674C64C4BAD}" dt="2023-03-06T16:53:37.315" v="474" actId="14100"/>
          <ac:spMkLst>
            <pc:docMk/>
            <pc:sldMk cId="201857756" sldId="3748"/>
            <ac:spMk id="6" creationId="{FCF75DE2-C2C4-15F5-62CC-BEFECB8C8381}"/>
          </ac:spMkLst>
        </pc:spChg>
        <pc:spChg chg="mod">
          <ac:chgData name="Paula Hunter" userId="53b709a9-4889-4639-bd61-5df0329716ce" providerId="ADAL" clId="{75985D63-F283-4537-A99C-8674C64C4BAD}" dt="2023-03-06T16:53:52.893" v="502" actId="1036"/>
          <ac:spMkLst>
            <pc:docMk/>
            <pc:sldMk cId="201857756" sldId="3748"/>
            <ac:spMk id="7" creationId="{836B0C9E-0755-92B4-4972-FD933138CD8C}"/>
          </ac:spMkLst>
        </pc:spChg>
        <pc:spChg chg="mod">
          <ac:chgData name="Paula Hunter" userId="53b709a9-4889-4639-bd61-5df0329716ce" providerId="ADAL" clId="{75985D63-F283-4537-A99C-8674C64C4BAD}" dt="2023-03-06T16:53:37.315" v="474" actId="14100"/>
          <ac:spMkLst>
            <pc:docMk/>
            <pc:sldMk cId="201857756" sldId="3748"/>
            <ac:spMk id="8" creationId="{D3765405-D080-4D4E-848B-3B0E80FD46A4}"/>
          </ac:spMkLst>
        </pc:spChg>
        <pc:spChg chg="mod">
          <ac:chgData name="Paula Hunter" userId="53b709a9-4889-4639-bd61-5df0329716ce" providerId="ADAL" clId="{75985D63-F283-4537-A99C-8674C64C4BAD}" dt="2023-03-06T16:53:52.893" v="502" actId="1036"/>
          <ac:spMkLst>
            <pc:docMk/>
            <pc:sldMk cId="201857756" sldId="3748"/>
            <ac:spMk id="9" creationId="{42B468D6-D116-BFBB-28A1-813F678F78DF}"/>
          </ac:spMkLst>
        </pc:spChg>
        <pc:spChg chg="mod">
          <ac:chgData name="Paula Hunter" userId="53b709a9-4889-4639-bd61-5df0329716ce" providerId="ADAL" clId="{75985D63-F283-4537-A99C-8674C64C4BAD}" dt="2023-03-06T16:53:37.315" v="474" actId="14100"/>
          <ac:spMkLst>
            <pc:docMk/>
            <pc:sldMk cId="201857756" sldId="3748"/>
            <ac:spMk id="10" creationId="{E5E7BD0D-3035-6541-3095-BE2083AC7B21}"/>
          </ac:spMkLst>
        </pc:spChg>
        <pc:spChg chg="add del mod ord">
          <ac:chgData name="Paula Hunter" userId="53b709a9-4889-4639-bd61-5df0329716ce" providerId="ADAL" clId="{75985D63-F283-4537-A99C-8674C64C4BAD}" dt="2023-03-06T16:51:21.949" v="432" actId="700"/>
          <ac:spMkLst>
            <pc:docMk/>
            <pc:sldMk cId="201857756" sldId="3748"/>
            <ac:spMk id="11" creationId="{3CCC7C0B-EB8A-6324-077E-5DA6E374B94D}"/>
          </ac:spMkLst>
        </pc:spChg>
        <pc:spChg chg="add del mod ord">
          <ac:chgData name="Paula Hunter" userId="53b709a9-4889-4639-bd61-5df0329716ce" providerId="ADAL" clId="{75985D63-F283-4537-A99C-8674C64C4BAD}" dt="2023-03-06T16:51:58.448" v="436" actId="700"/>
          <ac:spMkLst>
            <pc:docMk/>
            <pc:sldMk cId="201857756" sldId="3748"/>
            <ac:spMk id="12" creationId="{EF9630EC-1624-9226-4EF3-31145D42319C}"/>
          </ac:spMkLst>
        </pc:spChg>
        <pc:spChg chg="add del mod ord">
          <ac:chgData name="Paula Hunter" userId="53b709a9-4889-4639-bd61-5df0329716ce" providerId="ADAL" clId="{75985D63-F283-4537-A99C-8674C64C4BAD}" dt="2023-03-06T16:52:37.959" v="440" actId="478"/>
          <ac:spMkLst>
            <pc:docMk/>
            <pc:sldMk cId="201857756" sldId="3748"/>
            <ac:spMk id="13" creationId="{2C4F7BCD-28CA-50A9-1262-4A4C6F4ED17D}"/>
          </ac:spMkLst>
        </pc:spChg>
        <pc:picChg chg="add del mod ord">
          <ac:chgData name="Paula Hunter" userId="53b709a9-4889-4639-bd61-5df0329716ce" providerId="ADAL" clId="{75985D63-F283-4537-A99C-8674C64C4BAD}" dt="2023-03-06T16:54:14.493" v="524" actId="1036"/>
          <ac:picMkLst>
            <pc:docMk/>
            <pc:sldMk cId="201857756" sldId="3748"/>
            <ac:picMk id="4" creationId="{679F73FD-75BE-687C-874C-61C9255C3A97}"/>
          </ac:picMkLst>
        </pc:picChg>
      </pc:sldChg>
      <pc:sldChg chg="addSp delSp modSp new mod modClrScheme chgLayout">
        <pc:chgData name="Paula Hunter" userId="53b709a9-4889-4639-bd61-5df0329716ce" providerId="ADAL" clId="{75985D63-F283-4537-A99C-8674C64C4BAD}" dt="2023-03-06T17:01:06.641" v="763" actId="20577"/>
        <pc:sldMkLst>
          <pc:docMk/>
          <pc:sldMk cId="2479145755" sldId="3749"/>
        </pc:sldMkLst>
        <pc:spChg chg="del mod ord">
          <ac:chgData name="Paula Hunter" userId="53b709a9-4889-4639-bd61-5df0329716ce" providerId="ADAL" clId="{75985D63-F283-4537-A99C-8674C64C4BAD}" dt="2023-03-06T16:55:49.835" v="526" actId="700"/>
          <ac:spMkLst>
            <pc:docMk/>
            <pc:sldMk cId="2479145755" sldId="3749"/>
            <ac:spMk id="2" creationId="{A0B91CBA-C61B-A07F-5072-7696BB5E6130}"/>
          </ac:spMkLst>
        </pc:spChg>
        <pc:spChg chg="del mod ord">
          <ac:chgData name="Paula Hunter" userId="53b709a9-4889-4639-bd61-5df0329716ce" providerId="ADAL" clId="{75985D63-F283-4537-A99C-8674C64C4BAD}" dt="2023-03-06T16:55:49.835" v="526" actId="700"/>
          <ac:spMkLst>
            <pc:docMk/>
            <pc:sldMk cId="2479145755" sldId="3749"/>
            <ac:spMk id="3" creationId="{74E0B253-95AC-67C0-C9F9-3B08EA17CB3A}"/>
          </ac:spMkLst>
        </pc:spChg>
        <pc:spChg chg="mod ord">
          <ac:chgData name="Paula Hunter" userId="53b709a9-4889-4639-bd61-5df0329716ce" providerId="ADAL" clId="{75985D63-F283-4537-A99C-8674C64C4BAD}" dt="2023-03-06T17:00:50.035" v="761"/>
          <ac:spMkLst>
            <pc:docMk/>
            <pc:sldMk cId="2479145755" sldId="3749"/>
            <ac:spMk id="4" creationId="{B41C908A-1723-01FE-8222-1EF8CA957B62}"/>
          </ac:spMkLst>
        </pc:spChg>
        <pc:spChg chg="add mod ord">
          <ac:chgData name="Paula Hunter" userId="53b709a9-4889-4639-bd61-5df0329716ce" providerId="ADAL" clId="{75985D63-F283-4537-A99C-8674C64C4BAD}" dt="2023-03-06T17:00:59.524" v="762" actId="20577"/>
          <ac:spMkLst>
            <pc:docMk/>
            <pc:sldMk cId="2479145755" sldId="3749"/>
            <ac:spMk id="5" creationId="{5D16AD96-AA03-1710-D8F0-45B362449145}"/>
          </ac:spMkLst>
        </pc:spChg>
        <pc:spChg chg="add del mod ord">
          <ac:chgData name="Paula Hunter" userId="53b709a9-4889-4639-bd61-5df0329716ce" providerId="ADAL" clId="{75985D63-F283-4537-A99C-8674C64C4BAD}" dt="2023-03-06T16:56:09.100" v="568" actId="478"/>
          <ac:spMkLst>
            <pc:docMk/>
            <pc:sldMk cId="2479145755" sldId="3749"/>
            <ac:spMk id="6" creationId="{AC3E1606-3BC1-0D95-2A9F-CBEA26DBB9CB}"/>
          </ac:spMkLst>
        </pc:spChg>
        <pc:spChg chg="add del mod">
          <ac:chgData name="Paula Hunter" userId="53b709a9-4889-4639-bd61-5df0329716ce" providerId="ADAL" clId="{75985D63-F283-4537-A99C-8674C64C4BAD}" dt="2023-03-06T17:00:29.985" v="738"/>
          <ac:spMkLst>
            <pc:docMk/>
            <pc:sldMk cId="2479145755" sldId="3749"/>
            <ac:spMk id="7" creationId="{94F1412A-B736-8DBC-8C6E-5EEC61B07F1B}"/>
          </ac:spMkLst>
        </pc:spChg>
        <pc:spChg chg="add del mod">
          <ac:chgData name="Paula Hunter" userId="53b709a9-4889-4639-bd61-5df0329716ce" providerId="ADAL" clId="{75985D63-F283-4537-A99C-8674C64C4BAD}" dt="2023-03-06T17:00:29.985" v="738"/>
          <ac:spMkLst>
            <pc:docMk/>
            <pc:sldMk cId="2479145755" sldId="3749"/>
            <ac:spMk id="8" creationId="{91703354-D289-1177-8555-F1BBD7590F37}"/>
          </ac:spMkLst>
        </pc:spChg>
        <pc:spChg chg="add mod">
          <ac:chgData name="Paula Hunter" userId="53b709a9-4889-4639-bd61-5df0329716ce" providerId="ADAL" clId="{75985D63-F283-4537-A99C-8674C64C4BAD}" dt="2023-03-06T17:01:06.641" v="763" actId="20577"/>
          <ac:spMkLst>
            <pc:docMk/>
            <pc:sldMk cId="2479145755" sldId="3749"/>
            <ac:spMk id="9" creationId="{FC869696-0AFF-0848-4BC5-57F4F290080B}"/>
          </ac:spMkLst>
        </pc:spChg>
        <pc:spChg chg="add del mod">
          <ac:chgData name="Paula Hunter" userId="53b709a9-4889-4639-bd61-5df0329716ce" providerId="ADAL" clId="{75985D63-F283-4537-A99C-8674C64C4BAD}" dt="2023-03-06T17:00:50.035" v="761"/>
          <ac:spMkLst>
            <pc:docMk/>
            <pc:sldMk cId="2479145755" sldId="3749"/>
            <ac:spMk id="10" creationId="{1983250E-0404-D0EB-8A8E-20FFDE3523DA}"/>
          </ac:spMkLst>
        </pc:spChg>
        <pc:spChg chg="add del mod">
          <ac:chgData name="Paula Hunter" userId="53b709a9-4889-4639-bd61-5df0329716ce" providerId="ADAL" clId="{75985D63-F283-4537-A99C-8674C64C4BAD}" dt="2023-03-06T17:00:50.035" v="761"/>
          <ac:spMkLst>
            <pc:docMk/>
            <pc:sldMk cId="2479145755" sldId="3749"/>
            <ac:spMk id="11" creationId="{7CF00D20-EF11-7D3A-CD36-672F7466D107}"/>
          </ac:spMkLst>
        </pc:spChg>
        <pc:spChg chg="add del mod">
          <ac:chgData name="Paula Hunter" userId="53b709a9-4889-4639-bd61-5df0329716ce" providerId="ADAL" clId="{75985D63-F283-4537-A99C-8674C64C4BAD}" dt="2023-03-06T17:00:50.035" v="761"/>
          <ac:spMkLst>
            <pc:docMk/>
            <pc:sldMk cId="2479145755" sldId="3749"/>
            <ac:spMk id="12" creationId="{381F52C7-8837-0BB5-78E3-4AB5A0F592A8}"/>
          </ac:spMkLst>
        </pc:spChg>
      </pc:sldChg>
      <pc:sldMasterChg chg="del delSldLayout">
        <pc:chgData name="Paula Hunter" userId="53b709a9-4889-4639-bd61-5df0329716ce" providerId="ADAL" clId="{75985D63-F283-4537-A99C-8674C64C4BAD}" dt="2023-03-03T15:34:52.688" v="3" actId="47"/>
        <pc:sldMasterMkLst>
          <pc:docMk/>
          <pc:sldMasterMk cId="3489411563" sldId="2147483660"/>
        </pc:sldMasterMkLst>
        <pc:sldLayoutChg chg="del">
          <pc:chgData name="Paula Hunter" userId="53b709a9-4889-4639-bd61-5df0329716ce" providerId="ADAL" clId="{75985D63-F283-4537-A99C-8674C64C4BAD}" dt="2023-03-03T15:34:52.688" v="3" actId="47"/>
          <pc:sldLayoutMkLst>
            <pc:docMk/>
            <pc:sldMasterMk cId="3489411563" sldId="2147483660"/>
            <pc:sldLayoutMk cId="1751848412" sldId="2147483661"/>
          </pc:sldLayoutMkLst>
        </pc:sldLayoutChg>
        <pc:sldLayoutChg chg="del">
          <pc:chgData name="Paula Hunter" userId="53b709a9-4889-4639-bd61-5df0329716ce" providerId="ADAL" clId="{75985D63-F283-4537-A99C-8674C64C4BAD}" dt="2023-03-03T15:34:52.688" v="3" actId="47"/>
          <pc:sldLayoutMkLst>
            <pc:docMk/>
            <pc:sldMasterMk cId="3489411563" sldId="2147483660"/>
            <pc:sldLayoutMk cId="2341372756" sldId="2147483662"/>
          </pc:sldLayoutMkLst>
        </pc:sldLayoutChg>
        <pc:sldLayoutChg chg="del">
          <pc:chgData name="Paula Hunter" userId="53b709a9-4889-4639-bd61-5df0329716ce" providerId="ADAL" clId="{75985D63-F283-4537-A99C-8674C64C4BAD}" dt="2023-03-03T15:34:52.688" v="3" actId="47"/>
          <pc:sldLayoutMkLst>
            <pc:docMk/>
            <pc:sldMasterMk cId="3489411563" sldId="2147483660"/>
            <pc:sldLayoutMk cId="3350340008" sldId="2147483663"/>
          </pc:sldLayoutMkLst>
        </pc:sldLayoutChg>
        <pc:sldLayoutChg chg="del">
          <pc:chgData name="Paula Hunter" userId="53b709a9-4889-4639-bd61-5df0329716ce" providerId="ADAL" clId="{75985D63-F283-4537-A99C-8674C64C4BAD}" dt="2023-03-03T15:34:52.688" v="3" actId="47"/>
          <pc:sldLayoutMkLst>
            <pc:docMk/>
            <pc:sldMasterMk cId="3489411563" sldId="2147483660"/>
            <pc:sldLayoutMk cId="3346224574" sldId="2147483664"/>
          </pc:sldLayoutMkLst>
        </pc:sldLayoutChg>
        <pc:sldLayoutChg chg="del">
          <pc:chgData name="Paula Hunter" userId="53b709a9-4889-4639-bd61-5df0329716ce" providerId="ADAL" clId="{75985D63-F283-4537-A99C-8674C64C4BAD}" dt="2023-03-03T15:34:52.688" v="3" actId="47"/>
          <pc:sldLayoutMkLst>
            <pc:docMk/>
            <pc:sldMasterMk cId="3489411563" sldId="2147483660"/>
            <pc:sldLayoutMk cId="3288979407" sldId="2147483665"/>
          </pc:sldLayoutMkLst>
        </pc:sldLayoutChg>
        <pc:sldLayoutChg chg="del">
          <pc:chgData name="Paula Hunter" userId="53b709a9-4889-4639-bd61-5df0329716ce" providerId="ADAL" clId="{75985D63-F283-4537-A99C-8674C64C4BAD}" dt="2023-03-03T15:34:52.688" v="3" actId="47"/>
          <pc:sldLayoutMkLst>
            <pc:docMk/>
            <pc:sldMasterMk cId="3489411563" sldId="2147483660"/>
            <pc:sldLayoutMk cId="3165441746" sldId="2147483666"/>
          </pc:sldLayoutMkLst>
        </pc:sldLayoutChg>
        <pc:sldLayoutChg chg="del">
          <pc:chgData name="Paula Hunter" userId="53b709a9-4889-4639-bd61-5df0329716ce" providerId="ADAL" clId="{75985D63-F283-4537-A99C-8674C64C4BAD}" dt="2023-03-03T15:34:52.688" v="3" actId="47"/>
          <pc:sldLayoutMkLst>
            <pc:docMk/>
            <pc:sldMasterMk cId="3489411563" sldId="2147483660"/>
            <pc:sldLayoutMk cId="3917978682" sldId="2147483667"/>
          </pc:sldLayoutMkLst>
        </pc:sldLayoutChg>
        <pc:sldLayoutChg chg="del">
          <pc:chgData name="Paula Hunter" userId="53b709a9-4889-4639-bd61-5df0329716ce" providerId="ADAL" clId="{75985D63-F283-4537-A99C-8674C64C4BAD}" dt="2023-03-03T15:34:52.688" v="3" actId="47"/>
          <pc:sldLayoutMkLst>
            <pc:docMk/>
            <pc:sldMasterMk cId="3489411563" sldId="2147483660"/>
            <pc:sldLayoutMk cId="1654202387" sldId="2147483668"/>
          </pc:sldLayoutMkLst>
        </pc:sldLayoutChg>
        <pc:sldLayoutChg chg="del">
          <pc:chgData name="Paula Hunter" userId="53b709a9-4889-4639-bd61-5df0329716ce" providerId="ADAL" clId="{75985D63-F283-4537-A99C-8674C64C4BAD}" dt="2023-03-03T15:34:52.688" v="3" actId="47"/>
          <pc:sldLayoutMkLst>
            <pc:docMk/>
            <pc:sldMasterMk cId="3489411563" sldId="2147483660"/>
            <pc:sldLayoutMk cId="260809611" sldId="2147483669"/>
          </pc:sldLayoutMkLst>
        </pc:sldLayoutChg>
        <pc:sldLayoutChg chg="del">
          <pc:chgData name="Paula Hunter" userId="53b709a9-4889-4639-bd61-5df0329716ce" providerId="ADAL" clId="{75985D63-F283-4537-A99C-8674C64C4BAD}" dt="2023-03-03T15:34:52.688" v="3" actId="47"/>
          <pc:sldLayoutMkLst>
            <pc:docMk/>
            <pc:sldMasterMk cId="3489411563" sldId="2147483660"/>
            <pc:sldLayoutMk cId="2047265941" sldId="2147483670"/>
          </pc:sldLayoutMkLst>
        </pc:sldLayoutChg>
        <pc:sldLayoutChg chg="del">
          <pc:chgData name="Paula Hunter" userId="53b709a9-4889-4639-bd61-5df0329716ce" providerId="ADAL" clId="{75985D63-F283-4537-A99C-8674C64C4BAD}" dt="2023-03-03T15:34:52.688" v="3" actId="47"/>
          <pc:sldLayoutMkLst>
            <pc:docMk/>
            <pc:sldMasterMk cId="3489411563" sldId="2147483660"/>
            <pc:sldLayoutMk cId="3293942489" sldId="2147483683"/>
          </pc:sldLayoutMkLst>
        </pc:sldLayoutChg>
      </pc:sldMasterChg>
      <pc:sldMasterChg chg="del delSldLayout">
        <pc:chgData name="Paula Hunter" userId="53b709a9-4889-4639-bd61-5df0329716ce" providerId="ADAL" clId="{75985D63-F283-4537-A99C-8674C64C4BAD}" dt="2023-03-03T15:35:03.204" v="14" actId="47"/>
        <pc:sldMasterMkLst>
          <pc:docMk/>
          <pc:sldMasterMk cId="43132839" sldId="2147483706"/>
        </pc:sldMasterMkLst>
        <pc:sldLayoutChg chg="del">
          <pc:chgData name="Paula Hunter" userId="53b709a9-4889-4639-bd61-5df0329716ce" providerId="ADAL" clId="{75985D63-F283-4537-A99C-8674C64C4BAD}" dt="2023-03-03T15:35:03.204" v="14" actId="47"/>
          <pc:sldLayoutMkLst>
            <pc:docMk/>
            <pc:sldMasterMk cId="43132839" sldId="2147483706"/>
            <pc:sldLayoutMk cId="463337608" sldId="2147483707"/>
          </pc:sldLayoutMkLst>
        </pc:sldLayoutChg>
        <pc:sldLayoutChg chg="del">
          <pc:chgData name="Paula Hunter" userId="53b709a9-4889-4639-bd61-5df0329716ce" providerId="ADAL" clId="{75985D63-F283-4537-A99C-8674C64C4BAD}" dt="2023-03-03T15:35:03.204" v="14" actId="47"/>
          <pc:sldLayoutMkLst>
            <pc:docMk/>
            <pc:sldMasterMk cId="43132839" sldId="2147483706"/>
            <pc:sldLayoutMk cId="3645062102" sldId="2147483708"/>
          </pc:sldLayoutMkLst>
        </pc:sldLayoutChg>
        <pc:sldLayoutChg chg="del">
          <pc:chgData name="Paula Hunter" userId="53b709a9-4889-4639-bd61-5df0329716ce" providerId="ADAL" clId="{75985D63-F283-4537-A99C-8674C64C4BAD}" dt="2023-03-03T15:35:03.204" v="14" actId="47"/>
          <pc:sldLayoutMkLst>
            <pc:docMk/>
            <pc:sldMasterMk cId="43132839" sldId="2147483706"/>
            <pc:sldLayoutMk cId="285634303" sldId="2147483709"/>
          </pc:sldLayoutMkLst>
        </pc:sldLayoutChg>
        <pc:sldLayoutChg chg="del">
          <pc:chgData name="Paula Hunter" userId="53b709a9-4889-4639-bd61-5df0329716ce" providerId="ADAL" clId="{75985D63-F283-4537-A99C-8674C64C4BAD}" dt="2023-03-03T15:35:03.204" v="14" actId="47"/>
          <pc:sldLayoutMkLst>
            <pc:docMk/>
            <pc:sldMasterMk cId="43132839" sldId="2147483706"/>
            <pc:sldLayoutMk cId="3758001667" sldId="2147483710"/>
          </pc:sldLayoutMkLst>
        </pc:sldLayoutChg>
        <pc:sldLayoutChg chg="del">
          <pc:chgData name="Paula Hunter" userId="53b709a9-4889-4639-bd61-5df0329716ce" providerId="ADAL" clId="{75985D63-F283-4537-A99C-8674C64C4BAD}" dt="2023-03-03T15:35:03.204" v="14" actId="47"/>
          <pc:sldLayoutMkLst>
            <pc:docMk/>
            <pc:sldMasterMk cId="43132839" sldId="2147483706"/>
            <pc:sldLayoutMk cId="3617825505" sldId="2147483711"/>
          </pc:sldLayoutMkLst>
        </pc:sldLayoutChg>
        <pc:sldLayoutChg chg="del">
          <pc:chgData name="Paula Hunter" userId="53b709a9-4889-4639-bd61-5df0329716ce" providerId="ADAL" clId="{75985D63-F283-4537-A99C-8674C64C4BAD}" dt="2023-03-03T15:35:03.204" v="14" actId="47"/>
          <pc:sldLayoutMkLst>
            <pc:docMk/>
            <pc:sldMasterMk cId="43132839" sldId="2147483706"/>
            <pc:sldLayoutMk cId="2006379446" sldId="2147483712"/>
          </pc:sldLayoutMkLst>
        </pc:sldLayoutChg>
        <pc:sldLayoutChg chg="del">
          <pc:chgData name="Paula Hunter" userId="53b709a9-4889-4639-bd61-5df0329716ce" providerId="ADAL" clId="{75985D63-F283-4537-A99C-8674C64C4BAD}" dt="2023-03-03T15:35:03.204" v="14" actId="47"/>
          <pc:sldLayoutMkLst>
            <pc:docMk/>
            <pc:sldMasterMk cId="43132839" sldId="2147483706"/>
            <pc:sldLayoutMk cId="3166795944" sldId="2147483713"/>
          </pc:sldLayoutMkLst>
        </pc:sldLayoutChg>
        <pc:sldLayoutChg chg="del">
          <pc:chgData name="Paula Hunter" userId="53b709a9-4889-4639-bd61-5df0329716ce" providerId="ADAL" clId="{75985D63-F283-4537-A99C-8674C64C4BAD}" dt="2023-03-03T15:35:03.204" v="14" actId="47"/>
          <pc:sldLayoutMkLst>
            <pc:docMk/>
            <pc:sldMasterMk cId="43132839" sldId="2147483706"/>
            <pc:sldLayoutMk cId="3139011536" sldId="2147483714"/>
          </pc:sldLayoutMkLst>
        </pc:sldLayoutChg>
        <pc:sldLayoutChg chg="del">
          <pc:chgData name="Paula Hunter" userId="53b709a9-4889-4639-bd61-5df0329716ce" providerId="ADAL" clId="{75985D63-F283-4537-A99C-8674C64C4BAD}" dt="2023-03-03T15:35:03.204" v="14" actId="47"/>
          <pc:sldLayoutMkLst>
            <pc:docMk/>
            <pc:sldMasterMk cId="43132839" sldId="2147483706"/>
            <pc:sldLayoutMk cId="1878468185" sldId="2147483715"/>
          </pc:sldLayoutMkLst>
        </pc:sldLayoutChg>
        <pc:sldLayoutChg chg="del">
          <pc:chgData name="Paula Hunter" userId="53b709a9-4889-4639-bd61-5df0329716ce" providerId="ADAL" clId="{75985D63-F283-4537-A99C-8674C64C4BAD}" dt="2023-03-03T15:35:03.204" v="14" actId="47"/>
          <pc:sldLayoutMkLst>
            <pc:docMk/>
            <pc:sldMasterMk cId="43132839" sldId="2147483706"/>
            <pc:sldLayoutMk cId="452326206" sldId="2147483716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9B2873-B9F6-43F3-8CF3-DFDEBB49AFB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33A339E-4FA7-440F-B5D6-9CD7F62F5E3D}">
      <dgm:prSet/>
      <dgm:spPr/>
      <dgm:t>
        <a:bodyPr/>
        <a:lstStyle/>
        <a:p>
          <a:r>
            <a:rPr lang="en-US"/>
            <a:t>Deployment Successes</a:t>
          </a:r>
        </a:p>
      </dgm:t>
    </dgm:pt>
    <dgm:pt modelId="{B3213089-F9F3-473C-8A8A-122192F251B2}" type="parTrans" cxnId="{86DCB756-1A72-4701-8F08-20FF195ECCA9}">
      <dgm:prSet/>
      <dgm:spPr/>
      <dgm:t>
        <a:bodyPr/>
        <a:lstStyle/>
        <a:p>
          <a:endParaRPr lang="en-US"/>
        </a:p>
      </dgm:t>
    </dgm:pt>
    <dgm:pt modelId="{4FE87A89-F595-4A3F-8A49-49B88E1D6F80}" type="sibTrans" cxnId="{86DCB756-1A72-4701-8F08-20FF195ECCA9}">
      <dgm:prSet/>
      <dgm:spPr/>
      <dgm:t>
        <a:bodyPr/>
        <a:lstStyle/>
        <a:p>
          <a:endParaRPr lang="en-US"/>
        </a:p>
      </dgm:t>
    </dgm:pt>
    <dgm:pt modelId="{9ABA1DDF-BA27-4EEF-A2F6-9D93517B1314}">
      <dgm:prSet/>
      <dgm:spPr/>
      <dgm:t>
        <a:bodyPr/>
        <a:lstStyle/>
        <a:p>
          <a:r>
            <a:rPr lang="en-US"/>
            <a:t>Product Alignment to Market Requirements</a:t>
          </a:r>
        </a:p>
      </dgm:t>
    </dgm:pt>
    <dgm:pt modelId="{B48EBE87-567C-4C03-AAB8-0DB138407D44}" type="parTrans" cxnId="{3B31E321-7DB0-449E-83F1-EDB17D9229FF}">
      <dgm:prSet/>
      <dgm:spPr/>
      <dgm:t>
        <a:bodyPr/>
        <a:lstStyle/>
        <a:p>
          <a:endParaRPr lang="en-US"/>
        </a:p>
      </dgm:t>
    </dgm:pt>
    <dgm:pt modelId="{45B0DE0E-8388-431F-8359-D570186040F6}" type="sibTrans" cxnId="{3B31E321-7DB0-449E-83F1-EDB17D9229FF}">
      <dgm:prSet/>
      <dgm:spPr/>
      <dgm:t>
        <a:bodyPr/>
        <a:lstStyle/>
        <a:p>
          <a:endParaRPr lang="en-US"/>
        </a:p>
      </dgm:t>
    </dgm:pt>
    <dgm:pt modelId="{70A799D0-CEA4-4805-A318-8BB25FE28BF8}">
      <dgm:prSet/>
      <dgm:spPr/>
      <dgm:t>
        <a:bodyPr/>
        <a:lstStyle/>
        <a:p>
          <a:r>
            <a:rPr lang="en-US"/>
            <a:t>Continued Growth in our Community</a:t>
          </a:r>
        </a:p>
      </dgm:t>
    </dgm:pt>
    <dgm:pt modelId="{FEAA576F-F5AD-49DB-95A4-5AA312B4CB9E}" type="parTrans" cxnId="{5C55E87A-7770-4470-A39F-045E0BD2B12A}">
      <dgm:prSet/>
      <dgm:spPr/>
      <dgm:t>
        <a:bodyPr/>
        <a:lstStyle/>
        <a:p>
          <a:endParaRPr lang="en-US"/>
        </a:p>
      </dgm:t>
    </dgm:pt>
    <dgm:pt modelId="{4B7EBF9B-A118-41EA-BA57-16CC9A82F623}" type="sibTrans" cxnId="{5C55E87A-7770-4470-A39F-045E0BD2B12A}">
      <dgm:prSet/>
      <dgm:spPr/>
      <dgm:t>
        <a:bodyPr/>
        <a:lstStyle/>
        <a:p>
          <a:endParaRPr lang="en-US"/>
        </a:p>
      </dgm:t>
    </dgm:pt>
    <dgm:pt modelId="{0C14F851-8EF9-41ED-B87F-311F30B13DDC}" type="pres">
      <dgm:prSet presAssocID="{8A9B2873-B9F6-43F3-8CF3-DFDEBB49AFB9}" presName="linear" presStyleCnt="0">
        <dgm:presLayoutVars>
          <dgm:animLvl val="lvl"/>
          <dgm:resizeHandles val="exact"/>
        </dgm:presLayoutVars>
      </dgm:prSet>
      <dgm:spPr/>
    </dgm:pt>
    <dgm:pt modelId="{F81B9A03-5198-4E4A-8859-CD5FF099EBD8}" type="pres">
      <dgm:prSet presAssocID="{633A339E-4FA7-440F-B5D6-9CD7F62F5E3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D73DF37-E4EE-43A9-B97C-7F4BC44178B1}" type="pres">
      <dgm:prSet presAssocID="{4FE87A89-F595-4A3F-8A49-49B88E1D6F80}" presName="spacer" presStyleCnt="0"/>
      <dgm:spPr/>
    </dgm:pt>
    <dgm:pt modelId="{A34DE53D-0204-4DD3-BBC4-28592126CE36}" type="pres">
      <dgm:prSet presAssocID="{9ABA1DDF-BA27-4EEF-A2F6-9D93517B131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B5006E2-97F0-41C1-885A-746EDB478C38}" type="pres">
      <dgm:prSet presAssocID="{45B0DE0E-8388-431F-8359-D570186040F6}" presName="spacer" presStyleCnt="0"/>
      <dgm:spPr/>
    </dgm:pt>
    <dgm:pt modelId="{BC6348B3-0035-428B-8021-1F106B219560}" type="pres">
      <dgm:prSet presAssocID="{70A799D0-CEA4-4805-A318-8BB25FE28BF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B31E321-7DB0-449E-83F1-EDB17D9229FF}" srcId="{8A9B2873-B9F6-43F3-8CF3-DFDEBB49AFB9}" destId="{9ABA1DDF-BA27-4EEF-A2F6-9D93517B1314}" srcOrd="1" destOrd="0" parTransId="{B48EBE87-567C-4C03-AAB8-0DB138407D44}" sibTransId="{45B0DE0E-8388-431F-8359-D570186040F6}"/>
    <dgm:cxn modelId="{4ECACC4E-500F-4627-9D77-F579B67E0B11}" type="presOf" srcId="{70A799D0-CEA4-4805-A318-8BB25FE28BF8}" destId="{BC6348B3-0035-428B-8021-1F106B219560}" srcOrd="0" destOrd="0" presId="urn:microsoft.com/office/officeart/2005/8/layout/vList2"/>
    <dgm:cxn modelId="{86DCB756-1A72-4701-8F08-20FF195ECCA9}" srcId="{8A9B2873-B9F6-43F3-8CF3-DFDEBB49AFB9}" destId="{633A339E-4FA7-440F-B5D6-9CD7F62F5E3D}" srcOrd="0" destOrd="0" parTransId="{B3213089-F9F3-473C-8A8A-122192F251B2}" sibTransId="{4FE87A89-F595-4A3F-8A49-49B88E1D6F80}"/>
    <dgm:cxn modelId="{BD5CE077-8F69-4E7A-B73D-2D9B4B1C4F96}" type="presOf" srcId="{9ABA1DDF-BA27-4EEF-A2F6-9D93517B1314}" destId="{A34DE53D-0204-4DD3-BBC4-28592126CE36}" srcOrd="0" destOrd="0" presId="urn:microsoft.com/office/officeart/2005/8/layout/vList2"/>
    <dgm:cxn modelId="{5C55E87A-7770-4470-A39F-045E0BD2B12A}" srcId="{8A9B2873-B9F6-43F3-8CF3-DFDEBB49AFB9}" destId="{70A799D0-CEA4-4805-A318-8BB25FE28BF8}" srcOrd="2" destOrd="0" parTransId="{FEAA576F-F5AD-49DB-95A4-5AA312B4CB9E}" sibTransId="{4B7EBF9B-A118-41EA-BA57-16CC9A82F623}"/>
    <dgm:cxn modelId="{09A8A295-B4B1-462D-9C44-84041CEFA5BA}" type="presOf" srcId="{8A9B2873-B9F6-43F3-8CF3-DFDEBB49AFB9}" destId="{0C14F851-8EF9-41ED-B87F-311F30B13DDC}" srcOrd="0" destOrd="0" presId="urn:microsoft.com/office/officeart/2005/8/layout/vList2"/>
    <dgm:cxn modelId="{EF1549CE-2E40-451B-85D9-CF49E9391FB9}" type="presOf" srcId="{633A339E-4FA7-440F-B5D6-9CD7F62F5E3D}" destId="{F81B9A03-5198-4E4A-8859-CD5FF099EBD8}" srcOrd="0" destOrd="0" presId="urn:microsoft.com/office/officeart/2005/8/layout/vList2"/>
    <dgm:cxn modelId="{75A0C632-0912-4EF8-A6C0-50EE4F597246}" type="presParOf" srcId="{0C14F851-8EF9-41ED-B87F-311F30B13DDC}" destId="{F81B9A03-5198-4E4A-8859-CD5FF099EBD8}" srcOrd="0" destOrd="0" presId="urn:microsoft.com/office/officeart/2005/8/layout/vList2"/>
    <dgm:cxn modelId="{A593233A-82E2-4F13-B6DB-239CF4C014A1}" type="presParOf" srcId="{0C14F851-8EF9-41ED-B87F-311F30B13DDC}" destId="{4D73DF37-E4EE-43A9-B97C-7F4BC44178B1}" srcOrd="1" destOrd="0" presId="urn:microsoft.com/office/officeart/2005/8/layout/vList2"/>
    <dgm:cxn modelId="{A79D4490-1C45-40EA-B100-33F62530C60B}" type="presParOf" srcId="{0C14F851-8EF9-41ED-B87F-311F30B13DDC}" destId="{A34DE53D-0204-4DD3-BBC4-28592126CE36}" srcOrd="2" destOrd="0" presId="urn:microsoft.com/office/officeart/2005/8/layout/vList2"/>
    <dgm:cxn modelId="{481C5991-F3F3-4B2A-9E43-941B5B2BF31D}" type="presParOf" srcId="{0C14F851-8EF9-41ED-B87F-311F30B13DDC}" destId="{BB5006E2-97F0-41C1-885A-746EDB478C38}" srcOrd="3" destOrd="0" presId="urn:microsoft.com/office/officeart/2005/8/layout/vList2"/>
    <dgm:cxn modelId="{40EAB70E-CB8F-463C-8F28-A81F90798627}" type="presParOf" srcId="{0C14F851-8EF9-41ED-B87F-311F30B13DDC}" destId="{BC6348B3-0035-428B-8021-1F106B21956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1B9A03-5198-4E4A-8859-CD5FF099EBD8}">
      <dsp:nvSpPr>
        <dsp:cNvPr id="0" name=""/>
        <dsp:cNvSpPr/>
      </dsp:nvSpPr>
      <dsp:spPr>
        <a:xfrm>
          <a:off x="0" y="1610050"/>
          <a:ext cx="12528911" cy="24716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Deployment Successes</a:t>
          </a:r>
        </a:p>
      </dsp:txBody>
      <dsp:txXfrm>
        <a:off x="120655" y="1730705"/>
        <a:ext cx="12287601" cy="2230315"/>
      </dsp:txXfrm>
    </dsp:sp>
    <dsp:sp modelId="{A34DE53D-0204-4DD3-BBC4-28592126CE36}">
      <dsp:nvSpPr>
        <dsp:cNvPr id="0" name=""/>
        <dsp:cNvSpPr/>
      </dsp:nvSpPr>
      <dsp:spPr>
        <a:xfrm>
          <a:off x="0" y="4268875"/>
          <a:ext cx="12528911" cy="2471625"/>
        </a:xfrm>
        <a:prstGeom prst="roundRect">
          <a:avLst/>
        </a:prstGeom>
        <a:solidFill>
          <a:schemeClr val="accent5">
            <a:hueOff val="4331296"/>
            <a:satOff val="0"/>
            <a:lumOff val="-3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Product Alignment to Market Requirements</a:t>
          </a:r>
        </a:p>
      </dsp:txBody>
      <dsp:txXfrm>
        <a:off x="120655" y="4389530"/>
        <a:ext cx="12287601" cy="2230315"/>
      </dsp:txXfrm>
    </dsp:sp>
    <dsp:sp modelId="{BC6348B3-0035-428B-8021-1F106B219560}">
      <dsp:nvSpPr>
        <dsp:cNvPr id="0" name=""/>
        <dsp:cNvSpPr/>
      </dsp:nvSpPr>
      <dsp:spPr>
        <a:xfrm>
          <a:off x="0" y="6927700"/>
          <a:ext cx="12528911" cy="2471625"/>
        </a:xfrm>
        <a:prstGeom prst="roundRect">
          <a:avLst/>
        </a:prstGeom>
        <a:solidFill>
          <a:schemeClr val="accent5">
            <a:hueOff val="8662592"/>
            <a:satOff val="0"/>
            <a:lumOff val="-64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Continued Growth in our Community</a:t>
          </a:r>
        </a:p>
      </dsp:txBody>
      <dsp:txXfrm>
        <a:off x="120655" y="7048355"/>
        <a:ext cx="12287601" cy="22303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C7158-3EDA-D449-8D0F-DA0A67645948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28C9E-AFDC-3345-9ED4-F0F60104F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7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/>
              <a:t>The </a:t>
            </a:r>
            <a:r>
              <a:rPr lang="en-US" sz="1200" err="1"/>
              <a:t>Mojaloop</a:t>
            </a:r>
            <a:r>
              <a:rPr lang="en-US" sz="1200"/>
              <a:t> Foundation, with the funding and support of our sponsors will continue to advance the features and capabilities of the platform and support the community committed to our mission.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28C9E-AFDC-3345-9ED4-F0F60104F2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79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sv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sv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sv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sv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ustomiz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24387175" cy="13716000"/>
          </a:xfrm>
        </p:spPr>
        <p:txBody>
          <a:bodyPr lIns="4754880" tIns="1920240" rIns="0" bIns="0">
            <a:normAutofit/>
          </a:bodyPr>
          <a:lstStyle>
            <a:lvl1pPr marL="0" indent="0">
              <a:buNone/>
              <a:defRPr sz="4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on the icon to insert a </a:t>
            </a:r>
            <a:br>
              <a:rPr lang="en-US"/>
            </a:br>
            <a:r>
              <a:rPr lang="en-US"/>
              <a:t>new photo. Detailed instructions </a:t>
            </a:r>
            <a:br>
              <a:rPr lang="en-US"/>
            </a:br>
            <a:r>
              <a:rPr lang="en-US"/>
              <a:t>can be found on the slide titled</a:t>
            </a:r>
            <a:br>
              <a:rPr lang="en-US"/>
            </a:br>
            <a:r>
              <a:rPr lang="en-US"/>
              <a:t>“CHANGING THE PHOTO ON </a:t>
            </a:r>
            <a:br>
              <a:rPr lang="en-US"/>
            </a:br>
            <a:r>
              <a:rPr lang="en-US"/>
              <a:t>YOUR TITLE SLIDE.”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73794" y="4919405"/>
            <a:ext cx="11041972" cy="2260130"/>
          </a:xfrm>
        </p:spPr>
        <p:txBody>
          <a:bodyPr/>
          <a:lstStyle>
            <a:lvl1pPr>
              <a:defRPr b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INSERT MAIN TITLE HERE – UP TO 2 LINES (ALL CAPS)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73798" y="7259563"/>
            <a:ext cx="11041972" cy="1393374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3734" b="0">
                <a:solidFill>
                  <a:schemeClr val="bg1"/>
                </a:solidFill>
              </a:defRPr>
            </a:lvl1pPr>
            <a:lvl2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438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6575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095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315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534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753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Insert Sub-Title Here – Up To 2 Lines (Initial Caps)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73798" y="10816167"/>
            <a:ext cx="11041972" cy="2028982"/>
          </a:xfrm>
        </p:spPr>
        <p:txBody>
          <a:bodyPr/>
          <a:lstStyle>
            <a:lvl1pPr marL="4234" indent="0">
              <a:lnSpc>
                <a:spcPts val="4534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234" indent="0">
              <a:lnSpc>
                <a:spcPts val="4534"/>
              </a:lnSpc>
              <a:spcBef>
                <a:spcPts val="0"/>
              </a:spcBef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2pPr>
            <a:lvl3pPr marL="4234" indent="0">
              <a:lnSpc>
                <a:spcPts val="4534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3pPr>
            <a:lvl4pPr marL="4234" indent="0">
              <a:lnSpc>
                <a:spcPts val="4534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4pPr>
            <a:lvl5pPr marL="4234" indent="0">
              <a:lnSpc>
                <a:spcPts val="4534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 1</a:t>
            </a:r>
          </a:p>
          <a:p>
            <a:pPr lvl="2"/>
            <a:r>
              <a:rPr lang="en-US"/>
              <a:t>Presenter Name 2</a:t>
            </a:r>
          </a:p>
          <a:p>
            <a:pPr lvl="4"/>
            <a:r>
              <a:rPr lang="en-US"/>
              <a:t>Presenter Name 3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973793" y="9314691"/>
            <a:ext cx="11041974" cy="73236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01/20/2022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5"/>
          </p:nvPr>
        </p:nvSpPr>
        <p:spPr>
          <a:xfrm>
            <a:off x="15512954" y="13055890"/>
            <a:ext cx="7722605" cy="414928"/>
          </a:xfrm>
        </p:spPr>
        <p:txBody>
          <a:bodyPr/>
          <a:lstStyle>
            <a:lvl1pPr>
              <a:defRPr sz="1334">
                <a:solidFill>
                  <a:schemeClr val="bg1"/>
                </a:solidFill>
              </a:defRPr>
            </a:lvl1pPr>
          </a:lstStyle>
          <a:p>
            <a:pPr algn="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422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3 Width Head + Copy w/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73793" y="3437469"/>
            <a:ext cx="8455069" cy="9038170"/>
          </a:xfrm>
        </p:spPr>
        <p:txBody>
          <a:bodyPr/>
          <a:lstStyle>
            <a:lvl1pPr>
              <a:spcBef>
                <a:spcPts val="1600"/>
              </a:spcBef>
              <a:spcAft>
                <a:spcPts val="0"/>
              </a:spcAft>
              <a:buClr>
                <a:srgbClr val="2F85AA"/>
              </a:buClr>
              <a:defRPr sz="3734" b="0" baseline="0"/>
            </a:lvl1pPr>
            <a:lvl2pPr>
              <a:spcBef>
                <a:spcPts val="1600"/>
              </a:spcBef>
              <a:spcAft>
                <a:spcPts val="0"/>
              </a:spcAft>
              <a:defRPr sz="3466" baseline="0"/>
            </a:lvl2pPr>
            <a:lvl3pPr>
              <a:spcBef>
                <a:spcPts val="1600"/>
              </a:spcBef>
              <a:spcAft>
                <a:spcPts val="0"/>
              </a:spcAft>
              <a:buClr>
                <a:srgbClr val="3086AB"/>
              </a:buClr>
              <a:defRPr baseline="0"/>
            </a:lvl3pPr>
            <a:lvl4pPr marL="1375798" indent="-457188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-"/>
              <a:defRPr baseline="0"/>
            </a:lvl4pPr>
            <a:lvl5pPr marL="1828754" indent="-457188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◦"/>
              <a:defRPr baseline="0"/>
            </a:lvl5pPr>
          </a:lstStyle>
          <a:p>
            <a:pPr lvl="0"/>
            <a:r>
              <a:rPr lang="en-US"/>
              <a:t>Insert bullet list at 1/3 width of slide</a:t>
            </a:r>
          </a:p>
          <a:p>
            <a:pPr lvl="1"/>
            <a:r>
              <a:rPr lang="en-US"/>
              <a:t>Bullet list level two</a:t>
            </a:r>
          </a:p>
          <a:p>
            <a:pPr lvl="2"/>
            <a:r>
              <a:rPr lang="en-US"/>
              <a:t>Bullet list level three</a:t>
            </a:r>
          </a:p>
          <a:p>
            <a:pPr lvl="3"/>
            <a:r>
              <a:rPr lang="en-US"/>
              <a:t>Bullet list level four</a:t>
            </a:r>
          </a:p>
          <a:p>
            <a:pPr lvl="4"/>
            <a:r>
              <a:rPr lang="en-US"/>
              <a:t>Bullet list level five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9750639" y="0"/>
            <a:ext cx="14636538" cy="13716000"/>
          </a:xfrm>
        </p:spPr>
        <p:txBody>
          <a:bodyPr tIns="822960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1338621"/>
            <a:ext cx="536518" cy="5368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973793" y="1292511"/>
            <a:ext cx="8455069" cy="172439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Insert headline – two lines all caps</a:t>
            </a:r>
          </a:p>
        </p:txBody>
      </p:sp>
    </p:spTree>
    <p:extLst>
      <p:ext uri="{BB962C8B-B14F-4D97-AF65-F5344CB8AC3E}">
        <p14:creationId xmlns:p14="http://schemas.microsoft.com/office/powerpoint/2010/main" val="1609747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izeable Photo Slide (Full Fram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24387175" cy="13716000"/>
          </a:xfrm>
        </p:spPr>
        <p:txBody>
          <a:bodyPr lIns="182880" tIns="1828800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/>
              <a:t>Click on the icon to insert </a:t>
            </a:r>
            <a:br>
              <a:rPr lang="en-US"/>
            </a:br>
            <a:r>
              <a:rPr lang="en-US"/>
              <a:t>a new full-frame photo.</a:t>
            </a:r>
          </a:p>
        </p:txBody>
      </p:sp>
    </p:spTree>
    <p:extLst>
      <p:ext uri="{BB962C8B-B14F-4D97-AF65-F5344CB8AC3E}">
        <p14:creationId xmlns:p14="http://schemas.microsoft.com/office/powerpoint/2010/main" val="3315182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73797" y="4972547"/>
            <a:ext cx="22261762" cy="1898158"/>
          </a:xfrm>
          <a:prstGeom prst="rect">
            <a:avLst/>
          </a:prstGeom>
        </p:spPr>
        <p:txBody>
          <a:bodyPr anchor="ctr"/>
          <a:lstStyle>
            <a:lvl1pPr>
              <a:lnSpc>
                <a:spcPts val="6134"/>
              </a:lnSpc>
              <a:defRPr sz="6134" b="0" baseline="0">
                <a:solidFill>
                  <a:schemeClr val="accent6"/>
                </a:solidFill>
              </a:defRPr>
            </a:lvl1pPr>
          </a:lstStyle>
          <a:p>
            <a:r>
              <a:rPr lang="en-US"/>
              <a:t>INSERT MAIN TITLE HERE – UP TO 2 FULL-WIDTH LINES (ALL CAPS)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73796" y="7003221"/>
            <a:ext cx="22261764" cy="1173770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3734" b="0">
                <a:solidFill>
                  <a:schemeClr val="accent4"/>
                </a:solidFill>
              </a:defRPr>
            </a:lvl1pPr>
            <a:lvl2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438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6575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095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315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534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753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Insert Sub-Title Here – Up To 2 Lines (Initial Caps)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73796" y="10826497"/>
            <a:ext cx="22215194" cy="2028982"/>
          </a:xfrm>
        </p:spPr>
        <p:txBody>
          <a:bodyPr/>
          <a:lstStyle>
            <a:lvl1pPr marL="4234" indent="0">
              <a:lnSpc>
                <a:spcPts val="4534"/>
              </a:lnSpc>
              <a:spcBef>
                <a:spcPts val="0"/>
              </a:spcBef>
              <a:buNone/>
              <a:defRPr sz="3200">
                <a:solidFill>
                  <a:schemeClr val="accent6">
                    <a:lumMod val="50000"/>
                    <a:lumOff val="50000"/>
                  </a:schemeClr>
                </a:solidFill>
              </a:defRPr>
            </a:lvl1pPr>
            <a:lvl2pPr marL="4234" indent="0">
              <a:lnSpc>
                <a:spcPts val="4534"/>
              </a:lnSpc>
              <a:spcBef>
                <a:spcPts val="0"/>
              </a:spcBef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2pPr>
            <a:lvl3pPr marL="4234" indent="0">
              <a:lnSpc>
                <a:spcPts val="4534"/>
              </a:lnSpc>
              <a:spcBef>
                <a:spcPts val="0"/>
              </a:spcBef>
              <a:buNone/>
              <a:defRPr sz="3200">
                <a:solidFill>
                  <a:schemeClr val="accent6">
                    <a:lumMod val="50000"/>
                    <a:lumOff val="50000"/>
                  </a:schemeClr>
                </a:solidFill>
              </a:defRPr>
            </a:lvl3pPr>
            <a:lvl4pPr marL="4234" indent="0">
              <a:lnSpc>
                <a:spcPts val="4534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4pPr>
            <a:lvl5pPr marL="4234" indent="0">
              <a:lnSpc>
                <a:spcPts val="4534"/>
              </a:lnSpc>
              <a:spcBef>
                <a:spcPts val="0"/>
              </a:spcBef>
              <a:buNone/>
              <a:defRPr sz="3200">
                <a:solidFill>
                  <a:schemeClr val="accent6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Presenter Name 1</a:t>
            </a:r>
          </a:p>
          <a:p>
            <a:pPr lvl="2"/>
            <a:r>
              <a:rPr lang="en-US"/>
              <a:t>Presenter Name 2</a:t>
            </a:r>
          </a:p>
          <a:p>
            <a:pPr lvl="4"/>
            <a:r>
              <a:rPr lang="en-US"/>
              <a:t>Presenter Name 3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973796" y="9314691"/>
            <a:ext cx="22261764" cy="73236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3200">
                <a:solidFill>
                  <a:schemeClr val="accent6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01/20/2022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973796" y="8587438"/>
            <a:ext cx="22261764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" descr="C:\Users\TERESA~1\AppData\Local\Temp\vmware-Teresa Sharp\VMwareDnD\99bbe9a7\BMGF_red_box_2i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5867" y="2"/>
            <a:ext cx="4389692" cy="438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16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-Only 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24387175" cy="13716000"/>
          </a:xfrm>
          <a:solidFill>
            <a:schemeClr val="accent3">
              <a:lumMod val="75000"/>
            </a:schemeClr>
          </a:solidFill>
        </p:spPr>
        <p:txBody>
          <a:bodyPr lIns="365760" tIns="685800" rIns="365760" bIns="1828800"/>
          <a:lstStyle>
            <a:lvl1pPr marL="0" indent="0">
              <a:lnSpc>
                <a:spcPts val="9066"/>
              </a:lnSpc>
              <a:spcBef>
                <a:spcPts val="3200"/>
              </a:spcBef>
              <a:buNone/>
              <a:defRPr lang="en-US" sz="8000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Font typeface="Arial" pitchFamily="34" charset="0"/>
              <a:buNone/>
              <a:defRPr lang="en-US" sz="9600" kern="120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buNone/>
              <a:defRPr lang="en-US" sz="9600" kern="120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buNone/>
              <a:defRPr lang="en-US" sz="9600" kern="120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buNone/>
              <a:defRPr lang="en-US" sz="9600" kern="120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91516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 + Tan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90728" y="1292354"/>
            <a:ext cx="22227896" cy="585216"/>
          </a:xfrm>
        </p:spPr>
        <p:txBody>
          <a:bodyPr anchor="ctr"/>
          <a:lstStyle>
            <a:lvl1pPr>
              <a:defRPr sz="4600" b="1" cap="all" baseline="0"/>
            </a:lvl1pPr>
          </a:lstStyle>
          <a:p>
            <a:r>
              <a:rPr lang="en-US" dirty="0"/>
              <a:t>Insert headline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990728" y="2105376"/>
            <a:ext cx="22227896" cy="571500"/>
          </a:xfrm>
        </p:spPr>
        <p:txBody>
          <a:bodyPr/>
          <a:lstStyle>
            <a:lvl1pPr>
              <a:defRPr sz="2200" b="1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Page description / narrative text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990728" y="12531436"/>
            <a:ext cx="22238453" cy="394852"/>
          </a:xfrm>
        </p:spPr>
        <p:txBody>
          <a:bodyPr/>
          <a:lstStyle>
            <a:lvl1pPr>
              <a:defRPr sz="1400" i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Source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A2521E-50BF-AD4F-BE68-5804882FEE1A}"/>
              </a:ext>
            </a:extLst>
          </p:cNvPr>
          <p:cNvSpPr/>
          <p:nvPr userDrawn="1"/>
        </p:nvSpPr>
        <p:spPr>
          <a:xfrm>
            <a:off x="4852032" y="3132083"/>
            <a:ext cx="18377151" cy="920706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/>
          <a:lstStyle/>
          <a:p>
            <a:endParaRPr lang="en-US" sz="2000" b="1" dirty="0">
              <a:solidFill>
                <a:schemeClr val="accent6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F1E7D4-28C8-E245-B51D-1270F5C9C060}"/>
              </a:ext>
            </a:extLst>
          </p:cNvPr>
          <p:cNvSpPr/>
          <p:nvPr userDrawn="1"/>
        </p:nvSpPr>
        <p:spPr>
          <a:xfrm>
            <a:off x="990730" y="3132083"/>
            <a:ext cx="3718518" cy="9207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146304" rtlCol="0" anchor="t"/>
          <a:lstStyle/>
          <a:p>
            <a:pPr>
              <a:spcAft>
                <a:spcPts val="1200"/>
              </a:spcAft>
            </a:pPr>
            <a:endParaRPr lang="en-US" sz="18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AAB0B58-34FE-3C44-BCD0-62A8E308A6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099086" y="13049018"/>
            <a:ext cx="1098497" cy="42062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290442A-A587-DA4A-80BE-9E74F9AF54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2761BB-0AAA-9344-BB9B-4636968E098F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E4C0-1300-BE4C-BD7B-928440C627D5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en-US"/>
              <a:t>01/20/2022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97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984">
          <p15:clr>
            <a:srgbClr val="FBAE40"/>
          </p15:clr>
        </p15:guide>
        <p15:guide id="2" pos="312">
          <p15:clr>
            <a:srgbClr val="FBAE40"/>
          </p15:clr>
        </p15:guide>
        <p15:guide id="3" pos="7251">
          <p15:clr>
            <a:srgbClr val="FBAE40"/>
          </p15:clr>
        </p15:guide>
        <p15:guide id="4" orient="horz" pos="3883">
          <p15:clr>
            <a:srgbClr val="FBAE40"/>
          </p15:clr>
        </p15:guide>
        <p15:guide id="6" orient="horz" pos="752">
          <p15:clr>
            <a:srgbClr val="FBAE40"/>
          </p15:clr>
        </p15:guide>
        <p15:guide id="7" pos="1480">
          <p15:clr>
            <a:srgbClr val="FBAE40"/>
          </p15:clr>
        </p15:guide>
        <p15:guide id="8" pos="1528">
          <p15:clr>
            <a:srgbClr val="FBAE40"/>
          </p15:clr>
        </p15:guide>
        <p15:guide id="9" pos="1581">
          <p15:clr>
            <a:srgbClr val="FBAE40"/>
          </p15:clr>
        </p15:guide>
        <p15:guide id="10" pos="7312">
          <p15:clr>
            <a:srgbClr val="FBAE40"/>
          </p15:clr>
        </p15:guide>
        <p15:guide id="11" orient="horz" pos="1293">
          <p15:clr>
            <a:srgbClr val="FBAE40"/>
          </p15:clr>
        </p15:guide>
        <p15:guide id="12" orient="horz" pos="3827">
          <p15:clr>
            <a:srgbClr val="FBAE40"/>
          </p15:clr>
        </p15:guide>
        <p15:guide id="13" orient="horz" pos="104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 +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90729" y="1292354"/>
            <a:ext cx="22227894" cy="585216"/>
          </a:xfrm>
        </p:spPr>
        <p:txBody>
          <a:bodyPr anchor="ctr"/>
          <a:lstStyle>
            <a:lvl1pPr>
              <a:defRPr sz="4600" b="1" cap="all" baseline="0"/>
            </a:lvl1pPr>
          </a:lstStyle>
          <a:p>
            <a:r>
              <a:rPr lang="en-US" dirty="0"/>
              <a:t>Insert headline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990730" y="2105376"/>
            <a:ext cx="22227892" cy="571500"/>
          </a:xfrm>
        </p:spPr>
        <p:txBody>
          <a:bodyPr/>
          <a:lstStyle>
            <a:lvl1pPr>
              <a:defRPr sz="2200" b="1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Page description / narrative text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990728" y="12531436"/>
            <a:ext cx="22227896" cy="394852"/>
          </a:xfrm>
        </p:spPr>
        <p:txBody>
          <a:bodyPr/>
          <a:lstStyle>
            <a:lvl1pPr>
              <a:defRPr sz="1400" i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Source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F1E7D4-28C8-E245-B51D-1270F5C9C060}"/>
              </a:ext>
            </a:extLst>
          </p:cNvPr>
          <p:cNvSpPr/>
          <p:nvPr userDrawn="1"/>
        </p:nvSpPr>
        <p:spPr>
          <a:xfrm>
            <a:off x="990730" y="3132083"/>
            <a:ext cx="3718518" cy="9207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146304" rtlCol="0" anchor="t"/>
          <a:lstStyle/>
          <a:p>
            <a:pPr>
              <a:spcAft>
                <a:spcPts val="1200"/>
              </a:spcAft>
            </a:pPr>
            <a:endParaRPr lang="en-US" sz="18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FA1DDF2-063B-314C-A62C-261F6CCE68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099086" y="13049018"/>
            <a:ext cx="1098497" cy="42062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290442A-A587-DA4A-80BE-9E74F9AF54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067593-15F3-4A4C-B2BF-2AF4A1C8D3A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ED131-6591-984B-A6E8-DC5832DD63E8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en-US"/>
              <a:t>01/20/2022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91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984">
          <p15:clr>
            <a:srgbClr val="FBAE40"/>
          </p15:clr>
        </p15:guide>
        <p15:guide id="2" pos="312">
          <p15:clr>
            <a:srgbClr val="FBAE40"/>
          </p15:clr>
        </p15:guide>
        <p15:guide id="3" pos="7251">
          <p15:clr>
            <a:srgbClr val="FBAE40"/>
          </p15:clr>
        </p15:guide>
        <p15:guide id="4" orient="horz" pos="3883">
          <p15:clr>
            <a:srgbClr val="FBAE40"/>
          </p15:clr>
        </p15:guide>
        <p15:guide id="6" orient="horz" pos="752">
          <p15:clr>
            <a:srgbClr val="FBAE40"/>
          </p15:clr>
        </p15:guide>
        <p15:guide id="7" pos="1480">
          <p15:clr>
            <a:srgbClr val="FBAE40"/>
          </p15:clr>
        </p15:guide>
        <p15:guide id="8" pos="1528">
          <p15:clr>
            <a:srgbClr val="FBAE40"/>
          </p15:clr>
        </p15:guide>
        <p15:guide id="9" pos="1581">
          <p15:clr>
            <a:srgbClr val="FBAE40"/>
          </p15:clr>
        </p15:guide>
        <p15:guide id="10" pos="7312">
          <p15:clr>
            <a:srgbClr val="FBAE40"/>
          </p15:clr>
        </p15:guide>
        <p15:guide id="11" orient="horz" pos="1293">
          <p15:clr>
            <a:srgbClr val="FBAE40"/>
          </p15:clr>
        </p15:guide>
        <p15:guide id="12" orient="horz" pos="3827">
          <p15:clr>
            <a:srgbClr val="FBAE40"/>
          </p15:clr>
        </p15:guide>
        <p15:guide id="13" orient="horz" pos="104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Tan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90729" y="1292354"/>
            <a:ext cx="22227894" cy="585216"/>
          </a:xfrm>
        </p:spPr>
        <p:txBody>
          <a:bodyPr anchor="ctr"/>
          <a:lstStyle>
            <a:lvl1pPr>
              <a:defRPr sz="4600" b="1" cap="all" baseline="0"/>
            </a:lvl1pPr>
          </a:lstStyle>
          <a:p>
            <a:r>
              <a:rPr lang="en-US" dirty="0"/>
              <a:t>Insert headline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990728" y="2105376"/>
            <a:ext cx="22227896" cy="571500"/>
          </a:xfrm>
        </p:spPr>
        <p:txBody>
          <a:bodyPr/>
          <a:lstStyle>
            <a:lvl1pPr>
              <a:defRPr sz="2200" b="1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Page description / narrative text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990728" y="12531436"/>
            <a:ext cx="22227896" cy="394852"/>
          </a:xfrm>
        </p:spPr>
        <p:txBody>
          <a:bodyPr/>
          <a:lstStyle>
            <a:lvl1pPr>
              <a:defRPr sz="1400" i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Source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97DCF9-60C0-514D-BFED-C7D7EEC27DBA}"/>
              </a:ext>
            </a:extLst>
          </p:cNvPr>
          <p:cNvSpPr/>
          <p:nvPr userDrawn="1"/>
        </p:nvSpPr>
        <p:spPr>
          <a:xfrm>
            <a:off x="990730" y="3124201"/>
            <a:ext cx="22238453" cy="920432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D16C6DE-8706-BE43-B5D0-E2C6FF273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099086" y="13049018"/>
            <a:ext cx="1098497" cy="42062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290442A-A587-DA4A-80BE-9E74F9AF54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05B5C-0114-1840-8C4E-20261A4DBFA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25815-C509-994D-88DC-DCFE470CB318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en-US"/>
              <a:t>01/20/2022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31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984">
          <p15:clr>
            <a:srgbClr val="FBAE40"/>
          </p15:clr>
        </p15:guide>
        <p15:guide id="2" pos="312">
          <p15:clr>
            <a:srgbClr val="FBAE40"/>
          </p15:clr>
        </p15:guide>
        <p15:guide id="4" orient="horz" pos="3883">
          <p15:clr>
            <a:srgbClr val="FBAE40"/>
          </p15:clr>
        </p15:guide>
        <p15:guide id="6" orient="horz" pos="752">
          <p15:clr>
            <a:srgbClr val="FBAE40"/>
          </p15:clr>
        </p15:guide>
        <p15:guide id="10" pos="731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Medium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90729" y="1292354"/>
            <a:ext cx="22227894" cy="585216"/>
          </a:xfrm>
        </p:spPr>
        <p:txBody>
          <a:bodyPr anchor="ctr"/>
          <a:lstStyle>
            <a:lvl1pPr>
              <a:defRPr sz="4600" b="1" cap="all" baseline="0"/>
            </a:lvl1pPr>
          </a:lstStyle>
          <a:p>
            <a:r>
              <a:rPr lang="en-US" dirty="0"/>
              <a:t>Insert headline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990728" y="2105376"/>
            <a:ext cx="22227896" cy="571500"/>
          </a:xfrm>
        </p:spPr>
        <p:txBody>
          <a:bodyPr/>
          <a:lstStyle>
            <a:lvl1pPr>
              <a:defRPr sz="2200" b="1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Page description / narrative text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990728" y="12531436"/>
            <a:ext cx="22227896" cy="394852"/>
          </a:xfrm>
        </p:spPr>
        <p:txBody>
          <a:bodyPr/>
          <a:lstStyle>
            <a:lvl1pPr>
              <a:defRPr sz="1400" i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Source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97DCF9-60C0-514D-BFED-C7D7EEC27DBA}"/>
              </a:ext>
            </a:extLst>
          </p:cNvPr>
          <p:cNvSpPr/>
          <p:nvPr userDrawn="1"/>
        </p:nvSpPr>
        <p:spPr>
          <a:xfrm>
            <a:off x="990729" y="3124201"/>
            <a:ext cx="22227894" cy="92043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F56A8AC-C80A-1D41-9C5D-FC4AE0CCC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099086" y="13049018"/>
            <a:ext cx="1098497" cy="42062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290442A-A587-DA4A-80BE-9E74F9AF54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3574F9-AFE0-494E-94C5-895270EF370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CB70F-7458-814F-939D-1D22FCDC0180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en-US"/>
              <a:t>01/20/2022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53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984">
          <p15:clr>
            <a:srgbClr val="FBAE40"/>
          </p15:clr>
        </p15:guide>
        <p15:guide id="2" pos="312">
          <p15:clr>
            <a:srgbClr val="FBAE40"/>
          </p15:clr>
        </p15:guide>
        <p15:guide id="4" orient="horz" pos="3883">
          <p15:clr>
            <a:srgbClr val="FBAE40"/>
          </p15:clr>
        </p15:guide>
        <p15:guide id="6" orient="horz" pos="752">
          <p15:clr>
            <a:srgbClr val="FBAE40"/>
          </p15:clr>
        </p15:guide>
        <p15:guide id="10" pos="731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Light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90729" y="1292354"/>
            <a:ext cx="22227894" cy="585216"/>
          </a:xfrm>
        </p:spPr>
        <p:txBody>
          <a:bodyPr anchor="ctr"/>
          <a:lstStyle>
            <a:lvl1pPr>
              <a:defRPr sz="4600" b="1" cap="all" baseline="0"/>
            </a:lvl1pPr>
          </a:lstStyle>
          <a:p>
            <a:r>
              <a:rPr lang="en-US" dirty="0"/>
              <a:t>Insert headline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990728" y="2105376"/>
            <a:ext cx="22227892" cy="571500"/>
          </a:xfrm>
        </p:spPr>
        <p:txBody>
          <a:bodyPr/>
          <a:lstStyle>
            <a:lvl1pPr>
              <a:defRPr sz="2200" b="1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Page description / narrative text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990729" y="12531436"/>
            <a:ext cx="22227894" cy="346364"/>
          </a:xfrm>
        </p:spPr>
        <p:txBody>
          <a:bodyPr/>
          <a:lstStyle>
            <a:lvl1pPr>
              <a:defRPr sz="1400" i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Source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97DCF9-60C0-514D-BFED-C7D7EEC27DBA}"/>
              </a:ext>
            </a:extLst>
          </p:cNvPr>
          <p:cNvSpPr/>
          <p:nvPr userDrawn="1"/>
        </p:nvSpPr>
        <p:spPr>
          <a:xfrm>
            <a:off x="990729" y="3124202"/>
            <a:ext cx="22227894" cy="9204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F06D1B3-422E-EF46-86FE-AFBA382F2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099086" y="13049018"/>
            <a:ext cx="1098497" cy="42062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lang="en-US" dirty="0">
                <a:solidFill>
                  <a:schemeClr val="accent6"/>
                </a:solidFill>
              </a:defRPr>
            </a:lvl1pPr>
          </a:lstStyle>
          <a:p>
            <a:fld id="{4290442A-A587-DA4A-80BE-9E74F9AF5476}" type="slidenum">
              <a:rPr smtClean="0"/>
              <a:pPr/>
              <a:t>‹#›</a:t>
            </a:fld>
            <a:endParaRPr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79A32-FB0D-0A46-BB28-902E4BDBD271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A64A9-C7EB-9342-B299-89743F7BC70B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en-US"/>
              <a:t>01/20/2022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30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984">
          <p15:clr>
            <a:srgbClr val="FBAE40"/>
          </p15:clr>
        </p15:guide>
        <p15:guide id="2" pos="312">
          <p15:clr>
            <a:srgbClr val="FBAE40"/>
          </p15:clr>
        </p15:guide>
        <p15:guide id="4" orient="horz" pos="3883">
          <p15:clr>
            <a:srgbClr val="FBAE40"/>
          </p15:clr>
        </p15:guide>
        <p15:guide id="6" orient="horz" pos="752">
          <p15:clr>
            <a:srgbClr val="FBAE40"/>
          </p15:clr>
        </p15:guide>
        <p15:guide id="10" pos="731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90729" y="1292354"/>
            <a:ext cx="22227894" cy="585216"/>
          </a:xfrm>
        </p:spPr>
        <p:txBody>
          <a:bodyPr anchor="ctr"/>
          <a:lstStyle>
            <a:lvl1pPr>
              <a:defRPr sz="4600" b="1" cap="all" baseline="0"/>
            </a:lvl1pPr>
          </a:lstStyle>
          <a:p>
            <a:r>
              <a:rPr lang="en-US" dirty="0"/>
              <a:t>Insert headline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990728" y="2105376"/>
            <a:ext cx="22227896" cy="571500"/>
          </a:xfrm>
        </p:spPr>
        <p:txBody>
          <a:bodyPr/>
          <a:lstStyle>
            <a:lvl1pPr>
              <a:defRPr sz="2200" b="1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Page description / narrative text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990728" y="12531436"/>
            <a:ext cx="22227896" cy="394852"/>
          </a:xfrm>
        </p:spPr>
        <p:txBody>
          <a:bodyPr/>
          <a:lstStyle>
            <a:lvl1pPr>
              <a:defRPr sz="1400" i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Source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06CC56D-0CAA-3D4A-B5D0-68212404F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099086" y="13049018"/>
            <a:ext cx="1098497" cy="42062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290442A-A587-DA4A-80BE-9E74F9AF54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49E9C1-A18A-154F-8266-866DF503919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8B0FD-A1EB-4741-A810-A2137D5F5065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en-US"/>
              <a:t>01/20/2022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984">
          <p15:clr>
            <a:srgbClr val="FBAE40"/>
          </p15:clr>
        </p15:guide>
        <p15:guide id="2" pos="312">
          <p15:clr>
            <a:srgbClr val="FBAE40"/>
          </p15:clr>
        </p15:guide>
        <p15:guide id="4" orient="horz" pos="3883">
          <p15:clr>
            <a:srgbClr val="FBAE40"/>
          </p15:clr>
        </p15:guide>
        <p15:guide id="6" orient="horz" pos="752">
          <p15:clr>
            <a:srgbClr val="FBAE40"/>
          </p15:clr>
        </p15:guide>
        <p15:guide id="10" pos="7312">
          <p15:clr>
            <a:srgbClr val="FBAE40"/>
          </p15:clr>
        </p15:guide>
        <p15:guide id="11" pos="3767">
          <p15:clr>
            <a:srgbClr val="FBAE40"/>
          </p15:clr>
        </p15:guide>
        <p15:guide id="12" pos="385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73797" y="4972547"/>
            <a:ext cx="22261762" cy="1898158"/>
          </a:xfrm>
          <a:prstGeom prst="rect">
            <a:avLst/>
          </a:prstGeom>
        </p:spPr>
        <p:txBody>
          <a:bodyPr anchor="ctr"/>
          <a:lstStyle>
            <a:lvl1pPr>
              <a:lnSpc>
                <a:spcPts val="6134"/>
              </a:lnSpc>
              <a:defRPr sz="6134" b="0" baseline="0">
                <a:solidFill>
                  <a:schemeClr val="accent6"/>
                </a:solidFill>
              </a:defRPr>
            </a:lvl1pPr>
          </a:lstStyle>
          <a:p>
            <a:r>
              <a:rPr lang="en-US"/>
              <a:t>INSERT MAIN TITLE HERE – UP TO 2 FULL-WIDTH LINES (ALL CAPS)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73796" y="7003221"/>
            <a:ext cx="22261764" cy="1173770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3734" b="0">
                <a:solidFill>
                  <a:schemeClr val="accent4"/>
                </a:solidFill>
              </a:defRPr>
            </a:lvl1pPr>
            <a:lvl2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438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6575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095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315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534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753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Insert Sub-Title Here – Up To 2 Lines (Initial Caps)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73796" y="10826497"/>
            <a:ext cx="22215194" cy="2028982"/>
          </a:xfrm>
        </p:spPr>
        <p:txBody>
          <a:bodyPr/>
          <a:lstStyle>
            <a:lvl1pPr marL="4234" indent="0">
              <a:lnSpc>
                <a:spcPts val="4534"/>
              </a:lnSpc>
              <a:spcBef>
                <a:spcPts val="0"/>
              </a:spcBef>
              <a:buNone/>
              <a:defRPr sz="3200">
                <a:solidFill>
                  <a:schemeClr val="accent6">
                    <a:lumMod val="50000"/>
                    <a:lumOff val="50000"/>
                  </a:schemeClr>
                </a:solidFill>
              </a:defRPr>
            </a:lvl1pPr>
            <a:lvl2pPr marL="4234" indent="0">
              <a:lnSpc>
                <a:spcPts val="4534"/>
              </a:lnSpc>
              <a:spcBef>
                <a:spcPts val="0"/>
              </a:spcBef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2pPr>
            <a:lvl3pPr marL="4234" indent="0">
              <a:lnSpc>
                <a:spcPts val="4534"/>
              </a:lnSpc>
              <a:spcBef>
                <a:spcPts val="0"/>
              </a:spcBef>
              <a:buNone/>
              <a:defRPr sz="3200">
                <a:solidFill>
                  <a:schemeClr val="accent6">
                    <a:lumMod val="50000"/>
                    <a:lumOff val="50000"/>
                  </a:schemeClr>
                </a:solidFill>
              </a:defRPr>
            </a:lvl3pPr>
            <a:lvl4pPr marL="4234" indent="0">
              <a:lnSpc>
                <a:spcPts val="4534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4pPr>
            <a:lvl5pPr marL="4234" indent="0">
              <a:lnSpc>
                <a:spcPts val="4534"/>
              </a:lnSpc>
              <a:spcBef>
                <a:spcPts val="0"/>
              </a:spcBef>
              <a:buNone/>
              <a:defRPr sz="3200">
                <a:solidFill>
                  <a:schemeClr val="accent6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Presenter Name 1</a:t>
            </a:r>
          </a:p>
          <a:p>
            <a:pPr lvl="2"/>
            <a:r>
              <a:rPr lang="en-US"/>
              <a:t>Presenter Name 2</a:t>
            </a:r>
          </a:p>
          <a:p>
            <a:pPr lvl="4"/>
            <a:r>
              <a:rPr lang="en-US"/>
              <a:t>Presenter Name 3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973796" y="9314691"/>
            <a:ext cx="22261764" cy="73236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3200">
                <a:solidFill>
                  <a:schemeClr val="accent6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>
                <a:solidFill>
                  <a:srgbClr val="000000">
                    <a:lumMod val="50000"/>
                    <a:lumOff val="50000"/>
                  </a:srgbClr>
                </a:solidFill>
              </a:rPr>
              <a:t>01/20/2022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73796" y="8587438"/>
            <a:ext cx="22261764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" descr="C:\Users\TERESA~1\AppData\Local\Temp\vmware-Teresa Sharp\VMwareDnD\99bbe9a7\BMGF_red_box_2i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5867" y="2"/>
            <a:ext cx="4389692" cy="438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ooter Placeholder 3"/>
          <p:cNvSpPr>
            <a:spLocks noGrp="1"/>
          </p:cNvSpPr>
          <p:nvPr>
            <p:ph type="ftr" sz="quarter" idx="15"/>
          </p:nvPr>
        </p:nvSpPr>
        <p:spPr>
          <a:xfrm>
            <a:off x="13641577" y="13011367"/>
            <a:ext cx="9547413" cy="509250"/>
          </a:xfrm>
        </p:spPr>
        <p:txBody>
          <a:bodyPr/>
          <a:lstStyle>
            <a:lvl1pPr>
              <a:defRPr sz="1600"/>
            </a:lvl1pPr>
          </a:lstStyle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185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212E7D8-EF21-2543-93D3-E52749CD1EC8}"/>
              </a:ext>
            </a:extLst>
          </p:cNvPr>
          <p:cNvSpPr/>
          <p:nvPr userDrawn="1"/>
        </p:nvSpPr>
        <p:spPr>
          <a:xfrm>
            <a:off x="861219" y="3595738"/>
            <a:ext cx="25129908" cy="8531688"/>
          </a:xfrm>
          <a:prstGeom prst="roundRect">
            <a:avLst>
              <a:gd name="adj" fmla="val 668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AC1ED45-D031-B94A-BAB1-482F24228794}"/>
              </a:ext>
            </a:extLst>
          </p:cNvPr>
          <p:cNvSpPr/>
          <p:nvPr userDrawn="1"/>
        </p:nvSpPr>
        <p:spPr>
          <a:xfrm>
            <a:off x="14216243" y="1588574"/>
            <a:ext cx="4769554" cy="4769554"/>
          </a:xfrm>
          <a:prstGeom prst="ellipse">
            <a:avLst/>
          </a:prstGeom>
          <a:noFill/>
          <a:ln w="14605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B531EC2-BD07-9544-89FF-31AE4C23EC5E}"/>
              </a:ext>
            </a:extLst>
          </p:cNvPr>
          <p:cNvSpPr/>
          <p:nvPr userDrawn="1"/>
        </p:nvSpPr>
        <p:spPr>
          <a:xfrm>
            <a:off x="21721648" y="5453742"/>
            <a:ext cx="3608615" cy="3608615"/>
          </a:xfrm>
          <a:prstGeom prst="ellipse">
            <a:avLst/>
          </a:prstGeom>
          <a:noFill/>
          <a:ln w="15240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2B1EF47-5F45-A042-A683-AA31B481CD13}"/>
              </a:ext>
            </a:extLst>
          </p:cNvPr>
          <p:cNvSpPr/>
          <p:nvPr userDrawn="1"/>
        </p:nvSpPr>
        <p:spPr>
          <a:xfrm>
            <a:off x="18985797" y="7486550"/>
            <a:ext cx="4890508" cy="4890508"/>
          </a:xfrm>
          <a:prstGeom prst="ellipse">
            <a:avLst/>
          </a:prstGeom>
          <a:noFill/>
          <a:ln w="15240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6CE7C0DB-9E0D-0A4E-938B-2E797BB200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6618" y="835854"/>
            <a:ext cx="6148471" cy="195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3334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B14EC90-E499-7F40-A81C-63D0DD2592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212E7D8-EF21-2543-93D3-E52749CD1EC8}"/>
              </a:ext>
            </a:extLst>
          </p:cNvPr>
          <p:cNvSpPr/>
          <p:nvPr userDrawn="1"/>
        </p:nvSpPr>
        <p:spPr>
          <a:xfrm>
            <a:off x="861219" y="3595738"/>
            <a:ext cx="25129908" cy="8531688"/>
          </a:xfrm>
          <a:prstGeom prst="roundRect">
            <a:avLst>
              <a:gd name="adj" fmla="val 6683"/>
            </a:avLst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839EC2AA-D970-C448-A073-121286DBD65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6618" y="835854"/>
            <a:ext cx="6148471" cy="1956331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A0C5D54B-A58F-EC4D-AA02-F28EF11FB1FD}"/>
              </a:ext>
            </a:extLst>
          </p:cNvPr>
          <p:cNvSpPr/>
          <p:nvPr userDrawn="1"/>
        </p:nvSpPr>
        <p:spPr>
          <a:xfrm>
            <a:off x="14216243" y="1588574"/>
            <a:ext cx="4769554" cy="4769554"/>
          </a:xfrm>
          <a:prstGeom prst="ellipse">
            <a:avLst/>
          </a:prstGeom>
          <a:noFill/>
          <a:ln w="14605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2DB51D0-EFE0-9143-AB1E-054D0CA220CB}"/>
              </a:ext>
            </a:extLst>
          </p:cNvPr>
          <p:cNvSpPr/>
          <p:nvPr userDrawn="1"/>
        </p:nvSpPr>
        <p:spPr>
          <a:xfrm>
            <a:off x="21721648" y="5453742"/>
            <a:ext cx="3608615" cy="3608615"/>
          </a:xfrm>
          <a:prstGeom prst="ellipse">
            <a:avLst/>
          </a:prstGeom>
          <a:noFill/>
          <a:ln w="15240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2C0393C-CCFF-344F-BF7E-2B815CA8D24F}"/>
              </a:ext>
            </a:extLst>
          </p:cNvPr>
          <p:cNvSpPr/>
          <p:nvPr userDrawn="1"/>
        </p:nvSpPr>
        <p:spPr>
          <a:xfrm>
            <a:off x="18985797" y="7486550"/>
            <a:ext cx="4890508" cy="4890508"/>
          </a:xfrm>
          <a:prstGeom prst="ellipse">
            <a:avLst/>
          </a:prstGeom>
          <a:noFill/>
          <a:ln w="15240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832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CE94A48-21EC-9043-A425-EFF17FBDBA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6618" y="12622427"/>
            <a:ext cx="2862509" cy="91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6653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D33483-5DC1-4919-B94C-777794C8A7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44CB57B-FDB9-DD49-A397-36CE873A547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6618" y="12622427"/>
            <a:ext cx="2862509" cy="91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4254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21033938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CD72061-B2C2-AC4B-B221-A92BDD95E9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6618" y="835854"/>
            <a:ext cx="6148471" cy="195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2897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1FDB6C-806C-4135-BCBC-52AC466F48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21033938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991DA25-90B4-A443-A658-5D5A83696BD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6618" y="12622427"/>
            <a:ext cx="2862509" cy="91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2670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9CE0C4-3ACE-4C3D-842D-82A358241F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618" y="3651250"/>
            <a:ext cx="10364549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6008" y="3651250"/>
            <a:ext cx="10364549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B5E1CCF-F416-2440-906B-96A2A7952F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6618" y="12622427"/>
            <a:ext cx="2862509" cy="91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8423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795" y="730251"/>
            <a:ext cx="21033938" cy="26511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796" y="3362326"/>
            <a:ext cx="10316917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796" y="5010150"/>
            <a:ext cx="1031691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6007" y="3362326"/>
            <a:ext cx="1036772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6007" y="5010150"/>
            <a:ext cx="1036772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61FF98D-1061-9248-8754-0013875997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6618" y="12622427"/>
            <a:ext cx="2862509" cy="91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6211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FFC5743-7400-D642-9870-E0DE7D4E9D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6618" y="12622427"/>
            <a:ext cx="2862509" cy="91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458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2CFA138-28A4-D644-AF2B-9444858492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6618" y="12622427"/>
            <a:ext cx="2862509" cy="91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50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-Only 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24387175" cy="13716000"/>
          </a:xfrm>
          <a:solidFill>
            <a:schemeClr val="accent3"/>
          </a:solidFill>
        </p:spPr>
        <p:txBody>
          <a:bodyPr lIns="365760" tIns="685800" rIns="365760" bIns="1828800"/>
          <a:lstStyle>
            <a:lvl1pPr marL="0" indent="0">
              <a:lnSpc>
                <a:spcPts val="9066"/>
              </a:lnSpc>
              <a:spcBef>
                <a:spcPts val="3200"/>
              </a:spcBef>
              <a:buNone/>
              <a:defRPr lang="en-US" sz="8000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Font typeface="Arial" pitchFamily="34" charset="0"/>
              <a:buNone/>
              <a:defRPr lang="en-US" sz="9600" kern="120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buNone/>
              <a:defRPr lang="en-US" sz="9600" kern="120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buNone/>
              <a:defRPr lang="en-US" sz="9600" kern="120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buNone/>
              <a:defRPr lang="en-US" sz="9600" kern="120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493658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Head + Copy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73794" y="3437468"/>
            <a:ext cx="22215194" cy="9038168"/>
          </a:xfrm>
        </p:spPr>
        <p:txBody>
          <a:bodyPr/>
          <a:lstStyle>
            <a:lvl1pPr>
              <a:spcBef>
                <a:spcPts val="1600"/>
              </a:spcBef>
              <a:spcAft>
                <a:spcPts val="0"/>
              </a:spcAft>
              <a:defRPr sz="3734" b="0" baseline="0"/>
            </a:lvl1pPr>
            <a:lvl2pPr marL="457188" indent="-457188">
              <a:spcBef>
                <a:spcPts val="16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3466"/>
            </a:lvl2pPr>
            <a:lvl3pPr marL="914378" indent="-457188">
              <a:spcBef>
                <a:spcPts val="1600"/>
              </a:spcBef>
              <a:spcAft>
                <a:spcPts val="0"/>
              </a:spcAft>
              <a:buClr>
                <a:srgbClr val="3086AB"/>
              </a:buClr>
              <a:buFont typeface="Arial" panose="020B0604020202020204" pitchFamily="34" charset="0"/>
              <a:buChar char="•"/>
              <a:tabLst/>
              <a:defRPr sz="3200" baseline="0"/>
            </a:lvl3pPr>
            <a:lvl4pPr marL="1375800" indent="-461424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-"/>
              <a:tabLst/>
              <a:defRPr baseline="0"/>
            </a:lvl4pPr>
            <a:lvl5pPr marL="1832988" indent="-457188">
              <a:spcBef>
                <a:spcPts val="1600"/>
              </a:spcBef>
              <a:spcAft>
                <a:spcPts val="0"/>
              </a:spcAft>
              <a:defRPr baseline="0"/>
            </a:lvl5pPr>
          </a:lstStyle>
          <a:p>
            <a:pPr lvl="0"/>
            <a:r>
              <a:rPr lang="en-US"/>
              <a:t>Insert bullet list at full-width of slide</a:t>
            </a:r>
          </a:p>
          <a:p>
            <a:pPr lvl="1"/>
            <a:r>
              <a:rPr lang="en-US"/>
              <a:t>Bullet list level two</a:t>
            </a:r>
          </a:p>
          <a:p>
            <a:pPr lvl="2"/>
            <a:r>
              <a:rPr lang="en-US"/>
              <a:t>Bullet list level three</a:t>
            </a:r>
          </a:p>
          <a:p>
            <a:pPr lvl="3"/>
            <a:r>
              <a:rPr lang="en-US"/>
              <a:t>Bullet list level four</a:t>
            </a:r>
          </a:p>
          <a:p>
            <a:pPr lvl="4"/>
            <a:r>
              <a:rPr lang="en-US"/>
              <a:t>Bullet list level five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22722228" y="13054714"/>
            <a:ext cx="506954" cy="414928"/>
          </a:xfrm>
        </p:spPr>
        <p:txBody>
          <a:bodyPr/>
          <a:lstStyle/>
          <a:p>
            <a:fld id="{D3F7C509-FEEF-45D3-B896-7C07814C0C1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3794" y="433523"/>
            <a:ext cx="22215194" cy="139515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Insert headline here – up to 2 full width lines (all caps)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13031899" y="13073767"/>
            <a:ext cx="9680780" cy="414926"/>
          </a:xfrm>
        </p:spPr>
        <p:txBody>
          <a:bodyPr/>
          <a:lstStyle>
            <a:lvl1pPr>
              <a:defRPr sz="1600"/>
            </a:lvl1pPr>
          </a:lstStyle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Head + Bol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73794" y="3039255"/>
            <a:ext cx="22215194" cy="796426"/>
          </a:xfrm>
        </p:spPr>
        <p:txBody>
          <a:bodyPr/>
          <a:lstStyle>
            <a:lvl1pPr>
              <a:lnSpc>
                <a:spcPts val="4266"/>
              </a:lnSpc>
              <a:spcBef>
                <a:spcPts val="0"/>
              </a:spcBef>
              <a:defRPr sz="3734" b="1" baseline="0"/>
            </a:lvl1pPr>
            <a:lvl2pPr marL="457188" indent="-457188">
              <a:spcBef>
                <a:spcPts val="896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3466"/>
            </a:lvl2pPr>
            <a:lvl3pPr marL="914378" indent="-457188">
              <a:spcBef>
                <a:spcPts val="896"/>
              </a:spcBef>
              <a:buClr>
                <a:srgbClr val="3086AB"/>
              </a:buClr>
              <a:buFont typeface="Arial" panose="020B0604020202020204" pitchFamily="34" charset="0"/>
              <a:buChar char="•"/>
              <a:tabLst/>
              <a:defRPr baseline="0"/>
            </a:lvl3pPr>
            <a:lvl4pPr marL="1375800" indent="-461424">
              <a:spcBef>
                <a:spcPts val="896"/>
              </a:spcBef>
              <a:spcAft>
                <a:spcPts val="0"/>
              </a:spcAft>
              <a:buFont typeface="Arial" panose="020B0604020202020204" pitchFamily="34" charset="0"/>
              <a:buChar char="-"/>
              <a:tabLst/>
              <a:defRPr baseline="0"/>
            </a:lvl4pPr>
            <a:lvl5pPr marL="1832988" indent="-457188">
              <a:spcBef>
                <a:spcPts val="896"/>
              </a:spcBef>
              <a:defRPr baseline="0"/>
            </a:lvl5pPr>
          </a:lstStyle>
          <a:p>
            <a:pPr lvl="0"/>
            <a:r>
              <a:rPr lang="en-US"/>
              <a:t>Insert bullet list at full-width of slide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3F7C509-FEEF-45D3-B896-7C07814C0C1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973796" y="4076596"/>
            <a:ext cx="22261764" cy="8443208"/>
          </a:xfrm>
        </p:spPr>
        <p:txBody>
          <a:bodyPr/>
          <a:lstStyle>
            <a:lvl1pPr>
              <a:spcBef>
                <a:spcPts val="1600"/>
              </a:spcBef>
              <a:defRPr sz="3466"/>
            </a:lvl1pPr>
            <a:lvl2pPr>
              <a:spcBef>
                <a:spcPts val="1600"/>
              </a:spcBef>
              <a:defRPr sz="3466"/>
            </a:lvl2pPr>
            <a:lvl3pPr>
              <a:spcBef>
                <a:spcPts val="1600"/>
              </a:spcBef>
              <a:defRPr sz="3200"/>
            </a:lvl3pPr>
            <a:lvl4pPr>
              <a:spcBef>
                <a:spcPts val="1600"/>
              </a:spcBef>
              <a:defRPr sz="2934"/>
            </a:lvl4pPr>
            <a:lvl5pPr>
              <a:spcBef>
                <a:spcPts val="1600"/>
              </a:spcBef>
              <a:defRPr sz="266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3794" y="1292513"/>
            <a:ext cx="22215194" cy="139515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Insert headline here – up to 2 full width lines (all caps)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7"/>
          </p:nvPr>
        </p:nvSpPr>
        <p:spPr>
          <a:xfrm>
            <a:off x="13031899" y="13073767"/>
            <a:ext cx="9680780" cy="414926"/>
          </a:xfrm>
        </p:spPr>
        <p:txBody>
          <a:bodyPr/>
          <a:lstStyle>
            <a:lvl1pPr>
              <a:defRPr sz="1600"/>
            </a:lvl1pPr>
          </a:lstStyle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13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dth Head + 2/3 Copy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3F7C509-FEEF-45D3-B896-7C07814C0C1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9776042" y="1438656"/>
            <a:ext cx="13459518" cy="11070912"/>
          </a:xfrm>
        </p:spPr>
        <p:txBody>
          <a:bodyPr/>
          <a:lstStyle>
            <a:lvl1pPr>
              <a:spcBef>
                <a:spcPts val="1600"/>
              </a:spcBef>
              <a:defRPr/>
            </a:lvl1pPr>
            <a:lvl2pPr>
              <a:spcBef>
                <a:spcPts val="1600"/>
              </a:spcBef>
              <a:defRPr/>
            </a:lvl2pPr>
            <a:lvl3pPr>
              <a:spcBef>
                <a:spcPts val="1600"/>
              </a:spcBef>
              <a:defRPr sz="3200"/>
            </a:lvl3pPr>
            <a:lvl4pPr>
              <a:spcBef>
                <a:spcPts val="1600"/>
              </a:spcBef>
              <a:defRPr/>
            </a:lvl4pPr>
            <a:lvl5pPr>
              <a:spcBef>
                <a:spcPts val="1600"/>
              </a:spcBef>
              <a:defRPr/>
            </a:lvl5pPr>
          </a:lstStyle>
          <a:p>
            <a:pPr lvl="0"/>
            <a:r>
              <a:rPr lang="en-US"/>
              <a:t>Insert bullet list at 2/3 width of slide</a:t>
            </a:r>
          </a:p>
          <a:p>
            <a:pPr lvl="1"/>
            <a:r>
              <a:rPr lang="en-US"/>
              <a:t>Bullet list level two</a:t>
            </a:r>
          </a:p>
          <a:p>
            <a:pPr lvl="2"/>
            <a:r>
              <a:rPr lang="en-US"/>
              <a:t>Bullet list level three</a:t>
            </a:r>
          </a:p>
          <a:p>
            <a:pPr lvl="3"/>
            <a:r>
              <a:rPr lang="en-US"/>
              <a:t>Bullet list level four</a:t>
            </a:r>
          </a:p>
          <a:p>
            <a:pPr lvl="4"/>
            <a:r>
              <a:rPr lang="en-US"/>
              <a:t>Bullet list level five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973793" y="1291487"/>
            <a:ext cx="8455069" cy="1724390"/>
          </a:xfrm>
          <a:prstGeom prst="rect">
            <a:avLst/>
          </a:prstGeom>
        </p:spPr>
        <p:txBody>
          <a:bodyPr anchor="t"/>
          <a:lstStyle>
            <a:lvl1pPr>
              <a:defRPr baseline="0"/>
            </a:lvl1pPr>
          </a:lstStyle>
          <a:p>
            <a:r>
              <a:rPr lang="en-US"/>
              <a:t>Insert headline – two lines all caps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7"/>
          </p:nvPr>
        </p:nvSpPr>
        <p:spPr>
          <a:xfrm>
            <a:off x="13031899" y="13073767"/>
            <a:ext cx="9680780" cy="414926"/>
          </a:xfrm>
        </p:spPr>
        <p:txBody>
          <a:bodyPr/>
          <a:lstStyle>
            <a:lvl1pPr>
              <a:defRPr sz="1600"/>
            </a:lvl1pPr>
          </a:lstStyle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6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Head, Copy +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3F7C509-FEEF-45D3-B896-7C07814C0C1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73796" y="2324562"/>
            <a:ext cx="22215194" cy="1200264"/>
          </a:xfrm>
        </p:spPr>
        <p:txBody>
          <a:bodyPr/>
          <a:lstStyle>
            <a:lvl1pPr marL="0" indent="0">
              <a:buNone/>
              <a:defRPr sz="3334" baseline="0"/>
            </a:lvl1pPr>
            <a:lvl2pPr marL="0" indent="0">
              <a:buFont typeface="Arial" panose="020B0604020202020204" pitchFamily="34" charset="0"/>
              <a:buNone/>
              <a:defRPr sz="3334"/>
            </a:lvl2pPr>
            <a:lvl3pPr marL="0" indent="0">
              <a:buNone/>
              <a:defRPr sz="3334"/>
            </a:lvl3pPr>
            <a:lvl4pPr marL="0" indent="0">
              <a:buNone/>
              <a:defRPr sz="3334"/>
            </a:lvl4pPr>
            <a:lvl5pPr marL="0" indent="0">
              <a:buNone/>
              <a:defRPr sz="3334"/>
            </a:lvl5pPr>
          </a:lstStyle>
          <a:p>
            <a:pPr lvl="0"/>
            <a:r>
              <a:rPr lang="en-US"/>
              <a:t>Insert sub-headline or explanatory copy here – up to 2 full-width lines.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 hasCustomPrompt="1"/>
          </p:nvPr>
        </p:nvSpPr>
        <p:spPr>
          <a:xfrm>
            <a:off x="973794" y="3898903"/>
            <a:ext cx="22215194" cy="8576734"/>
          </a:xfrm>
        </p:spPr>
        <p:txBody>
          <a:bodyPr tIns="1097280"/>
          <a:lstStyle>
            <a:lvl1pPr marL="0" indent="0" algn="ctr">
              <a:buNone/>
              <a:defRPr sz="3200" baseline="0"/>
            </a:lvl1pPr>
            <a:lvl2pPr marL="0" indent="0">
              <a:buFont typeface="Arial" panose="020B0604020202020204" pitchFamily="34" charset="0"/>
              <a:buNone/>
              <a:defRPr sz="3200"/>
            </a:lvl2pPr>
            <a:lvl3pPr marL="0" indent="0">
              <a:buNone/>
              <a:defRPr sz="3200"/>
            </a:lvl3pPr>
            <a:lvl4pPr marL="0" indent="0">
              <a:buNone/>
              <a:defRPr sz="3200"/>
            </a:lvl4pPr>
            <a:lvl5pPr marL="0" indent="0">
              <a:buNone/>
              <a:defRPr sz="3200"/>
            </a:lvl5pPr>
          </a:lstStyle>
          <a:p>
            <a:pPr lvl="0"/>
            <a:r>
              <a:rPr lang="en-US"/>
              <a:t>Click icon to insert visual element here at full-width of slide.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973794" y="1292352"/>
            <a:ext cx="22215194" cy="10184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Insert headline here – up to 1 full-width line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8"/>
          </p:nvPr>
        </p:nvSpPr>
        <p:spPr>
          <a:xfrm>
            <a:off x="13031899" y="13073767"/>
            <a:ext cx="9680780" cy="414926"/>
          </a:xfrm>
        </p:spPr>
        <p:txBody>
          <a:bodyPr/>
          <a:lstStyle>
            <a:lvl1pPr>
              <a:defRPr sz="1600"/>
            </a:lvl1pPr>
          </a:lstStyle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7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Head, 1/3 Copy + 2/3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750638" y="3437468"/>
            <a:ext cx="13438352" cy="903816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Click an icon to insert a visual here at 2/3 width of slide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73793" y="3437468"/>
            <a:ext cx="8455069" cy="9038168"/>
          </a:xfrm>
        </p:spPr>
        <p:txBody>
          <a:bodyPr/>
          <a:lstStyle>
            <a:lvl1pPr>
              <a:spcBef>
                <a:spcPts val="1600"/>
              </a:spcBef>
              <a:spcAft>
                <a:spcPts val="0"/>
              </a:spcAft>
              <a:defRPr sz="3734" b="0"/>
            </a:lvl1pPr>
            <a:lvl2pPr>
              <a:spcBef>
                <a:spcPts val="1600"/>
              </a:spcBef>
              <a:spcAft>
                <a:spcPts val="0"/>
              </a:spcAft>
              <a:defRPr sz="3466" baseline="0"/>
            </a:lvl2pPr>
            <a:lvl3pPr>
              <a:spcBef>
                <a:spcPts val="1600"/>
              </a:spcBef>
              <a:spcAft>
                <a:spcPts val="0"/>
              </a:spcAft>
              <a:buClr>
                <a:srgbClr val="3086AB"/>
              </a:buClr>
              <a:defRPr sz="3200"/>
            </a:lvl3pPr>
            <a:lvl4pPr marL="1375798" indent="-457188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-"/>
              <a:defRPr baseline="0"/>
            </a:lvl4pPr>
            <a:lvl5pPr>
              <a:spcBef>
                <a:spcPts val="1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/>
              <a:t>Insert bullet list at 1/3 width of slide</a:t>
            </a:r>
          </a:p>
          <a:p>
            <a:pPr lvl="1"/>
            <a:r>
              <a:rPr lang="en-US"/>
              <a:t>Bullet list level two</a:t>
            </a:r>
          </a:p>
          <a:p>
            <a:pPr lvl="2"/>
            <a:r>
              <a:rPr lang="en-US"/>
              <a:t>Bullet list level three</a:t>
            </a:r>
          </a:p>
          <a:p>
            <a:pPr lvl="3"/>
            <a:r>
              <a:rPr lang="en-US"/>
              <a:t>Bullet list level four</a:t>
            </a:r>
          </a:p>
          <a:p>
            <a:pPr lvl="4"/>
            <a:r>
              <a:rPr lang="en-US"/>
              <a:t>Bullet list level five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3F7C509-FEEF-45D3-B896-7C07814C0C1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3794" y="1292513"/>
            <a:ext cx="22215194" cy="139515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Insert headline here – up to 2 full width lines (all caps)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13031899" y="13073767"/>
            <a:ext cx="9680780" cy="414926"/>
          </a:xfrm>
        </p:spPr>
        <p:txBody>
          <a:bodyPr/>
          <a:lstStyle>
            <a:lvl1pPr>
              <a:defRPr sz="1600"/>
            </a:lvl1pPr>
          </a:lstStyle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98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dth Head + Copy w/ 2/3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73793" y="3437469"/>
            <a:ext cx="8455069" cy="9038170"/>
          </a:xfrm>
        </p:spPr>
        <p:txBody>
          <a:bodyPr/>
          <a:lstStyle>
            <a:lvl1pPr>
              <a:spcBef>
                <a:spcPts val="1600"/>
              </a:spcBef>
              <a:spcAft>
                <a:spcPts val="0"/>
              </a:spcAft>
              <a:buClr>
                <a:srgbClr val="2F85AA"/>
              </a:buClr>
              <a:defRPr sz="3734" b="0" baseline="0"/>
            </a:lvl1pPr>
            <a:lvl2pPr>
              <a:spcBef>
                <a:spcPts val="1600"/>
              </a:spcBef>
              <a:spcAft>
                <a:spcPts val="0"/>
              </a:spcAft>
              <a:defRPr sz="3466" baseline="0"/>
            </a:lvl2pPr>
            <a:lvl3pPr>
              <a:spcBef>
                <a:spcPts val="1600"/>
              </a:spcBef>
              <a:spcAft>
                <a:spcPts val="0"/>
              </a:spcAft>
              <a:buClr>
                <a:srgbClr val="3086AB"/>
              </a:buClr>
              <a:defRPr sz="3200" baseline="0"/>
            </a:lvl3pPr>
            <a:lvl4pPr marL="1375798" indent="-457188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-"/>
              <a:defRPr baseline="0"/>
            </a:lvl4pPr>
            <a:lvl5pPr marL="1828754" indent="-457188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◦"/>
              <a:defRPr baseline="0"/>
            </a:lvl5pPr>
          </a:lstStyle>
          <a:p>
            <a:pPr lvl="0"/>
            <a:r>
              <a:rPr lang="en-US"/>
              <a:t>Insert bullet list at 1/3 width of slide</a:t>
            </a:r>
          </a:p>
          <a:p>
            <a:pPr lvl="1"/>
            <a:r>
              <a:rPr lang="en-US"/>
              <a:t>Bullet list level two</a:t>
            </a:r>
          </a:p>
          <a:p>
            <a:pPr lvl="2"/>
            <a:r>
              <a:rPr lang="en-US"/>
              <a:t>Bullet list level three</a:t>
            </a:r>
          </a:p>
          <a:p>
            <a:pPr lvl="3"/>
            <a:r>
              <a:rPr lang="en-US"/>
              <a:t>Bullet list level four</a:t>
            </a:r>
          </a:p>
          <a:p>
            <a:pPr lvl="4"/>
            <a:r>
              <a:rPr lang="en-US"/>
              <a:t>Bullet list level five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1338621"/>
            <a:ext cx="536518" cy="5368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3F7C509-FEEF-45D3-B896-7C07814C0C1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973793" y="1292511"/>
            <a:ext cx="8455069" cy="172439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Insert headline – two lines all caps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9750638" y="1303869"/>
            <a:ext cx="13438352" cy="1117177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Click an icon to insert a visual here at 2/3 width of slide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7"/>
          </p:nvPr>
        </p:nvSpPr>
        <p:spPr>
          <a:xfrm>
            <a:off x="13031899" y="13073767"/>
            <a:ext cx="9680780" cy="414926"/>
          </a:xfrm>
        </p:spPr>
        <p:txBody>
          <a:bodyPr/>
          <a:lstStyle>
            <a:lvl1pPr>
              <a:defRPr sz="1600"/>
            </a:lvl1pPr>
          </a:lstStyle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0639" y="1414541"/>
            <a:ext cx="13467983" cy="110822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479621"/>
            <a:ext cx="536518" cy="5368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8123" y="13055890"/>
            <a:ext cx="7722605" cy="41492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600" spc="54" baseline="0">
                <a:solidFill>
                  <a:schemeClr val="accent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722228" y="13054714"/>
            <a:ext cx="506954" cy="41492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600">
                <a:solidFill>
                  <a:schemeClr val="accent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3F7C509-FEEF-45D3-B896-7C07814C0C1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973796" y="12930486"/>
            <a:ext cx="22244830" cy="0"/>
          </a:xfrm>
          <a:prstGeom prst="line">
            <a:avLst/>
          </a:prstGeom>
          <a:ln w="63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973793" y="1275655"/>
            <a:ext cx="8455069" cy="17243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4757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/>
  <p:txStyles>
    <p:titleStyle>
      <a:lvl1pPr algn="l" defTabSz="2438340" rtl="0" eaLnBrk="1" latinLnBrk="0" hangingPunct="1">
        <a:lnSpc>
          <a:spcPts val="6134"/>
        </a:lnSpc>
        <a:spcBef>
          <a:spcPct val="0"/>
        </a:spcBef>
        <a:buNone/>
        <a:defRPr sz="5600" kern="1200" cap="none" baseline="0">
          <a:solidFill>
            <a:schemeClr val="accent6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2438340" rtl="0" eaLnBrk="1" latinLnBrk="0" hangingPunct="1">
        <a:spcBef>
          <a:spcPts val="1600"/>
        </a:spcBef>
        <a:buClr>
          <a:srgbClr val="2F85AA"/>
        </a:buClr>
        <a:buFont typeface="Wingdings" pitchFamily="2" charset="2"/>
        <a:buNone/>
        <a:defRPr sz="3734" kern="1200">
          <a:solidFill>
            <a:schemeClr val="accent6"/>
          </a:solidFill>
          <a:latin typeface="Arial" pitchFamily="34" charset="0"/>
          <a:ea typeface="+mn-ea"/>
          <a:cs typeface="Arial" pitchFamily="34" charset="0"/>
        </a:defRPr>
      </a:lvl1pPr>
      <a:lvl2pPr marL="486822" indent="-486822" algn="l" defTabSz="2438340" rtl="0" eaLnBrk="1" latinLnBrk="0" hangingPunct="1">
        <a:spcBef>
          <a:spcPts val="16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3466" kern="1200">
          <a:solidFill>
            <a:schemeClr val="accent6"/>
          </a:solidFill>
          <a:latin typeface="Arial" pitchFamily="34" charset="0"/>
          <a:ea typeface="+mn-ea"/>
          <a:cs typeface="Arial" pitchFamily="34" charset="0"/>
        </a:defRPr>
      </a:lvl2pPr>
      <a:lvl3pPr marL="918612" indent="-397924" algn="l" defTabSz="2438340" rtl="0" eaLnBrk="1" latinLnBrk="0" hangingPunct="1">
        <a:spcBef>
          <a:spcPts val="1600"/>
        </a:spcBef>
        <a:buClr>
          <a:schemeClr val="accent3">
            <a:lumMod val="75000"/>
          </a:schemeClr>
        </a:buClr>
        <a:buFont typeface="Arial" pitchFamily="34" charset="0"/>
        <a:buChar char="•"/>
        <a:tabLst>
          <a:tab pos="1066774" algn="l"/>
        </a:tabLst>
        <a:defRPr sz="3200" kern="1200">
          <a:solidFill>
            <a:schemeClr val="accent6"/>
          </a:solidFill>
          <a:latin typeface="Arial" pitchFamily="34" charset="0"/>
          <a:ea typeface="+mn-ea"/>
          <a:cs typeface="Arial" pitchFamily="34" charset="0"/>
        </a:defRPr>
      </a:lvl3pPr>
      <a:lvl4pPr marL="1371566" indent="-457188" algn="l" defTabSz="2438340" rtl="0" eaLnBrk="1" latinLnBrk="0" hangingPunct="1">
        <a:spcBef>
          <a:spcPts val="1600"/>
        </a:spcBef>
        <a:buClr>
          <a:schemeClr val="accent3">
            <a:lumMod val="75000"/>
          </a:schemeClr>
        </a:buClr>
        <a:buFont typeface="Arial" panose="020B0604020202020204" pitchFamily="34" charset="0"/>
        <a:buChar char="-"/>
        <a:defRPr sz="2934" kern="1200">
          <a:solidFill>
            <a:schemeClr val="accent6"/>
          </a:solidFill>
          <a:latin typeface="Arial" pitchFamily="34" charset="0"/>
          <a:ea typeface="+mn-ea"/>
          <a:cs typeface="Arial" pitchFamily="34" charset="0"/>
        </a:defRPr>
      </a:lvl4pPr>
      <a:lvl5pPr marL="1828754" indent="-457188" algn="l" defTabSz="2438340" rtl="0" eaLnBrk="1" latinLnBrk="0" hangingPunct="1">
        <a:spcBef>
          <a:spcPts val="1600"/>
        </a:spcBef>
        <a:buClr>
          <a:schemeClr val="accent3">
            <a:lumMod val="75000"/>
          </a:schemeClr>
        </a:buClr>
        <a:buSzPct val="100000"/>
        <a:buFont typeface="Arial" panose="020B0604020202020204" pitchFamily="34" charset="0"/>
        <a:buChar char="◦"/>
        <a:defRPr sz="2934" kern="1200">
          <a:solidFill>
            <a:schemeClr val="accent6"/>
          </a:solidFill>
          <a:latin typeface="Arial" pitchFamily="34" charset="0"/>
          <a:ea typeface="+mn-ea"/>
          <a:cs typeface="Arial" pitchFamily="34" charset="0"/>
        </a:defRPr>
      </a:lvl5pPr>
      <a:lvl6pPr marL="6705432" indent="-609584" algn="l" defTabSz="2438340" rtl="0" eaLnBrk="1" latinLnBrk="0" hangingPunct="1">
        <a:spcBef>
          <a:spcPct val="20000"/>
        </a:spcBef>
        <a:buFont typeface="Arial" pitchFamily="34" charset="0"/>
        <a:buChar char="•"/>
        <a:defRPr sz="5334" kern="1200">
          <a:solidFill>
            <a:schemeClr val="tx1"/>
          </a:solidFill>
          <a:latin typeface="+mn-lt"/>
          <a:ea typeface="+mn-ea"/>
          <a:cs typeface="+mn-cs"/>
        </a:defRPr>
      </a:lvl6pPr>
      <a:lvl7pPr marL="7924602" indent="-609584" algn="l" defTabSz="2438340" rtl="0" eaLnBrk="1" latinLnBrk="0" hangingPunct="1">
        <a:spcBef>
          <a:spcPct val="20000"/>
        </a:spcBef>
        <a:buFont typeface="Arial" pitchFamily="34" charset="0"/>
        <a:buChar char="•"/>
        <a:defRPr sz="5334" kern="1200">
          <a:solidFill>
            <a:schemeClr val="tx1"/>
          </a:solidFill>
          <a:latin typeface="+mn-lt"/>
          <a:ea typeface="+mn-ea"/>
          <a:cs typeface="+mn-cs"/>
        </a:defRPr>
      </a:lvl7pPr>
      <a:lvl8pPr marL="9143772" indent="-609584" algn="l" defTabSz="2438340" rtl="0" eaLnBrk="1" latinLnBrk="0" hangingPunct="1">
        <a:spcBef>
          <a:spcPct val="20000"/>
        </a:spcBef>
        <a:buFont typeface="Arial" pitchFamily="34" charset="0"/>
        <a:buChar char="•"/>
        <a:defRPr sz="5334" kern="1200">
          <a:solidFill>
            <a:schemeClr val="tx1"/>
          </a:solidFill>
          <a:latin typeface="+mn-lt"/>
          <a:ea typeface="+mn-ea"/>
          <a:cs typeface="+mn-cs"/>
        </a:defRPr>
      </a:lvl8pPr>
      <a:lvl9pPr marL="10362940" indent="-609584" algn="l" defTabSz="2438340" rtl="0" eaLnBrk="1" latinLnBrk="0" hangingPunct="1">
        <a:spcBef>
          <a:spcPct val="20000"/>
        </a:spcBef>
        <a:buFont typeface="Arial" pitchFamily="34" charset="0"/>
        <a:buChar char="•"/>
        <a:defRPr sz="53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34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170" algn="l" defTabSz="243834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340" algn="l" defTabSz="243834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508" algn="l" defTabSz="243834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678" algn="l" defTabSz="243834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5848" algn="l" defTabSz="243834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018" algn="l" defTabSz="243834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186" algn="l" defTabSz="243834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356" algn="l" defTabSz="243834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0639" y="1414541"/>
            <a:ext cx="13467983" cy="110822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1338621"/>
            <a:ext cx="536518" cy="5368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973796" y="12930486"/>
            <a:ext cx="22244830" cy="0"/>
          </a:xfrm>
          <a:prstGeom prst="line">
            <a:avLst/>
          </a:prstGeom>
          <a:ln w="63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973793" y="1275655"/>
            <a:ext cx="8455069" cy="17243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D7FCF-2D24-A54D-B43D-423705300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099086" y="13049018"/>
            <a:ext cx="1098497" cy="42062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290442A-A587-DA4A-80BE-9E74F9AF54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5CF2A8-392F-CC42-A50D-C36DEDE548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27035" y="13049018"/>
            <a:ext cx="8230672" cy="420624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>
              <a:defRPr lang="en-US" sz="1400" spc="40" baseline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6DF1A-DDBD-A347-9EC5-4C0C1A269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3793" y="13049018"/>
            <a:ext cx="2286298" cy="420624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>
              <a:defRPr lang="en-US" sz="1400" spc="40" baseline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01/20/2022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73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2438340" rtl="0" eaLnBrk="1" latinLnBrk="0" hangingPunct="1">
        <a:lnSpc>
          <a:spcPts val="6134"/>
        </a:lnSpc>
        <a:spcBef>
          <a:spcPct val="0"/>
        </a:spcBef>
        <a:buNone/>
        <a:defRPr sz="6134" kern="1200" cap="all" baseline="0">
          <a:solidFill>
            <a:schemeClr val="accent6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2438340" rtl="0" eaLnBrk="1" latinLnBrk="0" hangingPunct="1">
        <a:spcBef>
          <a:spcPts val="1600"/>
        </a:spcBef>
        <a:buClr>
          <a:srgbClr val="2F85AA"/>
        </a:buClr>
        <a:buFont typeface="Wingdings" pitchFamily="2" charset="2"/>
        <a:buNone/>
        <a:defRPr sz="3734" kern="1200">
          <a:solidFill>
            <a:schemeClr val="accent6"/>
          </a:solidFill>
          <a:latin typeface="Arial" pitchFamily="34" charset="0"/>
          <a:ea typeface="+mn-ea"/>
          <a:cs typeface="Arial" pitchFamily="34" charset="0"/>
        </a:defRPr>
      </a:lvl1pPr>
      <a:lvl2pPr marL="486822" indent="-486822" algn="l" defTabSz="2438340" rtl="0" eaLnBrk="1" latinLnBrk="0" hangingPunct="1">
        <a:spcBef>
          <a:spcPts val="16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3466" kern="1200">
          <a:solidFill>
            <a:schemeClr val="accent6"/>
          </a:solidFill>
          <a:latin typeface="Arial" pitchFamily="34" charset="0"/>
          <a:ea typeface="+mn-ea"/>
          <a:cs typeface="Arial" pitchFamily="34" charset="0"/>
        </a:defRPr>
      </a:lvl2pPr>
      <a:lvl3pPr marL="918612" indent="-397924" algn="l" defTabSz="2438340" rtl="0" eaLnBrk="1" latinLnBrk="0" hangingPunct="1">
        <a:spcBef>
          <a:spcPts val="1600"/>
        </a:spcBef>
        <a:buClr>
          <a:schemeClr val="accent3">
            <a:lumMod val="75000"/>
          </a:schemeClr>
        </a:buClr>
        <a:buFont typeface="Arial" pitchFamily="34" charset="0"/>
        <a:buChar char="•"/>
        <a:tabLst>
          <a:tab pos="1066774" algn="l"/>
        </a:tabLst>
        <a:defRPr sz="3200" kern="1200">
          <a:solidFill>
            <a:schemeClr val="accent6"/>
          </a:solidFill>
          <a:latin typeface="Arial" pitchFamily="34" charset="0"/>
          <a:ea typeface="+mn-ea"/>
          <a:cs typeface="Arial" pitchFamily="34" charset="0"/>
        </a:defRPr>
      </a:lvl3pPr>
      <a:lvl4pPr marL="1371566" indent="-457188" algn="l" defTabSz="2438340" rtl="0" eaLnBrk="1" latinLnBrk="0" hangingPunct="1">
        <a:spcBef>
          <a:spcPts val="1600"/>
        </a:spcBef>
        <a:buClr>
          <a:schemeClr val="accent3">
            <a:lumMod val="75000"/>
          </a:schemeClr>
        </a:buClr>
        <a:buFont typeface="Arial" panose="020B0604020202020204" pitchFamily="34" charset="0"/>
        <a:buChar char="-"/>
        <a:defRPr sz="2934" kern="1200">
          <a:solidFill>
            <a:schemeClr val="accent6"/>
          </a:solidFill>
          <a:latin typeface="Arial" pitchFamily="34" charset="0"/>
          <a:ea typeface="+mn-ea"/>
          <a:cs typeface="Arial" pitchFamily="34" charset="0"/>
        </a:defRPr>
      </a:lvl4pPr>
      <a:lvl5pPr marL="1828754" indent="-457188" algn="l" defTabSz="2438340" rtl="0" eaLnBrk="1" latinLnBrk="0" hangingPunct="1">
        <a:spcBef>
          <a:spcPts val="1600"/>
        </a:spcBef>
        <a:buClr>
          <a:schemeClr val="accent3">
            <a:lumMod val="75000"/>
          </a:schemeClr>
        </a:buClr>
        <a:buSzPct val="100000"/>
        <a:buFont typeface="Arial" panose="020B0604020202020204" pitchFamily="34" charset="0"/>
        <a:buChar char="◦"/>
        <a:defRPr sz="2934" kern="1200">
          <a:solidFill>
            <a:schemeClr val="accent6"/>
          </a:solidFill>
          <a:latin typeface="Arial" pitchFamily="34" charset="0"/>
          <a:ea typeface="+mn-ea"/>
          <a:cs typeface="Arial" pitchFamily="34" charset="0"/>
        </a:defRPr>
      </a:lvl5pPr>
      <a:lvl6pPr marL="6705432" indent="-609584" algn="l" defTabSz="2438340" rtl="0" eaLnBrk="1" latinLnBrk="0" hangingPunct="1">
        <a:spcBef>
          <a:spcPct val="20000"/>
        </a:spcBef>
        <a:buFont typeface="Arial" pitchFamily="34" charset="0"/>
        <a:buChar char="•"/>
        <a:defRPr sz="5334" kern="1200">
          <a:solidFill>
            <a:schemeClr val="tx1"/>
          </a:solidFill>
          <a:latin typeface="+mn-lt"/>
          <a:ea typeface="+mn-ea"/>
          <a:cs typeface="+mn-cs"/>
        </a:defRPr>
      </a:lvl6pPr>
      <a:lvl7pPr marL="7924602" indent="-609584" algn="l" defTabSz="2438340" rtl="0" eaLnBrk="1" latinLnBrk="0" hangingPunct="1">
        <a:spcBef>
          <a:spcPct val="20000"/>
        </a:spcBef>
        <a:buFont typeface="Arial" pitchFamily="34" charset="0"/>
        <a:buChar char="•"/>
        <a:defRPr sz="5334" kern="1200">
          <a:solidFill>
            <a:schemeClr val="tx1"/>
          </a:solidFill>
          <a:latin typeface="+mn-lt"/>
          <a:ea typeface="+mn-ea"/>
          <a:cs typeface="+mn-cs"/>
        </a:defRPr>
      </a:lvl7pPr>
      <a:lvl8pPr marL="9143772" indent="-609584" algn="l" defTabSz="2438340" rtl="0" eaLnBrk="1" latinLnBrk="0" hangingPunct="1">
        <a:spcBef>
          <a:spcPct val="20000"/>
        </a:spcBef>
        <a:buFont typeface="Arial" pitchFamily="34" charset="0"/>
        <a:buChar char="•"/>
        <a:defRPr sz="5334" kern="1200">
          <a:solidFill>
            <a:schemeClr val="tx1"/>
          </a:solidFill>
          <a:latin typeface="+mn-lt"/>
          <a:ea typeface="+mn-ea"/>
          <a:cs typeface="+mn-cs"/>
        </a:defRPr>
      </a:lvl8pPr>
      <a:lvl9pPr marL="10362940" indent="-609584" algn="l" defTabSz="2438340" rtl="0" eaLnBrk="1" latinLnBrk="0" hangingPunct="1">
        <a:spcBef>
          <a:spcPct val="20000"/>
        </a:spcBef>
        <a:buFont typeface="Arial" pitchFamily="34" charset="0"/>
        <a:buChar char="•"/>
        <a:defRPr sz="53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34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170" algn="l" defTabSz="243834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340" algn="l" defTabSz="243834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508" algn="l" defTabSz="243834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678" algn="l" defTabSz="243834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5848" algn="l" defTabSz="243834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018" algn="l" defTabSz="243834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186" algn="l" defTabSz="243834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356" algn="l" defTabSz="243834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rgbClr val="005A83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005A83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33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phunter@mojaloop.io" TargetMode="Externa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843C55C-B88A-88FC-8877-8BF1200D54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99D1F4A-659B-86CD-2C3B-AC5765AC2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5271353" cy="2310326"/>
          </a:xfrm>
        </p:spPr>
        <p:txBody>
          <a:bodyPr>
            <a:normAutofit/>
          </a:bodyPr>
          <a:lstStyle/>
          <a:p>
            <a:r>
              <a:rPr lang="en-US" dirty="0"/>
              <a:t>Paula Hunter, Executive Director, Mojaloop Foundation</a:t>
            </a:r>
          </a:p>
          <a:p>
            <a:r>
              <a:rPr lang="en-US" dirty="0"/>
              <a:t>Rwanda, March 7, 2023</a:t>
            </a:r>
          </a:p>
        </p:txBody>
      </p:sp>
    </p:spTree>
    <p:extLst>
      <p:ext uri="{BB962C8B-B14F-4D97-AF65-F5344CB8AC3E}">
        <p14:creationId xmlns:p14="http://schemas.microsoft.com/office/powerpoint/2010/main" val="3378267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833F33D-BAB5-DBC5-EF6D-C8E248CB7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our Team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B7F28A-6C5B-EC4A-603D-64F4679FA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Simeon Oriko, Director of Community</a:t>
            </a:r>
          </a:p>
          <a:p>
            <a:r>
              <a:rPr lang="en-US" dirty="0"/>
              <a:t>Steve Haley, Market Development and Partnerships</a:t>
            </a:r>
          </a:p>
          <a:p>
            <a:r>
              <a:rPr lang="en-US" dirty="0"/>
              <a:t>Desire </a:t>
            </a:r>
            <a:r>
              <a:rPr lang="en-US" dirty="0" err="1"/>
              <a:t>Kachenji</a:t>
            </a:r>
            <a:r>
              <a:rPr lang="en-US" dirty="0"/>
              <a:t>, Manager of Grants and Partnerships</a:t>
            </a:r>
          </a:p>
          <a:p>
            <a:r>
              <a:rPr lang="en-US" dirty="0"/>
              <a:t>Paul Makin, Product Management</a:t>
            </a:r>
          </a:p>
          <a:p>
            <a:r>
              <a:rPr lang="en-US" dirty="0"/>
              <a:t>Megan Cannon, Community Operations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8C71D-7802-F3F5-1291-21C9D8EEE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06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82FD4-F546-2467-9319-0FFDCC6C2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618" y="1240784"/>
            <a:ext cx="7617528" cy="11009376"/>
          </a:xfrm>
        </p:spPr>
        <p:txBody>
          <a:bodyPr>
            <a:normAutofit/>
          </a:bodyPr>
          <a:lstStyle/>
          <a:p>
            <a:r>
              <a:rPr lang="en-US" sz="12000">
                <a:solidFill>
                  <a:schemeClr val="accent5"/>
                </a:solidFill>
              </a:rPr>
              <a:t>Our Top Priorities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1EA1F-E272-8C8E-D09E-71DE8B1B3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223442" y="12712700"/>
            <a:ext cx="5487114" cy="73025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0AF9D7A-5BEE-9245-944A-197F51D542D9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0461612-B57E-35E2-2696-952595D7E2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6735622"/>
              </p:ext>
            </p:extLst>
          </p:nvPr>
        </p:nvGraphicFramePr>
        <p:xfrm>
          <a:off x="10187742" y="1240784"/>
          <a:ext cx="12528911" cy="11009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373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ark, person, skiing, holding&#10;&#10;Description automatically generated">
            <a:extLst>
              <a:ext uri="{FF2B5EF4-FFF2-40B4-BE49-F238E27FC236}">
                <a16:creationId xmlns:a16="http://schemas.microsoft.com/office/drawing/2014/main" id="{679F73FD-75BE-687C-874C-61C9255C3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023" y="2301282"/>
            <a:ext cx="21778863" cy="1131007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505B007-F36B-DD08-455C-7FFBF0991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/>
              <a:t>Many Thanks to  </a:t>
            </a:r>
            <a:r>
              <a:rPr lang="en-US" sz="8000" dirty="0"/>
              <a:t>Mojaloop Community – Thank You!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BFF19F-FC86-016B-A3C1-E65A01FCD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8764FE-0604-7489-5268-2C97C2F487E6}"/>
              </a:ext>
            </a:extLst>
          </p:cNvPr>
          <p:cNvSpPr txBox="1"/>
          <p:nvPr/>
        </p:nvSpPr>
        <p:spPr>
          <a:xfrm>
            <a:off x="2856648" y="9540140"/>
            <a:ext cx="272863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accent2"/>
                </a:solidFill>
              </a:rPr>
              <a:t>600+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F75DE2-C2C4-15F5-62CC-BEFECB8C8381}"/>
              </a:ext>
            </a:extLst>
          </p:cNvPr>
          <p:cNvSpPr txBox="1"/>
          <p:nvPr/>
        </p:nvSpPr>
        <p:spPr>
          <a:xfrm>
            <a:off x="2065260" y="11038644"/>
            <a:ext cx="4454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2"/>
                </a:solidFill>
              </a:rPr>
              <a:t>Active participants and growing!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6B0C9E-0755-92B4-4972-FD933138CD8C}"/>
              </a:ext>
            </a:extLst>
          </p:cNvPr>
          <p:cNvSpPr txBox="1"/>
          <p:nvPr/>
        </p:nvSpPr>
        <p:spPr>
          <a:xfrm>
            <a:off x="10593259" y="9540140"/>
            <a:ext cx="813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765405-D080-4D4E-848B-3B0E80FD46A4}"/>
              </a:ext>
            </a:extLst>
          </p:cNvPr>
          <p:cNvSpPr txBox="1"/>
          <p:nvPr/>
        </p:nvSpPr>
        <p:spPr>
          <a:xfrm>
            <a:off x="9325790" y="11038644"/>
            <a:ext cx="334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2"/>
                </a:solidFill>
              </a:rPr>
              <a:t>Continents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B468D6-D116-BFBB-28A1-813F678F78DF}"/>
              </a:ext>
            </a:extLst>
          </p:cNvPr>
          <p:cNvSpPr txBox="1"/>
          <p:nvPr/>
        </p:nvSpPr>
        <p:spPr>
          <a:xfrm>
            <a:off x="15648564" y="9540140"/>
            <a:ext cx="14414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accent2"/>
                </a:solidFill>
              </a:rPr>
              <a:t>47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E7BD0D-3035-6541-3095-BE2083AC7B21}"/>
              </a:ext>
            </a:extLst>
          </p:cNvPr>
          <p:cNvSpPr txBox="1"/>
          <p:nvPr/>
        </p:nvSpPr>
        <p:spPr>
          <a:xfrm>
            <a:off x="14695282" y="11038644"/>
            <a:ext cx="334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2"/>
                </a:solidFill>
              </a:rPr>
              <a:t>Countries</a:t>
            </a:r>
          </a:p>
        </p:txBody>
      </p:sp>
    </p:spTree>
    <p:extLst>
      <p:ext uri="{BB962C8B-B14F-4D97-AF65-F5344CB8AC3E}">
        <p14:creationId xmlns:p14="http://schemas.microsoft.com/office/powerpoint/2010/main" val="201857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D16AD96-AA03-1710-D8F0-45B362449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great week!</a:t>
            </a:r>
            <a:br>
              <a:rPr lang="en-US" dirty="0"/>
            </a:b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869696-0AFF-0848-4BC5-57F4F29008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phunter@mojaloop.io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C908A-1723-01FE-8222-1EF8CA957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45755"/>
      </p:ext>
    </p:extLst>
  </p:cSld>
  <p:clrMapOvr>
    <a:masterClrMapping/>
  </p:clrMapOvr>
</p:sld>
</file>

<file path=ppt/theme/theme1.xml><?xml version="1.0" encoding="utf-8"?>
<a:theme xmlns:a="http://schemas.openxmlformats.org/drawingml/2006/main" name="Foundation Master Slides">
  <a:themeElements>
    <a:clrScheme name="Bill &amp; Melinda Gates Foundation Colors Jan 2014">
      <a:dk1>
        <a:srgbClr val="59452A"/>
      </a:dk1>
      <a:lt1>
        <a:srgbClr val="FFFFFF"/>
      </a:lt1>
      <a:dk2>
        <a:srgbClr val="D5CB99"/>
      </a:dk2>
      <a:lt2>
        <a:srgbClr val="B6985E"/>
      </a:lt2>
      <a:accent1>
        <a:srgbClr val="977C00"/>
      </a:accent1>
      <a:accent2>
        <a:srgbClr val="CE6B29"/>
      </a:accent2>
      <a:accent3>
        <a:srgbClr val="8CB7C7"/>
      </a:accent3>
      <a:accent4>
        <a:srgbClr val="9B242D"/>
      </a:accent4>
      <a:accent5>
        <a:srgbClr val="AAA092"/>
      </a:accent5>
      <a:accent6>
        <a:srgbClr val="000000"/>
      </a:accent6>
      <a:hlink>
        <a:srgbClr val="3086AB"/>
      </a:hlink>
      <a:folHlink>
        <a:srgbClr val="3086A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1400" smtClean="0">
            <a:solidFill>
              <a:schemeClr val="accent6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Express Template_Feb 14 2014.potx [Read-Only]" id="{B7219BD7-471E-4A9B-AF18-B69EDD1B78E5}" vid="{0A08D436-D1F2-4CBD-A5C4-4B00D6224E5C}"/>
    </a:ext>
  </a:extLst>
</a:theme>
</file>

<file path=ppt/theme/theme2.xml><?xml version="1.0" encoding="utf-8"?>
<a:theme xmlns:a="http://schemas.openxmlformats.org/drawingml/2006/main" name="USP MLE Master Slides">
  <a:themeElements>
    <a:clrScheme name="Bill &amp; Melinda Gates Foundation Colors Jan 2014">
      <a:dk1>
        <a:srgbClr val="59452A"/>
      </a:dk1>
      <a:lt1>
        <a:srgbClr val="FFFFFF"/>
      </a:lt1>
      <a:dk2>
        <a:srgbClr val="D5CB99"/>
      </a:dk2>
      <a:lt2>
        <a:srgbClr val="B6985E"/>
      </a:lt2>
      <a:accent1>
        <a:srgbClr val="977C00"/>
      </a:accent1>
      <a:accent2>
        <a:srgbClr val="CE6B29"/>
      </a:accent2>
      <a:accent3>
        <a:srgbClr val="8CB7C7"/>
      </a:accent3>
      <a:accent4>
        <a:srgbClr val="9B242D"/>
      </a:accent4>
      <a:accent5>
        <a:srgbClr val="AAA092"/>
      </a:accent5>
      <a:accent6>
        <a:srgbClr val="000000"/>
      </a:accent6>
      <a:hlink>
        <a:srgbClr val="3086AB"/>
      </a:hlink>
      <a:folHlink>
        <a:srgbClr val="3086AB"/>
      </a:folHlink>
    </a:clrScheme>
    <a:fontScheme name="Foundation PPT Fonts - Jan 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1400" smtClean="0">
            <a:solidFill>
              <a:schemeClr val="accent6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580BCF34-5E85-A845-A15B-6C26399296CC}" vid="{4A93B461-525E-2D42-96A7-D9DB15D3F0EB}"/>
    </a:ext>
  </a:extLst>
</a:theme>
</file>

<file path=ppt/theme/theme3.xml><?xml version="1.0" encoding="utf-8"?>
<a:theme xmlns:a="http://schemas.openxmlformats.org/drawingml/2006/main" name="1_Office Theme">
  <a:themeElements>
    <a:clrScheme name="Mojaloop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FF"/>
      </a:accent1>
      <a:accent2>
        <a:srgbClr val="FC440F"/>
      </a:accent2>
      <a:accent3>
        <a:srgbClr val="0010BE"/>
      </a:accent3>
      <a:accent4>
        <a:srgbClr val="FDE74C"/>
      </a:accent4>
      <a:accent5>
        <a:srgbClr val="00DFB1"/>
      </a:accent5>
      <a:accent6>
        <a:srgbClr val="BE0098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AAC203550B4E40A8ED4C6A11385C01" ma:contentTypeVersion="11" ma:contentTypeDescription="Create a new document." ma:contentTypeScope="" ma:versionID="181c61fe5df22d1f59c38d74292c5168">
  <xsd:schema xmlns:xsd="http://www.w3.org/2001/XMLSchema" xmlns:xs="http://www.w3.org/2001/XMLSchema" xmlns:p="http://schemas.microsoft.com/office/2006/metadata/properties" xmlns:ns2="af12d3ca-d309-4d9b-872e-f669d895b06e" xmlns:ns3="6354f033-77ec-451f-a4b1-89785309665d" targetNamespace="http://schemas.microsoft.com/office/2006/metadata/properties" ma:root="true" ma:fieldsID="bd40b66ef5728273303597190f92243d" ns2:_="" ns3:_="">
    <xsd:import namespace="af12d3ca-d309-4d9b-872e-f669d895b06e"/>
    <xsd:import namespace="6354f033-77ec-451f-a4b1-8978530966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12d3ca-d309-4d9b-872e-f669d895b0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54f033-77ec-451f-a4b1-89785309665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D56013-FFA3-4AA5-BFCF-7C4A0141612A}">
  <ds:schemaRefs>
    <ds:schemaRef ds:uri="http://schemas.microsoft.com/office/infopath/2007/PartnerControls"/>
    <ds:schemaRef ds:uri="http://purl.org/dc/elements/1.1/"/>
    <ds:schemaRef ds:uri="http://purl.org/dc/terms/"/>
    <ds:schemaRef ds:uri="http://www.w3.org/XML/1998/namespace"/>
    <ds:schemaRef ds:uri="http://schemas.microsoft.com/office/2006/metadata/properties"/>
    <ds:schemaRef ds:uri="http://purl.org/dc/dcmitype/"/>
    <ds:schemaRef ds:uri="http://schemas.microsoft.com/office/2006/documentManagement/types"/>
    <ds:schemaRef ds:uri="6354f033-77ec-451f-a4b1-89785309665d"/>
    <ds:schemaRef ds:uri="http://schemas.openxmlformats.org/package/2006/metadata/core-properties"/>
    <ds:schemaRef ds:uri="af12d3ca-d309-4d9b-872e-f669d895b06e"/>
  </ds:schemaRefs>
</ds:datastoreItem>
</file>

<file path=customXml/itemProps2.xml><?xml version="1.0" encoding="utf-8"?>
<ds:datastoreItem xmlns:ds="http://schemas.openxmlformats.org/officeDocument/2006/customXml" ds:itemID="{4E880100-AD93-4165-9435-CF4F80F124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3198598-8885-4383-AED7-CAC950CF3C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12d3ca-d309-4d9b-872e-f669d895b06e"/>
    <ds:schemaRef ds:uri="6354f033-77ec-451f-a4b1-8978530966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5802</TotalTime>
  <Words>132</Words>
  <Application>Microsoft Office PowerPoint</Application>
  <PresentationFormat>Custom</PresentationFormat>
  <Paragraphs>30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Wingdings</vt:lpstr>
      <vt:lpstr>Foundation Master Slides</vt:lpstr>
      <vt:lpstr>USP MLE Master Slides</vt:lpstr>
      <vt:lpstr>1_Office Theme</vt:lpstr>
      <vt:lpstr>Welcome</vt:lpstr>
      <vt:lpstr>Meet our Team</vt:lpstr>
      <vt:lpstr>Our Top Priorities</vt:lpstr>
      <vt:lpstr>Many Thanks to  Mojaloop Community – Thank You!</vt:lpstr>
      <vt:lpstr>Have a great week!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Tudor Vedeanu</dc:creator>
  <cp:lastModifiedBy>Paula Hunter</cp:lastModifiedBy>
  <cp:revision>41</cp:revision>
  <dcterms:created xsi:type="dcterms:W3CDTF">2020-01-08T21:13:28Z</dcterms:created>
  <dcterms:modified xsi:type="dcterms:W3CDTF">2023-03-06T17:03:49Z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0x01010028AAC203550B4E40A8ED4C6A11385C01</vt:lpwstr>
  </property>
</Properties>
</file>