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38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68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84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88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81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08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098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51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5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7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1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22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2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93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5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7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5E7B-3D27-495C-8E2D-40FD55537A6E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14ED-15B6-4006-A3C2-CCB553E54E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73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7E26A-C16F-4AE8-93DD-5DC503209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brasa roja</a:t>
            </a:r>
          </a:p>
        </p:txBody>
      </p:sp>
    </p:spTree>
    <p:extLst>
      <p:ext uri="{BB962C8B-B14F-4D97-AF65-F5344CB8AC3E}">
        <p14:creationId xmlns:p14="http://schemas.microsoft.com/office/powerpoint/2010/main" val="38625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5F1AA-66AC-491C-89B0-5C8DC28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Entregables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B0CB7-E0D8-4572-8AFC-1EBC6958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Documento Word con la explicación de la solución que darán a la problemática planteada.</a:t>
            </a:r>
          </a:p>
          <a:p>
            <a:r>
              <a:rPr lang="es-ES" dirty="0"/>
              <a:t>Prototipo realizado con Balsamiq mockups.</a:t>
            </a:r>
          </a:p>
          <a:p>
            <a:r>
              <a:rPr lang="es-ES" dirty="0"/>
              <a:t>Pagina web funcional.</a:t>
            </a:r>
          </a:p>
        </p:txBody>
      </p:sp>
    </p:spTree>
    <p:extLst>
      <p:ext uri="{BB962C8B-B14F-4D97-AF65-F5344CB8AC3E}">
        <p14:creationId xmlns:p14="http://schemas.microsoft.com/office/powerpoint/2010/main" val="7334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1D1E3-ABEE-479A-95B1-E8A8A5AC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FABCB-83DE-46A1-BC33-FC589EB2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disponemos de un sitio web donde nuestros clientes puedan ver nuestros productos, horarios de atención, ubicaciones, promociones, etc.…</a:t>
            </a:r>
          </a:p>
          <a:p>
            <a:r>
              <a:rPr lang="es-ES" dirty="0"/>
              <a:t>Nuestro sistema actual de pedidos se hace por medio de llamadas telefónicas.(lo cual no nos asegura que el pedido sea real).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72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33FF7DD-D2FA-46C8-9787-A6952E98A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5C36830-A033-4A06-A25D-A600188C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89DAA74-CAD5-45BD-BA32-B0C7B649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48975C2-BBC3-402B-A091-9D2FA45F2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B027622-B281-4F07-A9C1-98988A69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1E978-5AD3-4F06-AB0D-5975F4D8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Logos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B09352-F9E7-4EC8-B376-EE4A13B7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La Brasa Roja Bosa | Asaderos | San Pablo Bosa | Bosa | Bogotá">
            <a:extLst>
              <a:ext uri="{FF2B5EF4-FFF2-40B4-BE49-F238E27FC236}">
                <a16:creationId xmlns:a16="http://schemas.microsoft.com/office/drawing/2014/main" id="{98F0EE4A-C0CC-4E88-9BD9-A7F42B3C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87" y="2559444"/>
            <a:ext cx="2442030" cy="15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 Brasa Roja - ACM">
            <a:extLst>
              <a:ext uri="{FF2B5EF4-FFF2-40B4-BE49-F238E27FC236}">
                <a16:creationId xmlns:a16="http://schemas.microsoft.com/office/drawing/2014/main" id="{D09AA4B2-B87C-4223-A470-18D3DD878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14" y="1969396"/>
            <a:ext cx="2601492" cy="26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8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F2E1E-505A-42B7-98B6-65EDC8F6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6AF5-BDA2-43D5-B584-3F3039C5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Leeme.txt</a:t>
            </a:r>
          </a:p>
        </p:txBody>
      </p:sp>
    </p:spTree>
    <p:extLst>
      <p:ext uri="{BB962C8B-B14F-4D97-AF65-F5344CB8AC3E}">
        <p14:creationId xmlns:p14="http://schemas.microsoft.com/office/powerpoint/2010/main" val="395805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1B7-69B5-4F45-9E3B-B85811F7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Ubicaciones.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73F0E-26E1-4D1A-BB0D-E69B1658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79076"/>
            <a:ext cx="9613861" cy="3599316"/>
          </a:xfrm>
        </p:spPr>
        <p:txBody>
          <a:bodyPr/>
          <a:lstStyle/>
          <a:p>
            <a:r>
              <a:rPr lang="es-ES" dirty="0"/>
              <a:t>La Brasa Roja – Bosa</a:t>
            </a:r>
          </a:p>
          <a:p>
            <a:r>
              <a:rPr lang="es-ES" dirty="0"/>
              <a:t>Dg. 69b Sur ##78L - 04 · (1) 6004565</a:t>
            </a:r>
          </a:p>
          <a:p>
            <a:r>
              <a:rPr lang="es-ES" dirty="0"/>
              <a:t>Abierto ⋅ Horario de cierre: 22:00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6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1B7-69B5-4F45-9E3B-B85811F7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Ubicaciones.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73F0E-26E1-4D1A-BB0D-E69B1658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79076"/>
            <a:ext cx="9613861" cy="3599316"/>
          </a:xfrm>
        </p:spPr>
        <p:txBody>
          <a:bodyPr/>
          <a:lstStyle/>
          <a:p>
            <a:r>
              <a:rPr lang="es-ES" u="sng" dirty="0"/>
              <a:t>La Brasa Roja – Casa Blanca</a:t>
            </a:r>
          </a:p>
          <a:p>
            <a:r>
              <a:rPr lang="es-ES" dirty="0"/>
              <a:t>Cl. 51a Sur ##80 - 03 · (1) 6004565</a:t>
            </a:r>
          </a:p>
          <a:p>
            <a:r>
              <a:rPr lang="es-ES" dirty="0"/>
              <a:t>Abierto ⋅ Horario de cierre: 21:30</a:t>
            </a: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861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1B7-69B5-4F45-9E3B-B85811F7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Ubicaciones.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73F0E-26E1-4D1A-BB0D-E69B1658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79076"/>
            <a:ext cx="9613861" cy="3599316"/>
          </a:xfrm>
        </p:spPr>
        <p:txBody>
          <a:bodyPr/>
          <a:lstStyle/>
          <a:p>
            <a:r>
              <a:rPr lang="es-ES" u="sng" dirty="0"/>
              <a:t>La Brasa Roja - Kennedy</a:t>
            </a:r>
          </a:p>
          <a:p>
            <a:r>
              <a:rPr lang="es-ES" dirty="0" err="1"/>
              <a:t>Cra</a:t>
            </a:r>
            <a:r>
              <a:rPr lang="es-ES" dirty="0"/>
              <a:t>. 78b #38C-08 SUR · (1) 6004565</a:t>
            </a:r>
          </a:p>
          <a:p>
            <a:r>
              <a:rPr lang="es-ES" dirty="0"/>
              <a:t>Abierto ⋅ Horario de cierre: 22:00</a:t>
            </a: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1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FD4B-81BC-4DEC-B0A3-62B8DA80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5F946-51B6-488B-92C4-17B4E7D7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Condiciones de satisfacción.</a:t>
            </a:r>
          </a:p>
          <a:p>
            <a:pPr marL="0" indent="0">
              <a:buNone/>
            </a:pPr>
            <a:r>
              <a:rPr lang="es-ES" dirty="0"/>
              <a:t>A la hora de mostrar los diferentes locales comerciales de La brasa roja, se debe de agregar una imagen del lugar, dirección, teléfonos y horarios de atención, además de la ubicación con Google </a:t>
            </a:r>
            <a:r>
              <a:rPr lang="es-ES" dirty="0" err="1"/>
              <a:t>Maps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365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04DF4-88D0-48D2-9C13-7ACA798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093DA-0527-4EBE-9B3B-307095F3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pagina web?</a:t>
            </a:r>
          </a:p>
        </p:txBody>
      </p:sp>
    </p:spTree>
    <p:extLst>
      <p:ext uri="{BB962C8B-B14F-4D97-AF65-F5344CB8AC3E}">
        <p14:creationId xmlns:p14="http://schemas.microsoft.com/office/powerpoint/2010/main" val="24266245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215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La brasa roja</vt:lpstr>
      <vt:lpstr>Problemática</vt:lpstr>
      <vt:lpstr>Logos</vt:lpstr>
      <vt:lpstr>Productos</vt:lpstr>
      <vt:lpstr>Ubicaciones.</vt:lpstr>
      <vt:lpstr>Ubicaciones.</vt:lpstr>
      <vt:lpstr>Ubicaciones.</vt:lpstr>
      <vt:lpstr>Ubicaciones</vt:lpstr>
      <vt:lpstr>Solución</vt:lpstr>
      <vt:lpstr>Entregables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PPC</dc:title>
  <dc:creator>Robinson Andres Cortes Galindo</dc:creator>
  <cp:lastModifiedBy>Robinson Andres  Cortes</cp:lastModifiedBy>
  <cp:revision>6</cp:revision>
  <dcterms:created xsi:type="dcterms:W3CDTF">2020-06-09T21:59:34Z</dcterms:created>
  <dcterms:modified xsi:type="dcterms:W3CDTF">2020-06-10T00:32:12Z</dcterms:modified>
</cp:coreProperties>
</file>