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4E61377C-EC39-4686-8427-8C8659383240}" type="datetimeFigureOut">
              <a:rPr lang="id-ID" smtClean="0"/>
              <a:t>19/06/2018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66B0EB-DA29-4631-9174-1A7D9814D95B}" type="slidenum">
              <a:rPr lang="id-ID" smtClean="0"/>
              <a:t>‹#›</a:t>
            </a:fld>
            <a:endParaRPr lang="id-ID"/>
          </a:p>
        </p:txBody>
      </p:sp>
    </p:spTree>
    <p:extLst>
      <p:ext uri="{BB962C8B-B14F-4D97-AF65-F5344CB8AC3E}">
        <p14:creationId xmlns:p14="http://schemas.microsoft.com/office/powerpoint/2010/main" val="85177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E61377C-EC39-4686-8427-8C8659383240}" type="datetimeFigureOut">
              <a:rPr lang="id-ID" smtClean="0"/>
              <a:t>19/06/2018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66B0EB-DA29-4631-9174-1A7D9814D95B}" type="slidenum">
              <a:rPr lang="id-ID" smtClean="0"/>
              <a:t>‹#›</a:t>
            </a:fld>
            <a:endParaRPr lang="id-ID"/>
          </a:p>
        </p:txBody>
      </p:sp>
    </p:spTree>
    <p:extLst>
      <p:ext uri="{BB962C8B-B14F-4D97-AF65-F5344CB8AC3E}">
        <p14:creationId xmlns:p14="http://schemas.microsoft.com/office/powerpoint/2010/main" val="138465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E61377C-EC39-4686-8427-8C8659383240}" type="datetimeFigureOut">
              <a:rPr lang="id-ID" smtClean="0"/>
              <a:t>19/06/2018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66B0EB-DA29-4631-9174-1A7D9814D95B}" type="slidenum">
              <a:rPr lang="id-ID" smtClean="0"/>
              <a:t>‹#›</a:t>
            </a:fld>
            <a:endParaRPr lang="id-ID"/>
          </a:p>
        </p:txBody>
      </p:sp>
    </p:spTree>
    <p:extLst>
      <p:ext uri="{BB962C8B-B14F-4D97-AF65-F5344CB8AC3E}">
        <p14:creationId xmlns:p14="http://schemas.microsoft.com/office/powerpoint/2010/main" val="346139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E61377C-EC39-4686-8427-8C8659383240}" type="datetimeFigureOut">
              <a:rPr lang="id-ID" smtClean="0"/>
              <a:t>19/06/2018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66B0EB-DA29-4631-9174-1A7D9814D95B}" type="slidenum">
              <a:rPr lang="id-ID" smtClean="0"/>
              <a:t>‹#›</a:t>
            </a:fld>
            <a:endParaRPr lang="id-ID"/>
          </a:p>
        </p:txBody>
      </p:sp>
    </p:spTree>
    <p:extLst>
      <p:ext uri="{BB962C8B-B14F-4D97-AF65-F5344CB8AC3E}">
        <p14:creationId xmlns:p14="http://schemas.microsoft.com/office/powerpoint/2010/main" val="180702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61377C-EC39-4686-8427-8C8659383240}" type="datetimeFigureOut">
              <a:rPr lang="id-ID" smtClean="0"/>
              <a:t>19/06/2018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66B0EB-DA29-4631-9174-1A7D9814D95B}" type="slidenum">
              <a:rPr lang="id-ID" smtClean="0"/>
              <a:t>‹#›</a:t>
            </a:fld>
            <a:endParaRPr lang="id-ID"/>
          </a:p>
        </p:txBody>
      </p:sp>
    </p:spTree>
    <p:extLst>
      <p:ext uri="{BB962C8B-B14F-4D97-AF65-F5344CB8AC3E}">
        <p14:creationId xmlns:p14="http://schemas.microsoft.com/office/powerpoint/2010/main" val="393478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4E61377C-EC39-4686-8427-8C8659383240}" type="datetimeFigureOut">
              <a:rPr lang="id-ID" smtClean="0"/>
              <a:t>19/06/2018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66B0EB-DA29-4631-9174-1A7D9814D95B}" type="slidenum">
              <a:rPr lang="id-ID" smtClean="0"/>
              <a:t>‹#›</a:t>
            </a:fld>
            <a:endParaRPr lang="id-ID"/>
          </a:p>
        </p:txBody>
      </p:sp>
    </p:spTree>
    <p:extLst>
      <p:ext uri="{BB962C8B-B14F-4D97-AF65-F5344CB8AC3E}">
        <p14:creationId xmlns:p14="http://schemas.microsoft.com/office/powerpoint/2010/main" val="5352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4E61377C-EC39-4686-8427-8C8659383240}" type="datetimeFigureOut">
              <a:rPr lang="id-ID" smtClean="0"/>
              <a:t>19/06/2018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A66B0EB-DA29-4631-9174-1A7D9814D95B}" type="slidenum">
              <a:rPr lang="id-ID" smtClean="0"/>
              <a:t>‹#›</a:t>
            </a:fld>
            <a:endParaRPr lang="id-ID"/>
          </a:p>
        </p:txBody>
      </p:sp>
    </p:spTree>
    <p:extLst>
      <p:ext uri="{BB962C8B-B14F-4D97-AF65-F5344CB8AC3E}">
        <p14:creationId xmlns:p14="http://schemas.microsoft.com/office/powerpoint/2010/main" val="197609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4E61377C-EC39-4686-8427-8C8659383240}" type="datetimeFigureOut">
              <a:rPr lang="id-ID" smtClean="0"/>
              <a:t>19/06/2018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A66B0EB-DA29-4631-9174-1A7D9814D95B}" type="slidenum">
              <a:rPr lang="id-ID" smtClean="0"/>
              <a:t>‹#›</a:t>
            </a:fld>
            <a:endParaRPr lang="id-ID"/>
          </a:p>
        </p:txBody>
      </p:sp>
    </p:spTree>
    <p:extLst>
      <p:ext uri="{BB962C8B-B14F-4D97-AF65-F5344CB8AC3E}">
        <p14:creationId xmlns:p14="http://schemas.microsoft.com/office/powerpoint/2010/main" val="147652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1377C-EC39-4686-8427-8C8659383240}" type="datetimeFigureOut">
              <a:rPr lang="id-ID" smtClean="0"/>
              <a:t>19/06/2018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A66B0EB-DA29-4631-9174-1A7D9814D95B}" type="slidenum">
              <a:rPr lang="id-ID" smtClean="0"/>
              <a:t>‹#›</a:t>
            </a:fld>
            <a:endParaRPr lang="id-ID"/>
          </a:p>
        </p:txBody>
      </p:sp>
    </p:spTree>
    <p:extLst>
      <p:ext uri="{BB962C8B-B14F-4D97-AF65-F5344CB8AC3E}">
        <p14:creationId xmlns:p14="http://schemas.microsoft.com/office/powerpoint/2010/main" val="108896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1377C-EC39-4686-8427-8C8659383240}" type="datetimeFigureOut">
              <a:rPr lang="id-ID" smtClean="0"/>
              <a:t>19/06/2018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66B0EB-DA29-4631-9174-1A7D9814D95B}" type="slidenum">
              <a:rPr lang="id-ID" smtClean="0"/>
              <a:t>‹#›</a:t>
            </a:fld>
            <a:endParaRPr lang="id-ID"/>
          </a:p>
        </p:txBody>
      </p:sp>
    </p:spTree>
    <p:extLst>
      <p:ext uri="{BB962C8B-B14F-4D97-AF65-F5344CB8AC3E}">
        <p14:creationId xmlns:p14="http://schemas.microsoft.com/office/powerpoint/2010/main" val="190628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1377C-EC39-4686-8427-8C8659383240}" type="datetimeFigureOut">
              <a:rPr lang="id-ID" smtClean="0"/>
              <a:t>19/06/2018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66B0EB-DA29-4631-9174-1A7D9814D95B}" type="slidenum">
              <a:rPr lang="id-ID" smtClean="0"/>
              <a:t>‹#›</a:t>
            </a:fld>
            <a:endParaRPr lang="id-ID"/>
          </a:p>
        </p:txBody>
      </p:sp>
    </p:spTree>
    <p:extLst>
      <p:ext uri="{BB962C8B-B14F-4D97-AF65-F5344CB8AC3E}">
        <p14:creationId xmlns:p14="http://schemas.microsoft.com/office/powerpoint/2010/main" val="39181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61377C-EC39-4686-8427-8C8659383240}" type="datetimeFigureOut">
              <a:rPr lang="id-ID" smtClean="0"/>
              <a:t>19/06/2018</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6B0EB-DA29-4631-9174-1A7D9814D95B}" type="slidenum">
              <a:rPr lang="id-ID" smtClean="0"/>
              <a:t>‹#›</a:t>
            </a:fld>
            <a:endParaRPr lang="id-ID"/>
          </a:p>
        </p:txBody>
      </p:sp>
    </p:spTree>
    <p:extLst>
      <p:ext uri="{BB962C8B-B14F-4D97-AF65-F5344CB8AC3E}">
        <p14:creationId xmlns:p14="http://schemas.microsoft.com/office/powerpoint/2010/main" val="26612624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1470025"/>
          </a:xfrm>
        </p:spPr>
        <p:txBody>
          <a:bodyPr>
            <a:normAutofit fontScale="90000"/>
          </a:bodyPr>
          <a:lstStyle/>
          <a:p>
            <a:r>
              <a:rPr lang="id-ID" dirty="0" smtClean="0"/>
              <a:t>Sistem Penjadwalan Kampus Institut Teknologi Del berbasis Web</a:t>
            </a:r>
            <a:endParaRPr lang="id-ID" dirty="0"/>
          </a:p>
        </p:txBody>
      </p:sp>
      <p:sp>
        <p:nvSpPr>
          <p:cNvPr id="3" name="Subtitle 2"/>
          <p:cNvSpPr>
            <a:spLocks noGrp="1"/>
          </p:cNvSpPr>
          <p:nvPr>
            <p:ph type="subTitle" idx="1"/>
          </p:nvPr>
        </p:nvSpPr>
        <p:spPr>
          <a:xfrm>
            <a:off x="1403648" y="2636912"/>
            <a:ext cx="6400800" cy="3384376"/>
          </a:xfrm>
        </p:spPr>
        <p:txBody>
          <a:bodyPr>
            <a:normAutofit fontScale="92500" lnSpcReduction="20000"/>
          </a:bodyPr>
          <a:lstStyle/>
          <a:p>
            <a:r>
              <a:rPr lang="id-ID" dirty="0" smtClean="0"/>
              <a:t>Disusun oleh :</a:t>
            </a:r>
          </a:p>
          <a:p>
            <a:r>
              <a:rPr lang="id-ID" dirty="0" smtClean="0"/>
              <a:t>Greace Situmorang	11415002</a:t>
            </a:r>
          </a:p>
          <a:p>
            <a:r>
              <a:rPr lang="id-ID" dirty="0" smtClean="0"/>
              <a:t>Gideon Panjaitan		11415006</a:t>
            </a:r>
          </a:p>
          <a:p>
            <a:r>
              <a:rPr lang="id-ID" dirty="0" smtClean="0"/>
              <a:t>Winda Sianipar		11415007</a:t>
            </a:r>
          </a:p>
          <a:p>
            <a:r>
              <a:rPr lang="id-ID" dirty="0" smtClean="0"/>
              <a:t>Johan Lumbanbatu	11415015</a:t>
            </a:r>
          </a:p>
          <a:p>
            <a:r>
              <a:rPr lang="id-ID" dirty="0" smtClean="0"/>
              <a:t>Anastasya Manullang	11415021</a:t>
            </a:r>
          </a:p>
          <a:p>
            <a:r>
              <a:rPr lang="id-ID" dirty="0" smtClean="0"/>
              <a:t>Hans Purba			11415033</a:t>
            </a:r>
            <a:endParaRPr lang="id-ID" dirty="0"/>
          </a:p>
        </p:txBody>
      </p:sp>
    </p:spTree>
    <p:extLst>
      <p:ext uri="{BB962C8B-B14F-4D97-AF65-F5344CB8AC3E}">
        <p14:creationId xmlns:p14="http://schemas.microsoft.com/office/powerpoint/2010/main" val="1701972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Tanya Jawab</a:t>
            </a:r>
            <a:endParaRPr lang="id-ID" dirty="0"/>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322405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Terima Kasih</a:t>
            </a:r>
            <a:endParaRPr lang="id-ID" dirty="0"/>
          </a:p>
        </p:txBody>
      </p:sp>
      <p:sp>
        <p:nvSpPr>
          <p:cNvPr id="3" name="Content Placeholder 2"/>
          <p:cNvSpPr>
            <a:spLocks noGrp="1"/>
          </p:cNvSpPr>
          <p:nvPr>
            <p:ph idx="1"/>
          </p:nvPr>
        </p:nvSpPr>
        <p:spPr/>
        <p:txBody>
          <a:bodyPr/>
          <a:lstStyle/>
          <a:p>
            <a:endParaRPr lang="id-ID" dirty="0"/>
          </a:p>
        </p:txBody>
      </p:sp>
    </p:spTree>
    <p:extLst>
      <p:ext uri="{BB962C8B-B14F-4D97-AF65-F5344CB8AC3E}">
        <p14:creationId xmlns:p14="http://schemas.microsoft.com/office/powerpoint/2010/main" val="157165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Overview</a:t>
            </a:r>
            <a:endParaRPr lang="id-ID" dirty="0"/>
          </a:p>
        </p:txBody>
      </p:sp>
      <p:sp>
        <p:nvSpPr>
          <p:cNvPr id="3" name="Content Placeholder 2"/>
          <p:cNvSpPr>
            <a:spLocks noGrp="1"/>
          </p:cNvSpPr>
          <p:nvPr>
            <p:ph idx="1"/>
          </p:nvPr>
        </p:nvSpPr>
        <p:spPr/>
        <p:txBody>
          <a:bodyPr/>
          <a:lstStyle/>
          <a:p>
            <a:r>
              <a:rPr lang="id-ID" b="1" dirty="0" smtClean="0"/>
              <a:t>Algoritma </a:t>
            </a:r>
          </a:p>
          <a:p>
            <a:r>
              <a:rPr lang="id-ID" b="1" dirty="0" smtClean="0"/>
              <a:t>Tingkat Kesulitan</a:t>
            </a:r>
          </a:p>
          <a:p>
            <a:r>
              <a:rPr lang="id-ID" b="1" dirty="0" smtClean="0"/>
              <a:t>Cara Kerja</a:t>
            </a:r>
          </a:p>
          <a:p>
            <a:r>
              <a:rPr lang="id-ID" b="1" dirty="0" smtClean="0"/>
              <a:t>Kompleksitas Per Studi Kasus</a:t>
            </a:r>
          </a:p>
          <a:p>
            <a:pPr marL="0" indent="0">
              <a:buNone/>
            </a:pPr>
            <a:endParaRPr lang="id-ID" dirty="0" smtClean="0"/>
          </a:p>
          <a:p>
            <a:pPr marL="0" indent="0">
              <a:buNone/>
            </a:pPr>
            <a:endParaRPr lang="id-ID" dirty="0"/>
          </a:p>
        </p:txBody>
      </p:sp>
    </p:spTree>
    <p:extLst>
      <p:ext uri="{BB962C8B-B14F-4D97-AF65-F5344CB8AC3E}">
        <p14:creationId xmlns:p14="http://schemas.microsoft.com/office/powerpoint/2010/main" val="20531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Algoritma</a:t>
            </a:r>
            <a:endParaRPr lang="id-ID" dirty="0"/>
          </a:p>
        </p:txBody>
      </p:sp>
      <p:sp>
        <p:nvSpPr>
          <p:cNvPr id="3" name="Content Placeholder 2"/>
          <p:cNvSpPr>
            <a:spLocks noGrp="1"/>
          </p:cNvSpPr>
          <p:nvPr>
            <p:ph idx="1"/>
          </p:nvPr>
        </p:nvSpPr>
        <p:spPr/>
        <p:txBody>
          <a:bodyPr>
            <a:normAutofit fontScale="92500" lnSpcReduction="20000"/>
          </a:bodyPr>
          <a:lstStyle/>
          <a:p>
            <a:r>
              <a:rPr lang="id-ID" dirty="0" smtClean="0"/>
              <a:t>Sistem Penjadwalan berbasis web dibuat menggunakan Code Igniter dengan mengaplikasikan Algoritma Genetika. Mengapa menggunakan Algoritma Genetika?</a:t>
            </a:r>
          </a:p>
          <a:p>
            <a:pPr marL="0" indent="0">
              <a:buNone/>
            </a:pPr>
            <a:r>
              <a:rPr lang="id-ID" dirty="0"/>
              <a:t> </a:t>
            </a:r>
            <a:r>
              <a:rPr lang="id-ID" dirty="0" smtClean="0"/>
              <a:t> </a:t>
            </a:r>
            <a:endParaRPr lang="id-ID" dirty="0"/>
          </a:p>
          <a:p>
            <a:r>
              <a:rPr lang="id-ID" dirty="0" smtClean="0"/>
              <a:t>Dalam </a:t>
            </a:r>
            <a:r>
              <a:rPr lang="id-ID" dirty="0"/>
              <a:t>kasus </a:t>
            </a:r>
            <a:r>
              <a:rPr lang="id-ID" dirty="0" smtClean="0"/>
              <a:t>penjadwalan </a:t>
            </a:r>
            <a:r>
              <a:rPr lang="id-ID" dirty="0"/>
              <a:t>mengajar, diperlukan algoritma yang lebih baik yaitu algoritma genetika yang merupakan </a:t>
            </a:r>
            <a:r>
              <a:rPr lang="id-ID" dirty="0" smtClean="0"/>
              <a:t>salah </a:t>
            </a:r>
            <a:r>
              <a:rPr lang="id-ID" dirty="0"/>
              <a:t>satu algoritma yang sangat tepat digunakan untuk menyelesaikan masalah optimasi kompleks yang </a:t>
            </a:r>
            <a:r>
              <a:rPr lang="id-ID" dirty="0" smtClean="0"/>
              <a:t>sulit </a:t>
            </a:r>
            <a:r>
              <a:rPr lang="id-ID" dirty="0"/>
              <a:t>dilakukan oleh metode konvensional. </a:t>
            </a:r>
          </a:p>
          <a:p>
            <a:pPr marL="0" indent="0">
              <a:buNone/>
            </a:pPr>
            <a:endParaRPr lang="id-ID" dirty="0"/>
          </a:p>
        </p:txBody>
      </p:sp>
    </p:spTree>
    <p:extLst>
      <p:ext uri="{BB962C8B-B14F-4D97-AF65-F5344CB8AC3E}">
        <p14:creationId xmlns:p14="http://schemas.microsoft.com/office/powerpoint/2010/main" val="167616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Tingkat Kesulitan</a:t>
            </a:r>
            <a:endParaRPr lang="id-ID" dirty="0"/>
          </a:p>
        </p:txBody>
      </p:sp>
      <p:sp>
        <p:nvSpPr>
          <p:cNvPr id="3" name="Content Placeholder 2"/>
          <p:cNvSpPr>
            <a:spLocks noGrp="1"/>
          </p:cNvSpPr>
          <p:nvPr>
            <p:ph idx="1"/>
          </p:nvPr>
        </p:nvSpPr>
        <p:spPr/>
        <p:txBody>
          <a:bodyPr>
            <a:normAutofit lnSpcReduction="10000"/>
          </a:bodyPr>
          <a:lstStyle/>
          <a:p>
            <a:r>
              <a:rPr lang="id-ID" dirty="0"/>
              <a:t>Kendala terbesar yang dihadapi adalah ketersediaan tenaga </a:t>
            </a:r>
            <a:r>
              <a:rPr lang="id-ID" dirty="0" smtClean="0"/>
              <a:t>dosen untuk masing-masing </a:t>
            </a:r>
            <a:r>
              <a:rPr lang="id-ID" dirty="0"/>
              <a:t>mata </a:t>
            </a:r>
            <a:r>
              <a:rPr lang="id-ID" dirty="0" smtClean="0"/>
              <a:t>kuliah untuk </a:t>
            </a:r>
            <a:r>
              <a:rPr lang="id-ID" dirty="0"/>
              <a:t>mengajar sejumlah </a:t>
            </a:r>
            <a:r>
              <a:rPr lang="id-ID" dirty="0" smtClean="0"/>
              <a:t>kelas agar tidak jadwal saling bertabrakan. </a:t>
            </a:r>
            <a:r>
              <a:rPr lang="id-ID" dirty="0"/>
              <a:t>Bagaimana menyusun jadwal pelajaran untuk sejumlah kelas dengan </a:t>
            </a:r>
            <a:r>
              <a:rPr lang="id-ID" dirty="0" smtClean="0"/>
              <a:t>sejumlah </a:t>
            </a:r>
            <a:r>
              <a:rPr lang="id-ID" dirty="0"/>
              <a:t>mata </a:t>
            </a:r>
            <a:r>
              <a:rPr lang="id-ID" dirty="0" smtClean="0"/>
              <a:t>kuliah yang </a:t>
            </a:r>
            <a:r>
              <a:rPr lang="id-ID" dirty="0"/>
              <a:t>ada diampu oleh sejumlah </a:t>
            </a:r>
            <a:r>
              <a:rPr lang="id-ID" dirty="0" smtClean="0"/>
              <a:t>dosen yang </a:t>
            </a:r>
            <a:r>
              <a:rPr lang="id-ID" dirty="0"/>
              <a:t>tersedia. Masalah inilah yang akan </a:t>
            </a:r>
            <a:r>
              <a:rPr lang="id-ID" dirty="0" smtClean="0"/>
              <a:t>dicari </a:t>
            </a:r>
            <a:r>
              <a:rPr lang="id-ID" dirty="0"/>
              <a:t>solusinya dengan menggunakan metode Algortima Genetika. </a:t>
            </a:r>
          </a:p>
          <a:p>
            <a:endParaRPr lang="id-ID" dirty="0"/>
          </a:p>
        </p:txBody>
      </p:sp>
    </p:spTree>
    <p:extLst>
      <p:ext uri="{BB962C8B-B14F-4D97-AF65-F5344CB8AC3E}">
        <p14:creationId xmlns:p14="http://schemas.microsoft.com/office/powerpoint/2010/main" val="159309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Tingkat Kesulitan (con’t)</a:t>
            </a:r>
            <a:endParaRPr lang="id-ID" dirty="0"/>
          </a:p>
        </p:txBody>
      </p:sp>
      <p:sp>
        <p:nvSpPr>
          <p:cNvPr id="3" name="Content Placeholder 2"/>
          <p:cNvSpPr>
            <a:spLocks noGrp="1"/>
          </p:cNvSpPr>
          <p:nvPr>
            <p:ph idx="1"/>
          </p:nvPr>
        </p:nvSpPr>
        <p:spPr/>
        <p:txBody>
          <a:bodyPr/>
          <a:lstStyle/>
          <a:p>
            <a:r>
              <a:rPr lang="id-ID" dirty="0" smtClean="0"/>
              <a:t>Kesulitan yang lain adalah bagaimana menyusun jadwal sejumlah dosen sesuai dengan syarat jam kerja yaitu 24 jam dalam satu minggu dimana jadwal tidak bertabrakan dalam satu waktu.</a:t>
            </a:r>
            <a:endParaRPr lang="id-ID" dirty="0"/>
          </a:p>
        </p:txBody>
      </p:sp>
    </p:spTree>
    <p:extLst>
      <p:ext uri="{BB962C8B-B14F-4D97-AF65-F5344CB8AC3E}">
        <p14:creationId xmlns:p14="http://schemas.microsoft.com/office/powerpoint/2010/main" val="386858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Kerja</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t>Cara kerja dari Sistem adalah dengan menggunakan algortima genetika dengan menyediakan jumlah populasi, probabilitas crossover, probabilitas mutasi, dan jumlah generasi untuk dapat menghasilkan data hasil akhir yang sesuai dengan syarat penjadwalan.</a:t>
            </a:r>
          </a:p>
          <a:p>
            <a:r>
              <a:rPr lang="id-ID" dirty="0" smtClean="0"/>
              <a:t>Cara akses sistem yaitu dengan mengakses          alamat sistem maka kita akan masuk pada sistem dan akan menampilkan data-data tentang penjadwalan Institut Teknologi Del.</a:t>
            </a:r>
            <a:endParaRPr lang="id-ID" dirty="0"/>
          </a:p>
        </p:txBody>
      </p:sp>
    </p:spTree>
    <p:extLst>
      <p:ext uri="{BB962C8B-B14F-4D97-AF65-F5344CB8AC3E}">
        <p14:creationId xmlns:p14="http://schemas.microsoft.com/office/powerpoint/2010/main" val="84279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Kompleksitas Per Studi Kasus</a:t>
            </a:r>
            <a:endParaRPr lang="id-ID" dirty="0"/>
          </a:p>
        </p:txBody>
      </p:sp>
      <p:sp>
        <p:nvSpPr>
          <p:cNvPr id="3" name="Content Placeholder 2"/>
          <p:cNvSpPr>
            <a:spLocks noGrp="1"/>
          </p:cNvSpPr>
          <p:nvPr>
            <p:ph idx="1"/>
          </p:nvPr>
        </p:nvSpPr>
        <p:spPr/>
        <p:txBody>
          <a:bodyPr>
            <a:normAutofit fontScale="92500" lnSpcReduction="10000"/>
          </a:bodyPr>
          <a:lstStyle/>
          <a:p>
            <a:pPr lvl="0"/>
            <a:r>
              <a:rPr lang="id-ID" dirty="0" smtClean="0"/>
              <a:t>Inisialisasi</a:t>
            </a:r>
          </a:p>
          <a:p>
            <a:pPr lvl="0">
              <a:buFont typeface="Symbol"/>
              <a:buChar char="Þ"/>
            </a:pPr>
            <a:r>
              <a:rPr lang="id-ID" dirty="0" smtClean="0"/>
              <a:t>proses </a:t>
            </a:r>
            <a:r>
              <a:rPr lang="id-ID" dirty="0"/>
              <a:t>dimana menentukan nilai awal </a:t>
            </a:r>
            <a:r>
              <a:rPr lang="id-ID" dirty="0" smtClean="0"/>
              <a:t>	yaitu </a:t>
            </a:r>
            <a:r>
              <a:rPr lang="id-ID" dirty="0"/>
              <a:t>jumlah </a:t>
            </a:r>
            <a:r>
              <a:rPr lang="id-ID" dirty="0" smtClean="0"/>
              <a:t>kromosom</a:t>
            </a:r>
          </a:p>
          <a:p>
            <a:pPr lvl="0"/>
            <a:r>
              <a:rPr lang="id-ID" dirty="0"/>
              <a:t>Evaluasi Individu</a:t>
            </a:r>
          </a:p>
          <a:p>
            <a:pPr marL="0" indent="0">
              <a:buNone/>
            </a:pPr>
            <a:r>
              <a:rPr lang="id-ID" dirty="0" smtClean="0"/>
              <a:t>=&gt; menghitung </a:t>
            </a:r>
            <a:r>
              <a:rPr lang="id-ID" dirty="0"/>
              <a:t>nilai fitness dari setiap </a:t>
            </a:r>
            <a:r>
              <a:rPr lang="id-ID" dirty="0" smtClean="0"/>
              <a:t>kromosom yang </a:t>
            </a:r>
            <a:r>
              <a:rPr lang="id-ID" dirty="0"/>
              <a:t>telah digen secara random </a:t>
            </a:r>
            <a:r>
              <a:rPr lang="id-ID" dirty="0" smtClean="0"/>
              <a:t>atau </a:t>
            </a:r>
            <a:r>
              <a:rPr lang="id-ID" dirty="0"/>
              <a:t>acak pada tahap </a:t>
            </a:r>
            <a:r>
              <a:rPr lang="id-ID" dirty="0" smtClean="0"/>
              <a:t>inisialisasi. </a:t>
            </a:r>
            <a:r>
              <a:rPr lang="id-ID" dirty="0"/>
              <a:t>Nilai fitness selanjutnya akan dihitung berdasarkan nilai konflik dari populasi masing-masing gen yaitu berdasarkan ruang, waktu,dosen, matakuliah, dll</a:t>
            </a:r>
          </a:p>
          <a:p>
            <a:endParaRPr lang="id-ID" dirty="0"/>
          </a:p>
        </p:txBody>
      </p:sp>
    </p:spTree>
    <p:extLst>
      <p:ext uri="{BB962C8B-B14F-4D97-AF65-F5344CB8AC3E}">
        <p14:creationId xmlns:p14="http://schemas.microsoft.com/office/powerpoint/2010/main" val="404548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Kompleksitas Per Studi Kasus (con’t)</a:t>
            </a:r>
            <a:endParaRPr lang="id-ID" dirty="0"/>
          </a:p>
        </p:txBody>
      </p:sp>
      <p:sp>
        <p:nvSpPr>
          <p:cNvPr id="3" name="Content Placeholder 2"/>
          <p:cNvSpPr>
            <a:spLocks noGrp="1"/>
          </p:cNvSpPr>
          <p:nvPr>
            <p:ph idx="1"/>
          </p:nvPr>
        </p:nvSpPr>
        <p:spPr/>
        <p:txBody>
          <a:bodyPr>
            <a:normAutofit fontScale="92500" lnSpcReduction="20000"/>
          </a:bodyPr>
          <a:lstStyle/>
          <a:p>
            <a:pPr lvl="0"/>
            <a:r>
              <a:rPr lang="id-ID" dirty="0"/>
              <a:t>Elitisme</a:t>
            </a:r>
          </a:p>
          <a:p>
            <a:pPr>
              <a:buFont typeface="Symbol"/>
              <a:buChar char="Þ"/>
            </a:pPr>
            <a:r>
              <a:rPr lang="id-ID" dirty="0" smtClean="0"/>
              <a:t>Elitisme </a:t>
            </a:r>
            <a:r>
              <a:rPr lang="id-ID" dirty="0"/>
              <a:t>merupakan suatu prosedur untuk melakukan kopi dari kromosom terbaik, keseluruh populasi agar gen terbaik tidak hilang pada saat proses </a:t>
            </a:r>
            <a:r>
              <a:rPr lang="id-ID" dirty="0" smtClean="0"/>
              <a:t>mutasi.</a:t>
            </a:r>
          </a:p>
          <a:p>
            <a:pPr lvl="0"/>
            <a:r>
              <a:rPr lang="id-ID" dirty="0"/>
              <a:t>Nilai Fitness</a:t>
            </a:r>
          </a:p>
          <a:p>
            <a:pPr marL="0" indent="0">
              <a:buNone/>
            </a:pPr>
            <a:r>
              <a:rPr lang="id-ID" dirty="0" smtClean="0"/>
              <a:t>=&gt; </a:t>
            </a:r>
            <a:r>
              <a:rPr lang="id-ID" dirty="0"/>
              <a:t>Batasan dari sistem penjadwalan adalah tidak adanya dosen yang memiliki jadwal yang bertabrakan atau bersamaan pada suatu waktu, tidak ada ruangan yang digunakan sama pada waktu yang sama,dll</a:t>
            </a:r>
          </a:p>
        </p:txBody>
      </p:sp>
    </p:spTree>
    <p:extLst>
      <p:ext uri="{BB962C8B-B14F-4D97-AF65-F5344CB8AC3E}">
        <p14:creationId xmlns:p14="http://schemas.microsoft.com/office/powerpoint/2010/main" val="18595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Demo Produk</a:t>
            </a:r>
            <a:endParaRPr lang="id-ID" dirty="0"/>
          </a:p>
        </p:txBody>
      </p:sp>
      <p:sp>
        <p:nvSpPr>
          <p:cNvPr id="3" name="Content Placeholder 2"/>
          <p:cNvSpPr>
            <a:spLocks noGrp="1"/>
          </p:cNvSpPr>
          <p:nvPr>
            <p:ph idx="1"/>
          </p:nvPr>
        </p:nvSpPr>
        <p:spPr>
          <a:xfrm>
            <a:off x="395536" y="1484784"/>
            <a:ext cx="8291264" cy="4641379"/>
          </a:xfrm>
        </p:spPr>
        <p:txBody>
          <a:bodyPr/>
          <a:lstStyle/>
          <a:p>
            <a:endParaRPr lang="id-ID" dirty="0"/>
          </a:p>
        </p:txBody>
      </p:sp>
    </p:spTree>
    <p:extLst>
      <p:ext uri="{BB962C8B-B14F-4D97-AF65-F5344CB8AC3E}">
        <p14:creationId xmlns:p14="http://schemas.microsoft.com/office/powerpoint/2010/main" val="3749705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1594</TotalTime>
  <Words>306</Words>
  <Application>Microsoft Office PowerPoint</Application>
  <PresentationFormat>On-screen Show (4:3)</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Sistem Penjadwalan Kampus Institut Teknologi Del berbasis Web</vt:lpstr>
      <vt:lpstr>Overview</vt:lpstr>
      <vt:lpstr>Algoritma</vt:lpstr>
      <vt:lpstr>Tingkat Kesulitan</vt:lpstr>
      <vt:lpstr>Tingkat Kesulitan (con’t)</vt:lpstr>
      <vt:lpstr>Cara Kerja</vt:lpstr>
      <vt:lpstr>Kompleksitas Per Studi Kasus</vt:lpstr>
      <vt:lpstr>Kompleksitas Per Studi Kasus (con’t)</vt:lpstr>
      <vt:lpstr>Demo Produk</vt:lpstr>
      <vt:lpstr>Tanya Jawab</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Penjadwalan Kampus Institut Teknologi Del berbasis Web</dc:title>
  <dc:creator>User</dc:creator>
  <cp:lastModifiedBy>User</cp:lastModifiedBy>
  <cp:revision>6</cp:revision>
  <dcterms:created xsi:type="dcterms:W3CDTF">2018-06-13T14:02:16Z</dcterms:created>
  <dcterms:modified xsi:type="dcterms:W3CDTF">2018-06-18T20:28:59Z</dcterms:modified>
</cp:coreProperties>
</file>