
<file path=[Content_Types].xml><?xml version="1.0" encoding="utf-8"?>
<Types xmlns="http://schemas.openxmlformats.org/package/2006/content-types"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"/>
  </p:notesMasterIdLst>
  <p:sldIdLst>
    <p:sldId id="436" r:id="rId2"/>
    <p:sldId id="462" r:id="rId3"/>
    <p:sldId id="461" r:id="rId4"/>
    <p:sldId id="460" r:id="rId5"/>
  </p:sldIdLst>
  <p:sldSz cx="12192000" cy="6858000"/>
  <p:notesSz cx="7315200" cy="9601200"/>
  <p:custDataLst>
    <p:tags r:id="rId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8A3E"/>
    <a:srgbClr val="ED11A4"/>
    <a:srgbClr val="EE16A6"/>
    <a:srgbClr val="D30F92"/>
    <a:srgbClr val="B70D7E"/>
    <a:srgbClr val="00B050"/>
    <a:srgbClr val="424242"/>
    <a:srgbClr val="001C54"/>
    <a:srgbClr val="0012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87290" autoAdjust="0"/>
  </p:normalViewPr>
  <p:slideViewPr>
    <p:cSldViewPr snapToGrid="0">
      <p:cViewPr>
        <p:scale>
          <a:sx n="80" d="100"/>
          <a:sy n="80" d="100"/>
        </p:scale>
        <p:origin x="288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1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2A6B12-6F80-4E9C-985B-7DE4B33C9D77}" type="datetimeFigureOut">
              <a:rPr lang="fr-FR" smtClean="0"/>
              <a:pPr/>
              <a:t>08/07/2018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A55CF2-256D-44FD-9430-5B63A079CF5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2168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noFill/>
          <a:ln>
            <a:noFill/>
          </a:ln>
        </p:spPr>
        <p:txBody>
          <a:bodyPr>
            <a:normAutofit/>
          </a:bodyPr>
          <a:lstStyle>
            <a:lvl1pPr algn="l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17898485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SPORTS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F16DD9-8128-41F5-9E75-B76B4F8977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800100"/>
            <a:ext cx="12192000" cy="3546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6339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60770" name="think-cell Slide" r:id="rId7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3F0E-7A18-4BE8-BB62-3B9C9D441DF7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08/07/2018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4BEA-D865-4B20-9659-51FC551EF132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AcnSubjectTitle_ID_7" hidden="1"/>
          <p:cNvSpPr txBox="1"/>
          <p:nvPr>
            <p:custDataLst>
              <p:tags r:id="rId5"/>
            </p:custDataLst>
          </p:nvPr>
        </p:nvSpPr>
        <p:spPr bwMode="gray">
          <a:xfrm>
            <a:off x="609600" y="1420814"/>
            <a:ext cx="9313333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defTabSz="914377"/>
            <a:r>
              <a:rPr lang="fr-FR" sz="1600" b="1" dirty="0" err="1">
                <a:solidFill>
                  <a:prstClr val="black"/>
                </a:solidFill>
              </a:rPr>
              <a:t>Subject</a:t>
            </a:r>
            <a:r>
              <a:rPr lang="fr-FR" sz="1600" b="1" dirty="0">
                <a:solidFill>
                  <a:prstClr val="black"/>
                </a:solidFill>
              </a:rPr>
              <a:t> </a:t>
            </a:r>
            <a:r>
              <a:rPr lang="fr-FR" sz="1600" b="1" dirty="0" err="1">
                <a:solidFill>
                  <a:prstClr val="black"/>
                </a:solidFill>
              </a:rPr>
              <a:t>Title</a:t>
            </a:r>
            <a:endParaRPr lang="fr-FR" sz="1600" b="1" dirty="0">
              <a:solidFill>
                <a:prstClr val="black"/>
              </a:solidFill>
            </a:endParaRPr>
          </a:p>
        </p:txBody>
      </p:sp>
      <p:sp>
        <p:nvSpPr>
          <p:cNvPr id="8" name="AcnFootnote_ID_8" hidden="1"/>
          <p:cNvSpPr txBox="1"/>
          <p:nvPr>
            <p:custDataLst>
              <p:tags r:id="rId6"/>
            </p:custDataLst>
          </p:nvPr>
        </p:nvSpPr>
        <p:spPr bwMode="gray">
          <a:xfrm>
            <a:off x="609600" y="6254753"/>
            <a:ext cx="10972800" cy="430887"/>
          </a:xfrm>
          <a:prstGeom prst="rect">
            <a:avLst/>
          </a:prstGeom>
          <a:noFill/>
        </p:spPr>
        <p:txBody>
          <a:bodyPr vert="horz" wrap="square" rtlCol="0" anchor="b">
            <a:spAutoFit/>
          </a:bodyPr>
          <a:lstStyle/>
          <a:p>
            <a:pPr marL="538149" indent="-538149" defTabSz="914377"/>
            <a:r>
              <a:rPr lang="fr-FR" sz="1000">
                <a:solidFill>
                  <a:prstClr val="black"/>
                </a:solidFill>
              </a:rPr>
              <a:t>*	Footnote</a:t>
            </a:r>
          </a:p>
          <a:p>
            <a:pPr marL="538149" indent="-538149" defTabSz="914377">
              <a:spcBef>
                <a:spcPct val="20000"/>
              </a:spcBef>
            </a:pPr>
            <a:r>
              <a:rPr lang="fr-FR" sz="1000">
                <a:solidFill>
                  <a:prstClr val="black"/>
                </a:solidFill>
              </a:rPr>
              <a:t>Source:	Source</a:t>
            </a:r>
          </a:p>
        </p:txBody>
      </p:sp>
    </p:spTree>
    <p:extLst>
      <p:ext uri="{BB962C8B-B14F-4D97-AF65-F5344CB8AC3E}">
        <p14:creationId xmlns="" xmlns:p14="http://schemas.microsoft.com/office/powerpoint/2010/main" val="25790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402675"/>
            <a:ext cx="12192000" cy="26402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Cheddar Coin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86267" y="4988826"/>
            <a:ext cx="2293583" cy="116955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July 8, </a:t>
            </a:r>
            <a:r>
              <a:rPr lang="en-US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2018</a:t>
            </a:r>
          </a:p>
          <a:p>
            <a:pPr>
              <a:lnSpc>
                <a:spcPct val="125000"/>
              </a:lnSpc>
            </a:pPr>
            <a:r>
              <a:rPr lang="en-US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David Nguyen</a:t>
            </a:r>
          </a:p>
          <a:p>
            <a:pPr>
              <a:lnSpc>
                <a:spcPct val="125000"/>
              </a:lnSpc>
            </a:pPr>
            <a:r>
              <a:rPr lang="en-US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Sergey </a:t>
            </a:r>
            <a:r>
              <a:rPr lang="en-US" sz="1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Plisov</a:t>
            </a:r>
            <a:endParaRPr lang="en-US" sz="1400" b="1" spc="300" dirty="0" smtClean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  <a:p>
            <a:pPr>
              <a:lnSpc>
                <a:spcPct val="125000"/>
              </a:lnSpc>
            </a:pPr>
            <a:r>
              <a:rPr lang="en-US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Andrew </a:t>
            </a:r>
            <a:r>
              <a:rPr lang="en-US" sz="1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Qian</a:t>
            </a:r>
            <a:endParaRPr lang="en-US" sz="1400" b="1" spc="300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71461" y="4988826"/>
            <a:ext cx="1928133" cy="36163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Presented for:</a:t>
            </a:r>
            <a:endParaRPr lang="en-US" sz="1400" b="1" spc="300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7725" y="5361914"/>
            <a:ext cx="1971675" cy="34169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400" b="1" spc="300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AngelHack</a:t>
            </a:r>
            <a:r>
              <a:rPr lang="en-US" sz="14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 DC</a:t>
            </a:r>
            <a:endParaRPr lang="en-US" sz="1400" b="1" spc="300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826794"/>
            <a:ext cx="12192000" cy="45719"/>
          </a:xfrm>
          <a:prstGeom prst="rect">
            <a:avLst/>
          </a:prstGeom>
          <a:solidFill>
            <a:srgbClr val="0F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37391" y="283538"/>
            <a:ext cx="353943" cy="261610"/>
          </a:xfrm>
        </p:spPr>
        <p:txBody>
          <a:bodyPr>
            <a:normAutofit fontScale="40000" lnSpcReduction="20000"/>
          </a:bodyPr>
          <a:lstStyle/>
          <a:p>
            <a:pPr algn="ctr"/>
            <a:fld id="{1A174DE4-D6E9-4419-BBC5-6C621C4D6CB0}" type="slidenum">
              <a:rPr lang="en-US" smtClean="0">
                <a:solidFill>
                  <a:schemeClr val="bg1"/>
                </a:solidFill>
              </a:rPr>
              <a:pPr algn="ctr"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234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793592"/>
            <a:ext cx="12192000" cy="10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821333"/>
            <a:ext cx="12192000" cy="45719"/>
          </a:xfrm>
          <a:prstGeom prst="rect">
            <a:avLst/>
          </a:prstGeom>
          <a:solidFill>
            <a:srgbClr val="0F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8017" y="269024"/>
            <a:ext cx="353943" cy="261610"/>
          </a:xfrm>
          <a:prstGeom prst="rect">
            <a:avLst/>
          </a:prstGeom>
        </p:spPr>
        <p:txBody>
          <a:bodyPr/>
          <a:lstStyle/>
          <a:p>
            <a:pPr algn="ctr"/>
            <a:fld id="{1A174DE4-D6E9-4419-BBC5-6C621C4D6CB0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7" name="Picture 6" descr="ra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04" y="4287652"/>
            <a:ext cx="2159000" cy="2082800"/>
          </a:xfrm>
          <a:prstGeom prst="rect">
            <a:avLst/>
          </a:prstGeom>
        </p:spPr>
      </p:pic>
      <p:pic>
        <p:nvPicPr>
          <p:cNvPr id="8" name="Picture 7" descr="8nm0o1zjtw7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825" y="975901"/>
            <a:ext cx="4103912" cy="2024597"/>
          </a:xfrm>
          <a:prstGeom prst="rect">
            <a:avLst/>
          </a:prstGeom>
        </p:spPr>
      </p:pic>
      <p:pic>
        <p:nvPicPr>
          <p:cNvPr id="9" name="Picture 8" descr="UPuMUx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208" y="1960949"/>
            <a:ext cx="4137002" cy="38282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0030" y="3610098"/>
            <a:ext cx="166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Speculators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5022" y="0"/>
            <a:ext cx="242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Problem</a:t>
            </a:r>
            <a:endParaRPr lang="en-US" sz="4800" b="1" dirty="0"/>
          </a:p>
        </p:txBody>
      </p:sp>
      <p:sp>
        <p:nvSpPr>
          <p:cNvPr id="12" name="Rectangle 11"/>
          <p:cNvSpPr/>
          <p:nvPr/>
        </p:nvSpPr>
        <p:spPr>
          <a:xfrm>
            <a:off x="7683336" y="3992011"/>
            <a:ext cx="3431968" cy="954107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8A3E"/>
              </a:buClr>
              <a:buFont typeface="Wingdings" pitchFamily="2" charset="2"/>
              <a:buChar char="§"/>
            </a:pPr>
            <a:r>
              <a:rPr lang="en-US" sz="2800" dirty="0" smtClean="0"/>
              <a:t>Hype &gt; value</a:t>
            </a:r>
          </a:p>
          <a:p>
            <a:pPr>
              <a:buClr>
                <a:srgbClr val="008A3E"/>
              </a:buClr>
              <a:buFont typeface="Wingdings" pitchFamily="2" charset="2"/>
              <a:buChar char="§"/>
            </a:pPr>
            <a:r>
              <a:rPr lang="en-US" sz="2800" dirty="0" smtClean="0"/>
              <a:t>Non-compliant ICOs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125688" y="234933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9F9F9"/>
                </a:solidFill>
              </a:rPr>
              <a:t>2017</a:t>
            </a:r>
            <a:endParaRPr lang="en-US" sz="2400" b="1" dirty="0">
              <a:solidFill>
                <a:srgbClr val="F9F9F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539333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-273133" y="784540"/>
            <a:ext cx="12192000" cy="10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283008" y="723109"/>
            <a:ext cx="353943" cy="261610"/>
          </a:xfrm>
          <a:prstGeom prst="rect">
            <a:avLst/>
          </a:prstGeom>
        </p:spPr>
        <p:txBody>
          <a:bodyPr/>
          <a:lstStyle/>
          <a:p>
            <a:pPr algn="ctr"/>
            <a:fld id="{1A174DE4-D6E9-4419-BBC5-6C621C4D6CB0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8" name="Picture 7" descr="4770056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268" y="3814678"/>
            <a:ext cx="2146711" cy="1634587"/>
          </a:xfrm>
          <a:prstGeom prst="rect">
            <a:avLst/>
          </a:prstGeom>
        </p:spPr>
      </p:pic>
      <p:pic>
        <p:nvPicPr>
          <p:cNvPr id="10" name="Picture 9" descr="family-jetson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238" y="3566958"/>
            <a:ext cx="2560316" cy="1910389"/>
          </a:xfrm>
          <a:prstGeom prst="rect">
            <a:avLst/>
          </a:prstGeom>
        </p:spPr>
      </p:pic>
      <p:pic>
        <p:nvPicPr>
          <p:cNvPr id="11" name="Picture 10" descr="Restauran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128" y="3310184"/>
            <a:ext cx="2243205" cy="227311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158835" y="4123560"/>
            <a:ext cx="1318161" cy="15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7146966" y="4526929"/>
            <a:ext cx="1308265" cy="39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166753" y="4798082"/>
            <a:ext cx="1308265" cy="39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68829" y="3206336"/>
            <a:ext cx="1448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Cheddar* </a:t>
            </a:r>
            <a:r>
              <a:rPr lang="en-US" sz="2400" b="1" dirty="0" smtClean="0"/>
              <a:t>Capital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75712" y="3964378"/>
            <a:ext cx="14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Cheddar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063832" y="4890653"/>
            <a:ext cx="1636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Return on</a:t>
            </a:r>
          </a:p>
          <a:p>
            <a:pPr algn="ctr"/>
            <a:r>
              <a:rPr lang="en-US" sz="2400" b="1" dirty="0" smtClean="0"/>
              <a:t>Cheddar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42606" y="6092038"/>
            <a:ext cx="213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Security Token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02580" y="2669968"/>
            <a:ext cx="197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Utility Token</a:t>
            </a:r>
            <a:endParaRPr lang="en-US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595749" y="5712030"/>
            <a:ext cx="356260" cy="3206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7277594" y="3323111"/>
            <a:ext cx="403764" cy="285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75654" y="3218211"/>
            <a:ext cx="134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Investors</a:t>
            </a:r>
            <a:endParaRPr lang="en-US" sz="2400" b="1" dirty="0"/>
          </a:p>
        </p:txBody>
      </p:sp>
      <p:sp>
        <p:nvSpPr>
          <p:cNvPr id="27" name="Oval 26"/>
          <p:cNvSpPr/>
          <p:nvPr/>
        </p:nvSpPr>
        <p:spPr>
          <a:xfrm>
            <a:off x="7030189" y="3716977"/>
            <a:ext cx="1567543" cy="1484415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80705" y="4370119"/>
            <a:ext cx="1745673" cy="1638794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9395" y="0"/>
            <a:ext cx="242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Solution</a:t>
            </a:r>
            <a:endParaRPr lang="en-US" sz="4800" b="1" dirty="0"/>
          </a:p>
        </p:txBody>
      </p:sp>
      <p:sp>
        <p:nvSpPr>
          <p:cNvPr id="35" name="Rectangle 34"/>
          <p:cNvSpPr/>
          <p:nvPr/>
        </p:nvSpPr>
        <p:spPr>
          <a:xfrm>
            <a:off x="926275" y="1175657"/>
            <a:ext cx="7422078" cy="138499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08A3E"/>
              </a:buClr>
              <a:buFont typeface="Wingdings" pitchFamily="2" charset="2"/>
              <a:buChar char="§"/>
            </a:pPr>
            <a:r>
              <a:rPr lang="en-US" sz="2800" dirty="0" smtClean="0"/>
              <a:t>Issue stable tokens purely for utility</a:t>
            </a:r>
          </a:p>
          <a:p>
            <a:pPr>
              <a:buClr>
                <a:srgbClr val="008A3E"/>
              </a:buClr>
              <a:buFont typeface="Wingdings" pitchFamily="2" charset="2"/>
              <a:buChar char="§"/>
            </a:pPr>
            <a:r>
              <a:rPr lang="en-US" sz="2800" dirty="0" smtClean="0"/>
              <a:t>Shift the paradigm (value &gt; spec)</a:t>
            </a:r>
          </a:p>
          <a:p>
            <a:pPr>
              <a:buClr>
                <a:srgbClr val="008A3E"/>
              </a:buClr>
              <a:buFont typeface="Wingdings" pitchFamily="2" charset="2"/>
              <a:buChar char="§"/>
            </a:pPr>
            <a:r>
              <a:rPr lang="en-US" sz="2800" dirty="0" smtClean="0"/>
              <a:t>Support compliant STOs (</a:t>
            </a:r>
            <a:r>
              <a:rPr lang="en-US" sz="2800" dirty="0" err="1" smtClean="0"/>
              <a:t>Reg</a:t>
            </a:r>
            <a:r>
              <a:rPr lang="en-US" sz="2800" dirty="0" smtClean="0"/>
              <a:t> </a:t>
            </a:r>
            <a:r>
              <a:rPr lang="en-US" sz="2800" dirty="0" smtClean="0"/>
              <a:t>A/CF/D)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465539333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/>
      <p:bldP spid="24" grpId="0"/>
      <p:bldP spid="25" grpId="0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793592"/>
            <a:ext cx="12192000" cy="1077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821333"/>
            <a:ext cx="12192000" cy="45719"/>
          </a:xfrm>
          <a:prstGeom prst="rect">
            <a:avLst/>
          </a:prstGeom>
          <a:solidFill>
            <a:srgbClr val="0F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8017" y="269024"/>
            <a:ext cx="353943" cy="261610"/>
          </a:xfrm>
          <a:prstGeom prst="rect">
            <a:avLst/>
          </a:prstGeom>
        </p:spPr>
        <p:txBody>
          <a:bodyPr/>
          <a:lstStyle/>
          <a:p>
            <a:pPr algn="ctr"/>
            <a:fld id="{1A174DE4-D6E9-4419-BBC5-6C621C4D6CB0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6965" y="2897579"/>
            <a:ext cx="60920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C000"/>
                </a:solidFill>
              </a:rPr>
              <a:t>Thank You!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55393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LORISREVISION" val="443"/>
  <p:tag name="ENGAGE" val="{&quot;SavedSwatch&quot;:&quot;-16748873|-8341960|-3468525|-2064878|-9539986|Markido&quot;,&quot;Id&quot;:&quot;579a10d8324434218c4b772c&quot;,&quot;SmartGridHorizontal&quot;:0,&quot;LinkedExcelSources&quot;:{},&quot;LinkedProjectSources&quot;:{},&quot;FlowConfig&quot;:{&quot;Canvas&quot;:{&quot;Slide&quot;:-1,&quot;Width&quot;:0,&quot;Height&quot;:0},&quot;Timeline&quot;:{&quot;Actions&quot;:[]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ubjectTitle"/>
  <p:tag name="DATE" val="22/04/2015 11:42: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Footnote"/>
  <p:tag name="DATE" val="22/04/2015 11:42:29"/>
</p:tagLst>
</file>

<file path=ppt/theme/theme1.xml><?xml version="1.0" encoding="utf-8"?>
<a:theme xmlns:a="http://schemas.openxmlformats.org/drawingml/2006/main" name="9_Barre de progression PPT">
  <a:themeElements>
    <a:clrScheme name="Custom 16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FF0000"/>
      </a:accent1>
      <a:accent2>
        <a:srgbClr val="FFC000"/>
      </a:accent2>
      <a:accent3>
        <a:srgbClr val="00B050"/>
      </a:accent3>
      <a:accent4>
        <a:srgbClr val="00B0F0"/>
      </a:accent4>
      <a:accent5>
        <a:srgbClr val="7030A0"/>
      </a:accent5>
      <a:accent6>
        <a:srgbClr val="FF0000"/>
      </a:accent6>
      <a:hlink>
        <a:srgbClr val="0020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10268</TotalTime>
  <Words>70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9_Barre de progression PPT</vt:lpstr>
      <vt:lpstr>think-cell Slide</vt:lpstr>
      <vt:lpstr>Slide 1</vt:lpstr>
      <vt:lpstr>Slide 2</vt:lpstr>
      <vt:lpstr>Slide 3</vt:lpstr>
      <vt:lpstr>Slide 4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Saint Louvent, O.</dc:creator>
  <cp:lastModifiedBy>DN</cp:lastModifiedBy>
  <cp:revision>1103</cp:revision>
  <dcterms:created xsi:type="dcterms:W3CDTF">2015-08-27T09:05:42Z</dcterms:created>
  <dcterms:modified xsi:type="dcterms:W3CDTF">2018-07-08T16:57:18Z</dcterms:modified>
</cp:coreProperties>
</file>